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7" r:id="rId3"/>
    <p:sldId id="280" r:id="rId4"/>
    <p:sldId id="285" r:id="rId5"/>
    <p:sldId id="425" r:id="rId6"/>
    <p:sldId id="264" r:id="rId7"/>
    <p:sldId id="424" r:id="rId8"/>
    <p:sldId id="265" r:id="rId9"/>
    <p:sldId id="278" r:id="rId10"/>
    <p:sldId id="269" r:id="rId11"/>
    <p:sldId id="268" r:id="rId12"/>
    <p:sldId id="270" r:id="rId13"/>
    <p:sldId id="1770" r:id="rId14"/>
    <p:sldId id="1771" r:id="rId15"/>
    <p:sldId id="1779" r:id="rId16"/>
    <p:sldId id="1780" r:id="rId17"/>
    <p:sldId id="1781" r:id="rId18"/>
    <p:sldId id="757" r:id="rId19"/>
    <p:sldId id="736" r:id="rId20"/>
    <p:sldId id="737" r:id="rId21"/>
    <p:sldId id="306" r:id="rId22"/>
    <p:sldId id="1778" r:id="rId23"/>
    <p:sldId id="1766" r:id="rId24"/>
    <p:sldId id="745" r:id="rId25"/>
    <p:sldId id="1773" r:id="rId26"/>
    <p:sldId id="299" r:id="rId27"/>
    <p:sldId id="303" r:id="rId28"/>
    <p:sldId id="176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AB5F-47E3-4C71-9F9F-4E59DA284B07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4F116-4FD4-425B-8CA4-1AA2F833F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61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A: </a:t>
            </a:r>
            <a:r>
              <a:rPr lang="fr-FR" dirty="0" err="1"/>
              <a:t>ritux</a:t>
            </a:r>
            <a:r>
              <a:rPr lang="fr-FR" dirty="0"/>
              <a:t> </a:t>
            </a:r>
            <a:r>
              <a:rPr lang="fr-FR" dirty="0" err="1"/>
              <a:t>bendamustine</a:t>
            </a:r>
            <a:r>
              <a:rPr lang="fr-FR" dirty="0"/>
              <a:t> </a:t>
            </a:r>
            <a:r>
              <a:rPr lang="fr-FR" dirty="0" err="1"/>
              <a:t>echec</a:t>
            </a:r>
            <a:r>
              <a:rPr lang="fr-FR" dirty="0"/>
              <a:t>, </a:t>
            </a:r>
            <a:r>
              <a:rPr lang="fr-FR" dirty="0" err="1"/>
              <a:t>reductino</a:t>
            </a:r>
            <a:r>
              <a:rPr lang="fr-FR" dirty="0"/>
              <a:t> du taux de lymphocyte total après CAR puis CTC</a:t>
            </a:r>
          </a:p>
          <a:p>
            <a:r>
              <a:rPr lang="fr-FR" dirty="0"/>
              <a:t>B: </a:t>
            </a:r>
            <a:r>
              <a:rPr lang="fr-FR" dirty="0" err="1"/>
              <a:t>marUAGE</a:t>
            </a:r>
            <a:r>
              <a:rPr lang="fr-FR" dirty="0"/>
              <a:t> CD20</a:t>
            </a:r>
            <a:r>
              <a:rPr lang="fr-FR" baseline="0" dirty="0"/>
              <a:t> BM biopsie</a:t>
            </a:r>
          </a:p>
          <a:p>
            <a:r>
              <a:rPr lang="fr-FR" baseline="0" dirty="0"/>
              <a:t>C: scanner CT </a:t>
            </a:r>
            <a:r>
              <a:rPr lang="fr-FR" baseline="0" dirty="0" err="1"/>
              <a:t>résolutino</a:t>
            </a:r>
            <a:r>
              <a:rPr lang="fr-FR" baseline="0" dirty="0"/>
              <a:t> rapide </a:t>
            </a:r>
            <a:r>
              <a:rPr lang="fr-FR" baseline="0" dirty="0" err="1"/>
              <a:t>lymphadénopathie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637BB-F0C0-E749-9339-B6AB0245F9B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Script: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 impact of tocilizumab on the kinetics of KYMRIAH had not been established prior to the ELIANA and JULIET trials; however, the clinical studies in pediatric and young adult patients with r/r B-cell ALL demonstrated that the number of doses of tocilizumab did not impact expansion of CAR-T cells. It is important to remember that these observations occurred while a patient was experiencing CRS and therefore high expansion was known to be taking place. The impact of prophylactic use of tocilizumab on KYMRIAH expansion is still not known.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330BE-D91A-D240-B266-E5D5F99B4C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D64FA-0062-4158-8658-BC2E3013468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8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D64FA-0062-4158-8658-BC2E3013468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4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D64FA-0062-4158-8658-BC2E3013468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5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E79AA5-244B-4D7C-85C5-ED0E2F324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EFA40A15-C648-4D77-8499-6023AC3F3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C322E2C-4880-4852-B997-17CF5E9F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4D99370-955D-44AB-9EB0-0A8D8A78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0C44BCA-C295-4180-8FBA-5ABCBADF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5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959FF82-7AD2-4D64-A694-F0F691A0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C430A66-55AF-444C-91C5-FEB94E475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19ABBD6-49EA-4E2D-BB3C-AD8C9C70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E98CC2B-74B5-44DF-8A8E-22446E7D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FABF9BA-0444-4748-8002-F4A641A2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80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393696D3-C596-4F8E-958A-8C4B8EF9A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2F31A7E-CD43-4460-AC78-A39F91264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D17D76E-3F32-4A73-A2C2-B42EB2A3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17D5B94-2781-4559-BAFE-6050D42A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F99E221-52C2-443F-A948-15B8451A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3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="" xmlns:a16="http://schemas.microsoft.com/office/drawing/2014/main" id="{980F5E7C-DFE2-4CB9-BEA4-57E00E8A4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455814"/>
            <a:ext cx="1306512" cy="166199"/>
          </a:xfr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="" xmlns:a16="http://schemas.microsoft.com/office/drawing/2014/main" id="{21C4FE9B-F377-4F45-BDB2-387BC399F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47288" y="6455814"/>
            <a:ext cx="1306512" cy="1661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433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="" xmlns:a16="http://schemas.microsoft.com/office/drawing/2014/main" id="{A36090AE-7C52-46F9-A8F4-7BBA8CE5C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455814"/>
            <a:ext cx="1306512" cy="166199"/>
          </a:xfr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="" xmlns:a16="http://schemas.microsoft.com/office/drawing/2014/main" id="{56FDF880-B543-45A3-8B50-899B2463C9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47288" y="6455814"/>
            <a:ext cx="1306512" cy="1661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5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5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6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4B009F-BF32-4DD4-96A5-BD051362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EFEE692-4DD3-4720-AE3B-3019E575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40F538D-1691-438B-947E-E6A43EFA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93C3C3E-B458-48C2-AA79-AFC01802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D3C89CA-B175-4F83-9586-52B051C2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59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96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07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98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4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C09EFA2-9D3D-43F9-9D98-08395118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A4BB3DD-C866-4B22-9DBC-8E1091F25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3C9D2EF-7C35-4579-A98C-A645303E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90AA150-387E-4C31-8EF2-973636D9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A2ABD71-4610-4775-A68D-0EE188B8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25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154137E-11A1-492A-BF96-304C53BE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4CAD14A-B649-4749-AD65-8F8E5F7D4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5D3A1EA-9D61-4BE9-BC09-A2474F5C1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F017488-95A5-4D01-80AA-529F254E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CBB0B67-F756-4DD3-9F92-55291197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3AED19D-BE8E-426B-9D1D-8FE780E0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39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58036C0-251F-4429-8516-46CC8E6B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B5D8052-D611-4022-B5DB-F3565EE3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E65629A-DC64-4A20-ACDE-EB3813768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D62889EE-C885-4D1D-BCDD-3750D0726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AE53548-22E8-426C-ADCA-1B9297AE2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606559BD-E339-455A-A94F-B8DF6D26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2A1D185-C928-4A3A-9B77-15D11A71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26B70561-01F5-4645-A117-411D6B15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81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BD3D2CA-BC0B-43B6-B264-70C80C47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CE694C37-BB66-42CC-AE98-16332F65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3948A6D6-FFCF-4928-AB68-F4DF628E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DE8C2DC7-840B-46D3-9E37-C641CCB7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85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D67CDBFA-AD28-42D5-94E1-FCB9BACB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0C364E3-071D-43ED-921C-66FAA07A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94BB3FC-415E-4C16-BD72-D488376D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72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772322-C490-44A7-B217-A9EDEBDA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0A0EF7D-C431-4C47-BE30-B12EB9E5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72C5300-B38E-44CD-AC59-777F37C7E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3D2F066-84A2-48D4-9356-A55ED72E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F3E2440-95EC-4CF0-BCAB-3DB28679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3C53681-8A83-4DA0-8CD9-1DBEB06E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4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CF0A29-41E0-4B42-8A0C-28E7542F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0A0FDFF2-96AE-47E6-B6B6-8C5D66AF3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CB32AE8-5434-46C9-ADB4-2C03541D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F380495-90BB-44E9-97AD-3C16F9A0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8737D7F-2E45-4DB1-A90E-224C8345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BCA29F5-2BDA-460B-BCAE-4B5F4BA6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6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11B5BA03-0B25-4FFE-B4CD-859811E1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ABA54E2-DE28-4191-B239-712C2FD48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939EBAA-3858-41E8-8B65-6FA801CD5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39D8-F156-4E47-9861-BF5E397CC212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F998284-2D69-47A1-ACE3-114E301E7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05F7B5B-1DA1-4D2C-88CE-B8D0F0538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95B3-2495-400A-BB7F-39FB09C0A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3916-3F66-46AF-B2B3-F7D450E82E0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AEC9-A49D-4F02-A197-D8B3CE940C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3059298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8986" y="2334619"/>
            <a:ext cx="979381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fr-FR" altLang="fr-FR" sz="3600" b="1" dirty="0">
                <a:solidFill>
                  <a:schemeClr val="accent1"/>
                </a:solidFill>
                <a:latin typeface="Comic Sans MS" panose="030F0702030302020204" pitchFamily="66" charset="0"/>
                <a:cs typeface="Geneva" charset="0"/>
              </a:rPr>
              <a:t>CAR-T </a:t>
            </a:r>
            <a:r>
              <a:rPr lang="fr-FR" altLang="fr-FR" sz="3600" b="1" dirty="0" err="1">
                <a:solidFill>
                  <a:schemeClr val="accent1"/>
                </a:solidFill>
                <a:latin typeface="Comic Sans MS" panose="030F0702030302020204" pitchFamily="66" charset="0"/>
                <a:cs typeface="Geneva" charset="0"/>
              </a:rPr>
              <a:t>cells</a:t>
            </a:r>
            <a:r>
              <a:rPr lang="fr-FR" altLang="fr-FR" sz="3600" b="1" dirty="0">
                <a:solidFill>
                  <a:schemeClr val="accent1"/>
                </a:solidFill>
                <a:latin typeface="Comic Sans MS" panose="030F0702030302020204" pitchFamily="66" charset="0"/>
                <a:cs typeface="Geneva" charset="0"/>
              </a:rPr>
              <a:t> </a:t>
            </a:r>
            <a:r>
              <a:rPr lang="fr-FR" altLang="fr-FR" sz="36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Geneva" charset="0"/>
              </a:rPr>
              <a:t>et leucémies</a:t>
            </a:r>
            <a:endParaRPr lang="fr-FR" altLang="fr-FR" sz="3600" b="1" dirty="0">
              <a:solidFill>
                <a:schemeClr val="accent1"/>
              </a:solidFill>
              <a:latin typeface="Comic Sans MS" panose="030F0702030302020204" pitchFamily="66" charset="0"/>
              <a:cs typeface="Genev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4871" y="3951881"/>
            <a:ext cx="9137927" cy="1789112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altLang="fr-FR" sz="2000" b="1" dirty="0" smtClean="0">
                <a:latin typeface="Comic Sans MS" panose="030F0702030302020204" pitchFamily="66" charset="0"/>
              </a:rPr>
              <a:t>Cécile POCHON</a:t>
            </a:r>
            <a:endParaRPr lang="fr-FR" altLang="fr-FR" sz="3200" b="1" dirty="0">
              <a:latin typeface="Comic Sans MS" panose="030F0702030302020204" pitchFamily="66" charset="0"/>
            </a:endParaRPr>
          </a:p>
          <a:p>
            <a:pPr algn="l" eaLnBrk="1" hangingPunct="1"/>
            <a:r>
              <a:rPr lang="fr-FR" altLang="fr-FR" sz="1600" b="1" dirty="0">
                <a:latin typeface="Comic Sans MS" panose="030F0702030302020204" pitchFamily="66" charset="0"/>
              </a:rPr>
              <a:t>Service </a:t>
            </a:r>
            <a:r>
              <a:rPr lang="fr-FR" altLang="fr-FR" sz="1600" b="1" dirty="0" smtClean="0">
                <a:latin typeface="Comic Sans MS" panose="030F0702030302020204" pitchFamily="66" charset="0"/>
              </a:rPr>
              <a:t>d’oncohématologie pédiatrique, </a:t>
            </a:r>
            <a:r>
              <a:rPr lang="fr-FR" altLang="fr-FR" sz="1600" b="1" dirty="0">
                <a:latin typeface="Comic Sans MS" panose="030F0702030302020204" pitchFamily="66" charset="0"/>
              </a:rPr>
              <a:t>CHRU </a:t>
            </a:r>
            <a:r>
              <a:rPr lang="fr-FR" altLang="fr-FR" sz="1600" b="1" dirty="0" smtClean="0">
                <a:latin typeface="Comic Sans MS" panose="030F0702030302020204" pitchFamily="66" charset="0"/>
              </a:rPr>
              <a:t>Nancy</a:t>
            </a:r>
            <a:endParaRPr lang="fr-FR" altLang="fr-FR" sz="1600" b="1" dirty="0">
              <a:latin typeface="Comic Sans MS" panose="030F0702030302020204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958975" y="2105026"/>
            <a:ext cx="8332788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defRPr>
            </a:lvl1pPr>
            <a:lvl2pPr algn="ctr"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defRPr>
            </a:lvl2pPr>
            <a:lvl3pPr algn="ctr"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defRPr>
            </a:lvl3pPr>
            <a:lvl4pPr algn="ctr"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defRPr>
            </a:lvl4pPr>
            <a:lvl5pPr algn="ctr"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defRPr>
            </a:lvl9pPr>
          </a:lstStyle>
          <a:p>
            <a:pPr eaLnBrk="1" hangingPunct="1">
              <a:defRPr/>
            </a:pPr>
            <a:endParaRPr lang="fr-FR" altLang="fr-FR" sz="2800" dirty="0">
              <a:solidFill>
                <a:srgbClr val="0E09C6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9" y="122266"/>
            <a:ext cx="1607323" cy="164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80" y="384302"/>
            <a:ext cx="2857116" cy="105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DC7FF2CB-7DDB-4962-8A1C-7999AFE9FB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43" y="122266"/>
            <a:ext cx="2326692" cy="143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2FDE2A1-8C9B-4D53-A60E-233DA90A6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5465354-2F14-4123-928A-E434F5F60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986E14C-02ED-45C2-84E5-10688852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8" y="184558"/>
            <a:ext cx="11614277" cy="64187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14607F2-6A04-4008-B8A4-1AA96F1E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829" y="1430401"/>
            <a:ext cx="3226697" cy="23502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C7F7D35F-963C-44AE-9EE1-3127022A7CED}"/>
              </a:ext>
            </a:extLst>
          </p:cNvPr>
          <p:cNvSpPr txBox="1"/>
          <p:nvPr/>
        </p:nvSpPr>
        <p:spPr>
          <a:xfrm>
            <a:off x="346711" y="159414"/>
            <a:ext cx="11045539" cy="111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Principales complications des CAR-T cells: CRS et neurotoxicité</a:t>
            </a:r>
          </a:p>
        </p:txBody>
      </p:sp>
    </p:spTree>
    <p:extLst>
      <p:ext uri="{BB962C8B-B14F-4D97-AF65-F5344CB8AC3E}">
        <p14:creationId xmlns:p14="http://schemas.microsoft.com/office/powerpoint/2010/main" val="36444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2FDE2A1-8C9B-4D53-A60E-233DA90A6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5465354-2F14-4123-928A-E434F5F60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0DCB649-B420-47B0-B650-C267CCFF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7" y="125834"/>
            <a:ext cx="11780608" cy="6543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C5A21A0-7C2E-4F58-A2E9-23B6173B5E10}"/>
              </a:ext>
            </a:extLst>
          </p:cNvPr>
          <p:cNvSpPr txBox="1"/>
          <p:nvPr/>
        </p:nvSpPr>
        <p:spPr>
          <a:xfrm>
            <a:off x="346711" y="159414"/>
            <a:ext cx="11540489" cy="111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Cinétique d’apparition du CRS et de la neurotoxicité après </a:t>
            </a:r>
            <a:r>
              <a:rPr lang="fr-FR" dirty="0" smtClean="0"/>
              <a:t>administration </a:t>
            </a:r>
            <a:r>
              <a:rPr lang="fr-FR" dirty="0"/>
              <a:t>des CAR-T cells: dans les 15 jours, surveillance en soins intensifs +/- passage en réanimation</a:t>
            </a:r>
          </a:p>
        </p:txBody>
      </p:sp>
    </p:spTree>
    <p:extLst>
      <p:ext uri="{BB962C8B-B14F-4D97-AF65-F5344CB8AC3E}">
        <p14:creationId xmlns:p14="http://schemas.microsoft.com/office/powerpoint/2010/main" val="318365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1FA2EA2-D432-4135-85CE-01149F901717}"/>
              </a:ext>
            </a:extLst>
          </p:cNvPr>
          <p:cNvSpPr txBox="1"/>
          <p:nvPr/>
        </p:nvSpPr>
        <p:spPr>
          <a:xfrm>
            <a:off x="255926" y="-91822"/>
            <a:ext cx="8026519" cy="94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r>
              <a:rPr lang="fr-FR" dirty="0" err="1"/>
              <a:t>Tocilizumab</a:t>
            </a:r>
            <a:r>
              <a:rPr lang="fr-FR" dirty="0"/>
              <a:t>: anticorps monoclonal anti-</a:t>
            </a:r>
            <a:r>
              <a:rPr lang="fr-FR" dirty="0" err="1"/>
              <a:t>Rs</a:t>
            </a:r>
            <a:r>
              <a:rPr lang="fr-FR" dirty="0"/>
              <a:t> à l’IL6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="" xmlns:a16="http://schemas.microsoft.com/office/drawing/2014/main" id="{21012381-8A33-4EA3-907A-A76432EAAE92}"/>
              </a:ext>
            </a:extLst>
          </p:cNvPr>
          <p:cNvGrpSpPr>
            <a:grpSpLocks/>
          </p:cNvGrpSpPr>
          <p:nvPr/>
        </p:nvGrpSpPr>
        <p:grpSpPr bwMode="auto">
          <a:xfrm>
            <a:off x="1483630" y="981136"/>
            <a:ext cx="8440546" cy="5180640"/>
            <a:chOff x="156" y="475"/>
            <a:chExt cx="5792" cy="3465"/>
          </a:xfrm>
        </p:grpSpPr>
        <p:grpSp>
          <p:nvGrpSpPr>
            <p:cNvPr id="32" name="Group 3">
              <a:extLst>
                <a:ext uri="{FF2B5EF4-FFF2-40B4-BE49-F238E27FC236}">
                  <a16:creationId xmlns="" xmlns:a16="http://schemas.microsoft.com/office/drawing/2014/main" id="{988CBCBA-9791-4F48-ACDE-A746C026017B}"/>
                </a:ext>
              </a:extLst>
            </p:cNvPr>
            <p:cNvGrpSpPr>
              <a:grpSpLocks/>
            </p:cNvGrpSpPr>
            <p:nvPr/>
          </p:nvGrpSpPr>
          <p:grpSpPr bwMode="auto">
            <a:xfrm rot="3230550">
              <a:off x="3549" y="766"/>
              <a:ext cx="352" cy="763"/>
              <a:chOff x="3072" y="2545"/>
              <a:chExt cx="288" cy="576"/>
            </a:xfrm>
          </p:grpSpPr>
          <p:sp>
            <p:nvSpPr>
              <p:cNvPr id="126" name="AutoShape 4">
                <a:extLst>
                  <a:ext uri="{FF2B5EF4-FFF2-40B4-BE49-F238E27FC236}">
                    <a16:creationId xmlns="" xmlns:a16="http://schemas.microsoft.com/office/drawing/2014/main" id="{D5253018-69E1-44F7-81FA-2160C83BD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545"/>
                <a:ext cx="288" cy="57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FFFF"/>
                  </a:gs>
                  <a:gs pos="50000">
                    <a:srgbClr val="CCFFFF">
                      <a:gamma/>
                      <a:shade val="46275"/>
                      <a:invGamma/>
                    </a:srgbClr>
                  </a:gs>
                  <a:gs pos="100000">
                    <a:srgbClr val="CCFFFF"/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27" name="AutoShape 5">
                <a:extLst>
                  <a:ext uri="{FF2B5EF4-FFF2-40B4-BE49-F238E27FC236}">
                    <a16:creationId xmlns="" xmlns:a16="http://schemas.microsoft.com/office/drawing/2014/main" id="{F6BBF7BC-CD87-4845-8246-400E1A987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79564">
                <a:off x="3033" y="2624"/>
                <a:ext cx="363" cy="205"/>
              </a:xfrm>
              <a:prstGeom prst="flowChartDelay">
                <a:avLst/>
              </a:prstGeom>
              <a:gradFill rotWithShape="0">
                <a:gsLst>
                  <a:gs pos="0">
                    <a:srgbClr val="CCFFFF">
                      <a:gamma/>
                      <a:shade val="46275"/>
                      <a:invGamma/>
                    </a:srgbClr>
                  </a:gs>
                  <a:gs pos="100000">
                    <a:srgbClr val="CCFFFF"/>
                  </a:gs>
                </a:gsLst>
                <a:lin ang="540000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grpSp>
          <p:nvGrpSpPr>
            <p:cNvPr id="33" name="Group 6">
              <a:extLst>
                <a:ext uri="{FF2B5EF4-FFF2-40B4-BE49-F238E27FC236}">
                  <a16:creationId xmlns="" xmlns:a16="http://schemas.microsoft.com/office/drawing/2014/main" id="{8BA9121C-2DF3-4555-864A-AA8E2D6F7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9" y="583"/>
              <a:ext cx="531" cy="671"/>
              <a:chOff x="3556" y="447"/>
              <a:chExt cx="490" cy="671"/>
            </a:xfrm>
          </p:grpSpPr>
          <p:sp>
            <p:nvSpPr>
              <p:cNvPr id="119" name="AutoShape 7">
                <a:extLst>
                  <a:ext uri="{FF2B5EF4-FFF2-40B4-BE49-F238E27FC236}">
                    <a16:creationId xmlns="" xmlns:a16="http://schemas.microsoft.com/office/drawing/2014/main" id="{1816BFEA-998A-4BA9-B498-F1FDED3C3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961810">
                <a:off x="3840" y="789"/>
                <a:ext cx="48" cy="4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20" name="Rectangle 8">
                <a:extLst>
                  <a:ext uri="{FF2B5EF4-FFF2-40B4-BE49-F238E27FC236}">
                    <a16:creationId xmlns="" xmlns:a16="http://schemas.microsoft.com/office/drawing/2014/main" id="{FA80B75F-E459-47CC-9B20-74E911AAC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961810">
                <a:off x="3998" y="489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21" name="Rectangle 9">
                <a:extLst>
                  <a:ext uri="{FF2B5EF4-FFF2-40B4-BE49-F238E27FC236}">
                    <a16:creationId xmlns="" xmlns:a16="http://schemas.microsoft.com/office/drawing/2014/main" id="{37B370D1-4B9C-4835-BB55-3D415735B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961810">
                <a:off x="3940" y="447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22" name="Rectangle 10">
                <a:extLst>
                  <a:ext uri="{FF2B5EF4-FFF2-40B4-BE49-F238E27FC236}">
                    <a16:creationId xmlns="" xmlns:a16="http://schemas.microsoft.com/office/drawing/2014/main" id="{CC4122FC-251A-41E5-9D60-7A8261F85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158950">
                <a:off x="3700" y="655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23" name="Rectangle 11">
                <a:extLst>
                  <a:ext uri="{FF2B5EF4-FFF2-40B4-BE49-F238E27FC236}">
                    <a16:creationId xmlns="" xmlns:a16="http://schemas.microsoft.com/office/drawing/2014/main" id="{C3F5C0CF-9314-4889-82BF-E274CA24B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3781195">
                <a:off x="3874" y="782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24" name="Rectangle 12">
                <a:extLst>
                  <a:ext uri="{FF2B5EF4-FFF2-40B4-BE49-F238E27FC236}">
                    <a16:creationId xmlns="" xmlns:a16="http://schemas.microsoft.com/office/drawing/2014/main" id="{6C4A1C58-3728-41E7-920B-134AA5458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3781195">
                <a:off x="3805" y="823"/>
                <a:ext cx="47" cy="284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25" name="Rectangle 13">
                <a:extLst>
                  <a:ext uri="{FF2B5EF4-FFF2-40B4-BE49-F238E27FC236}">
                    <a16:creationId xmlns="" xmlns:a16="http://schemas.microsoft.com/office/drawing/2014/main" id="{24B25C49-A1D7-4C2E-BB8F-5C9752A6D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957504">
                <a:off x="3705" y="751"/>
                <a:ext cx="47" cy="283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sp>
          <p:nvSpPr>
            <p:cNvPr id="34" name="Line 14">
              <a:extLst>
                <a:ext uri="{FF2B5EF4-FFF2-40B4-BE49-F238E27FC236}">
                  <a16:creationId xmlns="" xmlns:a16="http://schemas.microsoft.com/office/drawing/2014/main" id="{0E139791-84EF-41EC-AD76-EED9A1035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" y="2522"/>
              <a:ext cx="5668" cy="0"/>
            </a:xfrm>
            <a:prstGeom prst="line">
              <a:avLst/>
            </a:prstGeom>
            <a:noFill/>
            <a:ln w="2540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Text Box 15">
              <a:extLst>
                <a:ext uri="{FF2B5EF4-FFF2-40B4-BE49-F238E27FC236}">
                  <a16:creationId xmlns="" xmlns:a16="http://schemas.microsoft.com/office/drawing/2014/main" id="{481E36E1-D8DC-412F-9799-80B01253F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" y="2439"/>
              <a:ext cx="3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fr-FR" sz="1200" b="1">
                  <a:latin typeface="Imago" pitchFamily="2" charset="0"/>
                  <a:ea typeface="ＭＳ Ｐゴシック" pitchFamily="-111" charset="-128"/>
                </a:rPr>
                <a:t>Cell Membrane</a:t>
              </a:r>
            </a:p>
          </p:txBody>
        </p:sp>
        <p:sp>
          <p:nvSpPr>
            <p:cNvPr id="36" name="Oval 16">
              <a:extLst>
                <a:ext uri="{FF2B5EF4-FFF2-40B4-BE49-F238E27FC236}">
                  <a16:creationId xmlns="" xmlns:a16="http://schemas.microsoft.com/office/drawing/2014/main" id="{426DB441-647C-4D28-AEEC-03366E3A3B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1222">
              <a:off x="1424" y="662"/>
              <a:ext cx="253" cy="469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CH" altLang="fr-FR">
                <a:latin typeface="Imago" pitchFamily="2" charset="0"/>
              </a:endParaRPr>
            </a:p>
          </p:txBody>
        </p:sp>
        <p:sp>
          <p:nvSpPr>
            <p:cNvPr id="37" name="Text Box 17">
              <a:extLst>
                <a:ext uri="{FF2B5EF4-FFF2-40B4-BE49-F238E27FC236}">
                  <a16:creationId xmlns="" xmlns:a16="http://schemas.microsoft.com/office/drawing/2014/main" id="{4A0349AB-0AF1-4C8C-ACD2-33E5EB5AC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" y="3446"/>
              <a:ext cx="26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fr-FR" b="1">
                  <a:latin typeface="Imago" pitchFamily="2" charset="0"/>
                  <a:ea typeface="ＭＳ Ｐゴシック" pitchFamily="-111" charset="-128"/>
                </a:rPr>
                <a:t>Cellular Activation</a:t>
              </a:r>
            </a:p>
          </p:txBody>
        </p:sp>
        <p:grpSp>
          <p:nvGrpSpPr>
            <p:cNvPr id="38" name="Group 18">
              <a:extLst>
                <a:ext uri="{FF2B5EF4-FFF2-40B4-BE49-F238E27FC236}">
                  <a16:creationId xmlns="" xmlns:a16="http://schemas.microsoft.com/office/drawing/2014/main" id="{01A1C5DB-2200-40D9-BB7D-CD3CD57E26FE}"/>
                </a:ext>
              </a:extLst>
            </p:cNvPr>
            <p:cNvGrpSpPr>
              <a:grpSpLocks/>
            </p:cNvGrpSpPr>
            <p:nvPr/>
          </p:nvGrpSpPr>
          <p:grpSpPr bwMode="auto">
            <a:xfrm rot="1939143">
              <a:off x="374" y="771"/>
              <a:ext cx="381" cy="704"/>
              <a:chOff x="3072" y="2545"/>
              <a:chExt cx="288" cy="576"/>
            </a:xfrm>
          </p:grpSpPr>
          <p:sp>
            <p:nvSpPr>
              <p:cNvPr id="117" name="AutoShape 19">
                <a:extLst>
                  <a:ext uri="{FF2B5EF4-FFF2-40B4-BE49-F238E27FC236}">
                    <a16:creationId xmlns="" xmlns:a16="http://schemas.microsoft.com/office/drawing/2014/main" id="{44C29A2B-5FFE-4996-9850-0D2B23E54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545"/>
                <a:ext cx="288" cy="57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FFFF"/>
                  </a:gs>
                  <a:gs pos="50000">
                    <a:srgbClr val="CCFFFF">
                      <a:gamma/>
                      <a:shade val="46275"/>
                      <a:invGamma/>
                    </a:srgbClr>
                  </a:gs>
                  <a:gs pos="100000">
                    <a:srgbClr val="CCFFFF"/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18" name="AutoShape 20">
                <a:extLst>
                  <a:ext uri="{FF2B5EF4-FFF2-40B4-BE49-F238E27FC236}">
                    <a16:creationId xmlns="" xmlns:a16="http://schemas.microsoft.com/office/drawing/2014/main" id="{64C4BA09-2762-4103-B7DC-E4E994152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79564">
                <a:off x="3033" y="2624"/>
                <a:ext cx="363" cy="205"/>
              </a:xfrm>
              <a:prstGeom prst="flowChartDelay">
                <a:avLst/>
              </a:prstGeom>
              <a:gradFill rotWithShape="0">
                <a:gsLst>
                  <a:gs pos="0">
                    <a:srgbClr val="CCFFFF">
                      <a:gamma/>
                      <a:shade val="46275"/>
                      <a:invGamma/>
                    </a:srgbClr>
                  </a:gs>
                  <a:gs pos="100000">
                    <a:srgbClr val="CCFFFF"/>
                  </a:gs>
                </a:gsLst>
                <a:lin ang="540000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sp>
          <p:nvSpPr>
            <p:cNvPr id="39" name="Text Box 21">
              <a:extLst>
                <a:ext uri="{FF2B5EF4-FFF2-40B4-BE49-F238E27FC236}">
                  <a16:creationId xmlns="" xmlns:a16="http://schemas.microsoft.com/office/drawing/2014/main" id="{BDC9114C-FCEE-42FE-9957-C8067EA06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" y="1169"/>
              <a:ext cx="7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fr-FR" sz="2000" b="1">
                  <a:latin typeface="Imago" pitchFamily="2" charset="0"/>
                  <a:ea typeface="ＭＳ Ｐゴシック" pitchFamily="-111" charset="-128"/>
                </a:rPr>
                <a:t>sIL-6R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="" xmlns:a16="http://schemas.microsoft.com/office/drawing/2014/main" id="{8D533EE0-F066-493D-A712-127A94A6C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" y="2793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fr-FR" sz="2000" b="1">
                  <a:latin typeface="Imago" pitchFamily="2" charset="0"/>
                  <a:ea typeface="ＭＳ Ｐゴシック" pitchFamily="-111" charset="-128"/>
                </a:rPr>
                <a:t>gp130</a:t>
              </a:r>
            </a:p>
          </p:txBody>
        </p:sp>
        <p:grpSp>
          <p:nvGrpSpPr>
            <p:cNvPr id="41" name="Group 23">
              <a:extLst>
                <a:ext uri="{FF2B5EF4-FFF2-40B4-BE49-F238E27FC236}">
                  <a16:creationId xmlns="" xmlns:a16="http://schemas.microsoft.com/office/drawing/2014/main" id="{85D9ABAB-0627-4E1E-964E-69D663E28B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" y="1670"/>
              <a:ext cx="632" cy="1659"/>
              <a:chOff x="296" y="2370"/>
              <a:chExt cx="480" cy="1415"/>
            </a:xfrm>
          </p:grpSpPr>
          <p:sp>
            <p:nvSpPr>
              <p:cNvPr id="114" name="Rectangle 24">
                <a:extLst>
                  <a:ext uri="{FF2B5EF4-FFF2-40B4-BE49-F238E27FC236}">
                    <a16:creationId xmlns="" xmlns:a16="http://schemas.microsoft.com/office/drawing/2014/main" id="{64A2B3FD-8BBA-4661-99C7-56B804D8E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2953"/>
                <a:ext cx="41" cy="288"/>
              </a:xfrm>
              <a:prstGeom prst="rect">
                <a:avLst/>
              </a:prstGeom>
              <a:gradFill rotWithShape="0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15" name="Oval 25">
                <a:extLst>
                  <a:ext uri="{FF2B5EF4-FFF2-40B4-BE49-F238E27FC236}">
                    <a16:creationId xmlns="" xmlns:a16="http://schemas.microsoft.com/office/drawing/2014/main" id="{6B25D83C-878E-4F54-84EE-1B747DEFC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3161"/>
                <a:ext cx="480" cy="624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16" name="AutoShape 26">
                <a:extLst>
                  <a:ext uri="{FF2B5EF4-FFF2-40B4-BE49-F238E27FC236}">
                    <a16:creationId xmlns="" xmlns:a16="http://schemas.microsoft.com/office/drawing/2014/main" id="{74C03F1E-91AA-4ECE-82D0-0861451EC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" y="2370"/>
                <a:ext cx="288" cy="6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grpSp>
          <p:nvGrpSpPr>
            <p:cNvPr id="42" name="Group 27">
              <a:extLst>
                <a:ext uri="{FF2B5EF4-FFF2-40B4-BE49-F238E27FC236}">
                  <a16:creationId xmlns="" xmlns:a16="http://schemas.microsoft.com/office/drawing/2014/main" id="{5B07ABD1-3B53-4C4A-939D-F9CCA741B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" y="1670"/>
              <a:ext cx="676" cy="1680"/>
              <a:chOff x="768" y="2370"/>
              <a:chExt cx="488" cy="1415"/>
            </a:xfrm>
          </p:grpSpPr>
          <p:sp>
            <p:nvSpPr>
              <p:cNvPr id="111" name="Rectangle 28">
                <a:extLst>
                  <a:ext uri="{FF2B5EF4-FFF2-40B4-BE49-F238E27FC236}">
                    <a16:creationId xmlns="" xmlns:a16="http://schemas.microsoft.com/office/drawing/2014/main" id="{54776143-3460-49FF-9E4C-57E4E690E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25" y="2953"/>
                <a:ext cx="42" cy="288"/>
              </a:xfrm>
              <a:prstGeom prst="rect">
                <a:avLst/>
              </a:prstGeom>
              <a:gradFill rotWithShape="0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12" name="Oval 29">
                <a:extLst>
                  <a:ext uri="{FF2B5EF4-FFF2-40B4-BE49-F238E27FC236}">
                    <a16:creationId xmlns="" xmlns:a16="http://schemas.microsoft.com/office/drawing/2014/main" id="{B765B3C5-81BA-4FA5-8DCF-D3C4AF0D6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68" y="3161"/>
                <a:ext cx="488" cy="624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13" name="AutoShape 30">
                <a:extLst>
                  <a:ext uri="{FF2B5EF4-FFF2-40B4-BE49-F238E27FC236}">
                    <a16:creationId xmlns="" xmlns:a16="http://schemas.microsoft.com/office/drawing/2014/main" id="{9C3FD291-7234-4FAE-97A6-112D19AC9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06" y="2370"/>
                <a:ext cx="293" cy="6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grpSp>
          <p:nvGrpSpPr>
            <p:cNvPr id="43" name="Group 31">
              <a:extLst>
                <a:ext uri="{FF2B5EF4-FFF2-40B4-BE49-F238E27FC236}">
                  <a16:creationId xmlns="" xmlns:a16="http://schemas.microsoft.com/office/drawing/2014/main" id="{082AB5FF-613F-46F4-A57C-65B95DA6A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1" y="1670"/>
              <a:ext cx="633" cy="1659"/>
              <a:chOff x="296" y="2370"/>
              <a:chExt cx="480" cy="1415"/>
            </a:xfrm>
          </p:grpSpPr>
          <p:sp>
            <p:nvSpPr>
              <p:cNvPr id="108" name="Rectangle 32">
                <a:extLst>
                  <a:ext uri="{FF2B5EF4-FFF2-40B4-BE49-F238E27FC236}">
                    <a16:creationId xmlns="" xmlns:a16="http://schemas.microsoft.com/office/drawing/2014/main" id="{58DC9065-7372-463F-8AFE-8DA0CF274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2953"/>
                <a:ext cx="41" cy="288"/>
              </a:xfrm>
              <a:prstGeom prst="rect">
                <a:avLst/>
              </a:prstGeom>
              <a:gradFill rotWithShape="0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09" name="Oval 33">
                <a:extLst>
                  <a:ext uri="{FF2B5EF4-FFF2-40B4-BE49-F238E27FC236}">
                    <a16:creationId xmlns="" xmlns:a16="http://schemas.microsoft.com/office/drawing/2014/main" id="{72CB80A1-D5BE-4A47-BFA0-3A335E0EB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3161"/>
                <a:ext cx="480" cy="624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10" name="AutoShape 34">
                <a:extLst>
                  <a:ext uri="{FF2B5EF4-FFF2-40B4-BE49-F238E27FC236}">
                    <a16:creationId xmlns="" xmlns:a16="http://schemas.microsoft.com/office/drawing/2014/main" id="{BA045A27-CA4C-4422-B12E-58F36D5F9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" y="2370"/>
                <a:ext cx="288" cy="6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grpSp>
          <p:nvGrpSpPr>
            <p:cNvPr id="44" name="Group 35">
              <a:extLst>
                <a:ext uri="{FF2B5EF4-FFF2-40B4-BE49-F238E27FC236}">
                  <a16:creationId xmlns="" xmlns:a16="http://schemas.microsoft.com/office/drawing/2014/main" id="{D131B723-B64D-413F-BE2F-ACEE2DA88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2" y="1670"/>
              <a:ext cx="676" cy="1680"/>
              <a:chOff x="768" y="2370"/>
              <a:chExt cx="488" cy="1415"/>
            </a:xfrm>
          </p:grpSpPr>
          <p:sp>
            <p:nvSpPr>
              <p:cNvPr id="105" name="Rectangle 36">
                <a:extLst>
                  <a:ext uri="{FF2B5EF4-FFF2-40B4-BE49-F238E27FC236}">
                    <a16:creationId xmlns="" xmlns:a16="http://schemas.microsoft.com/office/drawing/2014/main" id="{1839F532-EE20-49E8-9E69-85611847F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25" y="2953"/>
                <a:ext cx="42" cy="288"/>
              </a:xfrm>
              <a:prstGeom prst="rect">
                <a:avLst/>
              </a:prstGeom>
              <a:gradFill rotWithShape="0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06" name="Oval 37">
                <a:extLst>
                  <a:ext uri="{FF2B5EF4-FFF2-40B4-BE49-F238E27FC236}">
                    <a16:creationId xmlns="" xmlns:a16="http://schemas.microsoft.com/office/drawing/2014/main" id="{05147D13-F8CD-4A4D-BCE0-6044997AC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68" y="3161"/>
                <a:ext cx="488" cy="624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07" name="AutoShape 38">
                <a:extLst>
                  <a:ext uri="{FF2B5EF4-FFF2-40B4-BE49-F238E27FC236}">
                    <a16:creationId xmlns="" xmlns:a16="http://schemas.microsoft.com/office/drawing/2014/main" id="{4F238976-33DD-4597-B2CD-A73E68FA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06" y="2370"/>
                <a:ext cx="293" cy="6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grpSp>
          <p:nvGrpSpPr>
            <p:cNvPr id="45" name="Group 39">
              <a:extLst>
                <a:ext uri="{FF2B5EF4-FFF2-40B4-BE49-F238E27FC236}">
                  <a16:creationId xmlns="" xmlns:a16="http://schemas.microsoft.com/office/drawing/2014/main" id="{204F2F54-BC2B-4271-9C82-FDCE15F24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654"/>
              <a:ext cx="382" cy="736"/>
              <a:chOff x="656" y="2096"/>
              <a:chExt cx="352" cy="736"/>
            </a:xfrm>
          </p:grpSpPr>
          <p:grpSp>
            <p:nvGrpSpPr>
              <p:cNvPr id="101" name="Group 40">
                <a:extLst>
                  <a:ext uri="{FF2B5EF4-FFF2-40B4-BE49-F238E27FC236}">
                    <a16:creationId xmlns="" xmlns:a16="http://schemas.microsoft.com/office/drawing/2014/main" id="{364E2061-E9C3-4E84-A530-98FEC7E43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6" y="2128"/>
                <a:ext cx="352" cy="704"/>
                <a:chOff x="3072" y="2545"/>
                <a:chExt cx="288" cy="576"/>
              </a:xfrm>
            </p:grpSpPr>
            <p:sp>
              <p:nvSpPr>
                <p:cNvPr id="103" name="AutoShape 41">
                  <a:extLst>
                    <a:ext uri="{FF2B5EF4-FFF2-40B4-BE49-F238E27FC236}">
                      <a16:creationId xmlns="" xmlns:a16="http://schemas.microsoft.com/office/drawing/2014/main" id="{587A8B80-ED3D-4F7E-B5F0-E7A007B7D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2545"/>
                  <a:ext cx="288" cy="576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CCFFFF"/>
                    </a:gs>
                    <a:gs pos="50000">
                      <a:srgbClr val="CCFFFF">
                        <a:gamma/>
                        <a:shade val="46275"/>
                        <a:invGamma/>
                      </a:srgbClr>
                    </a:gs>
                    <a:gs pos="100000">
                      <a:srgbClr val="CCFFFF"/>
                    </a:gs>
                  </a:gsLst>
                  <a:lin ang="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de-CH" altLang="fr-FR">
                    <a:latin typeface="Imago" pitchFamily="2" charset="0"/>
                  </a:endParaRPr>
                </a:p>
              </p:txBody>
            </p:sp>
            <p:sp>
              <p:nvSpPr>
                <p:cNvPr id="104" name="AutoShape 42">
                  <a:extLst>
                    <a:ext uri="{FF2B5EF4-FFF2-40B4-BE49-F238E27FC236}">
                      <a16:creationId xmlns="" xmlns:a16="http://schemas.microsoft.com/office/drawing/2014/main" id="{759D91A6-4753-4846-ABA8-4B8B15A08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379564">
                  <a:off x="3033" y="2624"/>
                  <a:ext cx="363" cy="205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100000">
                      <a:srgbClr val="CCFFFF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de-CH" altLang="fr-FR">
                    <a:latin typeface="Imago" pitchFamily="2" charset="0"/>
                  </a:endParaRPr>
                </a:p>
              </p:txBody>
            </p:sp>
          </p:grpSp>
          <p:sp>
            <p:nvSpPr>
              <p:cNvPr id="102" name="Oval 43">
                <a:extLst>
                  <a:ext uri="{FF2B5EF4-FFF2-40B4-BE49-F238E27FC236}">
                    <a16:creationId xmlns="" xmlns:a16="http://schemas.microsoft.com/office/drawing/2014/main" id="{AF512E76-A3EC-44D9-84E8-A8766ADFD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2079">
                <a:off x="715" y="2096"/>
                <a:ext cx="234" cy="469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99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grpSp>
          <p:nvGrpSpPr>
            <p:cNvPr id="46" name="Group 44">
              <a:extLst>
                <a:ext uri="{FF2B5EF4-FFF2-40B4-BE49-F238E27FC236}">
                  <a16:creationId xmlns="" xmlns:a16="http://schemas.microsoft.com/office/drawing/2014/main" id="{9FB98BC5-9257-4572-BE5E-8DFF537CC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1" y="854"/>
              <a:ext cx="569" cy="469"/>
              <a:chOff x="1920" y="1296"/>
              <a:chExt cx="525" cy="469"/>
            </a:xfrm>
          </p:grpSpPr>
          <p:sp>
            <p:nvSpPr>
              <p:cNvPr id="99" name="Oval 45">
                <a:extLst>
                  <a:ext uri="{FF2B5EF4-FFF2-40B4-BE49-F238E27FC236}">
                    <a16:creationId xmlns="" xmlns:a16="http://schemas.microsoft.com/office/drawing/2014/main" id="{9E7A6CC1-8CA9-4A1D-815A-41CBF6C09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928">
                <a:off x="2016" y="1296"/>
                <a:ext cx="234" cy="469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99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100" name="Text Box 46">
                <a:extLst>
                  <a:ext uri="{FF2B5EF4-FFF2-40B4-BE49-F238E27FC236}">
                    <a16:creationId xmlns="" xmlns:a16="http://schemas.microsoft.com/office/drawing/2014/main" id="{2BE4E9D1-4A7B-42E7-BDCF-17C04C4D5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1392"/>
                <a:ext cx="525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00FF00"/>
                        </a:gs>
                        <a:gs pos="100000">
                          <a:srgbClr val="00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fr-FR" sz="2000" b="1" dirty="0">
                    <a:latin typeface="Imago" pitchFamily="2" charset="0"/>
                    <a:ea typeface="ＭＳ Ｐゴシック" pitchFamily="-111" charset="-128"/>
                  </a:rPr>
                  <a:t>IL-6</a:t>
                </a:r>
              </a:p>
            </p:txBody>
          </p:sp>
        </p:grpSp>
        <p:sp>
          <p:nvSpPr>
            <p:cNvPr id="47" name="AutoShape 47">
              <a:extLst>
                <a:ext uri="{FF2B5EF4-FFF2-40B4-BE49-F238E27FC236}">
                  <a16:creationId xmlns="" xmlns:a16="http://schemas.microsoft.com/office/drawing/2014/main" id="{5637FD2F-4AC2-4611-A123-D1FDB9D9D9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60" y="1430"/>
              <a:ext cx="52" cy="192"/>
            </a:xfrm>
            <a:prstGeom prst="upArrow">
              <a:avLst>
                <a:gd name="adj1" fmla="val 50000"/>
                <a:gd name="adj2" fmla="val 92308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CH" altLang="fr-FR">
                <a:latin typeface="Imago" pitchFamily="2" charset="0"/>
              </a:endParaRPr>
            </a:p>
          </p:txBody>
        </p:sp>
        <p:sp>
          <p:nvSpPr>
            <p:cNvPr id="48" name="AutoShape 48">
              <a:extLst>
                <a:ext uri="{FF2B5EF4-FFF2-40B4-BE49-F238E27FC236}">
                  <a16:creationId xmlns="" xmlns:a16="http://schemas.microsoft.com/office/drawing/2014/main" id="{63C542AE-C98F-4467-A6D7-4831AF6951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84349">
              <a:off x="1140" y="822"/>
              <a:ext cx="48" cy="208"/>
            </a:xfrm>
            <a:prstGeom prst="upArrow">
              <a:avLst>
                <a:gd name="adj1" fmla="val 50000"/>
                <a:gd name="adj2" fmla="val 10833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CH" altLang="fr-FR">
                <a:latin typeface="Imago" pitchFamily="2" charset="0"/>
              </a:endParaRPr>
            </a:p>
          </p:txBody>
        </p:sp>
        <p:sp>
          <p:nvSpPr>
            <p:cNvPr id="49" name="AutoShape 49">
              <a:extLst>
                <a:ext uri="{FF2B5EF4-FFF2-40B4-BE49-F238E27FC236}">
                  <a16:creationId xmlns="" xmlns:a16="http://schemas.microsoft.com/office/drawing/2014/main" id="{92F2EAAB-0DD5-444C-9DC3-D334307476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30804">
              <a:off x="724" y="1446"/>
              <a:ext cx="48" cy="208"/>
            </a:xfrm>
            <a:prstGeom prst="upArrow">
              <a:avLst>
                <a:gd name="adj1" fmla="val 50000"/>
                <a:gd name="adj2" fmla="val 10833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CH" altLang="fr-FR">
                <a:latin typeface="Imago" pitchFamily="2" charset="0"/>
              </a:endParaRPr>
            </a:p>
          </p:txBody>
        </p:sp>
        <p:grpSp>
          <p:nvGrpSpPr>
            <p:cNvPr id="50" name="Group 50">
              <a:extLst>
                <a:ext uri="{FF2B5EF4-FFF2-40B4-BE49-F238E27FC236}">
                  <a16:creationId xmlns="" xmlns:a16="http://schemas.microsoft.com/office/drawing/2014/main" id="{6CF44441-F1E0-4EBF-B445-D5E4221D5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694"/>
              <a:ext cx="364" cy="1104"/>
              <a:chOff x="1296" y="2144"/>
              <a:chExt cx="336" cy="1104"/>
            </a:xfrm>
          </p:grpSpPr>
          <p:sp>
            <p:nvSpPr>
              <p:cNvPr id="94" name="Rectangle 51">
                <a:extLst>
                  <a:ext uri="{FF2B5EF4-FFF2-40B4-BE49-F238E27FC236}">
                    <a16:creationId xmlns="" xmlns:a16="http://schemas.microsoft.com/office/drawing/2014/main" id="{A1E7F1C0-5967-478D-8D92-C92AF1BC5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781"/>
                <a:ext cx="50" cy="318"/>
              </a:xfrm>
              <a:prstGeom prst="rect">
                <a:avLst/>
              </a:prstGeom>
              <a:gradFill rotWithShape="0">
                <a:gsLst>
                  <a:gs pos="0">
                    <a:srgbClr val="CCFFFF">
                      <a:gamma/>
                      <a:shade val="46275"/>
                      <a:invGamma/>
                    </a:srgbClr>
                  </a:gs>
                  <a:gs pos="5000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95" name="Oval 52">
                <a:extLst>
                  <a:ext uri="{FF2B5EF4-FFF2-40B4-BE49-F238E27FC236}">
                    <a16:creationId xmlns="" xmlns:a16="http://schemas.microsoft.com/office/drawing/2014/main" id="{69CD92D1-8F8F-46EF-B293-9F68CA92D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0" y="3089"/>
                <a:ext cx="168" cy="1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grpSp>
            <p:nvGrpSpPr>
              <p:cNvPr id="96" name="Group 53">
                <a:extLst>
                  <a:ext uri="{FF2B5EF4-FFF2-40B4-BE49-F238E27FC236}">
                    <a16:creationId xmlns="" xmlns:a16="http://schemas.microsoft.com/office/drawing/2014/main" id="{6CEF3AF0-0DB8-4226-B447-A87F56D7A1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144"/>
                <a:ext cx="336" cy="688"/>
                <a:chOff x="3072" y="2545"/>
                <a:chExt cx="288" cy="576"/>
              </a:xfrm>
            </p:grpSpPr>
            <p:sp>
              <p:nvSpPr>
                <p:cNvPr id="97" name="AutoShape 54">
                  <a:extLst>
                    <a:ext uri="{FF2B5EF4-FFF2-40B4-BE49-F238E27FC236}">
                      <a16:creationId xmlns="" xmlns:a16="http://schemas.microsoft.com/office/drawing/2014/main" id="{5E4D8C9A-A73A-4883-B521-129363B121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2545"/>
                  <a:ext cx="288" cy="576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CCFFFF"/>
                    </a:gs>
                    <a:gs pos="50000">
                      <a:srgbClr val="CCFFFF">
                        <a:gamma/>
                        <a:shade val="46275"/>
                        <a:invGamma/>
                      </a:srgbClr>
                    </a:gs>
                    <a:gs pos="100000">
                      <a:srgbClr val="CCFFFF"/>
                    </a:gs>
                  </a:gsLst>
                  <a:lin ang="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de-CH" altLang="fr-FR">
                    <a:latin typeface="Imago" pitchFamily="2" charset="0"/>
                  </a:endParaRPr>
                </a:p>
              </p:txBody>
            </p:sp>
            <p:sp>
              <p:nvSpPr>
                <p:cNvPr id="98" name="AutoShape 55">
                  <a:extLst>
                    <a:ext uri="{FF2B5EF4-FFF2-40B4-BE49-F238E27FC236}">
                      <a16:creationId xmlns="" xmlns:a16="http://schemas.microsoft.com/office/drawing/2014/main" id="{1A940728-E125-413B-90F1-868F1A6786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379564">
                  <a:off x="3033" y="2624"/>
                  <a:ext cx="363" cy="205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100000">
                      <a:srgbClr val="CCFFFF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de-CH" altLang="fr-FR">
                    <a:latin typeface="Imago" pitchFamily="2" charset="0"/>
                  </a:endParaRPr>
                </a:p>
              </p:txBody>
            </p:sp>
          </p:grpSp>
        </p:grpSp>
        <p:sp>
          <p:nvSpPr>
            <p:cNvPr id="51" name="Oval 56">
              <a:extLst>
                <a:ext uri="{FF2B5EF4-FFF2-40B4-BE49-F238E27FC236}">
                  <a16:creationId xmlns="" xmlns:a16="http://schemas.microsoft.com/office/drawing/2014/main" id="{209FC64C-B097-401A-A3BB-3FEAEF3BA5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3582">
              <a:off x="2308" y="1681"/>
              <a:ext cx="253" cy="469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CH" altLang="fr-FR">
                <a:latin typeface="Imago" pitchFamily="2" charset="0"/>
              </a:endParaRPr>
            </a:p>
          </p:txBody>
        </p:sp>
        <p:sp>
          <p:nvSpPr>
            <p:cNvPr id="52" name="Text Box 57">
              <a:extLst>
                <a:ext uri="{FF2B5EF4-FFF2-40B4-BE49-F238E27FC236}">
                  <a16:creationId xmlns="" xmlns:a16="http://schemas.microsoft.com/office/drawing/2014/main" id="{BFCE3E45-0195-4378-A5FA-AFA9E1757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" y="2149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fr-FR" sz="2000" b="1">
                  <a:latin typeface="Imago" pitchFamily="2" charset="0"/>
                  <a:ea typeface="ＭＳ Ｐゴシック" pitchFamily="-111" charset="-128"/>
                </a:rPr>
                <a:t>IL-6R</a:t>
              </a:r>
            </a:p>
          </p:txBody>
        </p:sp>
        <p:grpSp>
          <p:nvGrpSpPr>
            <p:cNvPr id="53" name="Group 58">
              <a:extLst>
                <a:ext uri="{FF2B5EF4-FFF2-40B4-BE49-F238E27FC236}">
                  <a16:creationId xmlns="" xmlns:a16="http://schemas.microsoft.com/office/drawing/2014/main" id="{2D7D4158-9AD3-4A6D-BC26-5E0CC533D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6" y="1702"/>
              <a:ext cx="364" cy="1104"/>
              <a:chOff x="1296" y="2144"/>
              <a:chExt cx="336" cy="1104"/>
            </a:xfrm>
          </p:grpSpPr>
          <p:sp>
            <p:nvSpPr>
              <p:cNvPr id="89" name="Rectangle 59">
                <a:extLst>
                  <a:ext uri="{FF2B5EF4-FFF2-40B4-BE49-F238E27FC236}">
                    <a16:creationId xmlns="" xmlns:a16="http://schemas.microsoft.com/office/drawing/2014/main" id="{6C598FB8-E907-448B-8969-45E6DB4CF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781"/>
                <a:ext cx="50" cy="318"/>
              </a:xfrm>
              <a:prstGeom prst="rect">
                <a:avLst/>
              </a:prstGeom>
              <a:gradFill rotWithShape="0">
                <a:gsLst>
                  <a:gs pos="0">
                    <a:srgbClr val="CCFFFF">
                      <a:gamma/>
                      <a:shade val="46275"/>
                      <a:invGamma/>
                    </a:srgbClr>
                  </a:gs>
                  <a:gs pos="5000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90" name="Oval 60">
                <a:extLst>
                  <a:ext uri="{FF2B5EF4-FFF2-40B4-BE49-F238E27FC236}">
                    <a16:creationId xmlns="" xmlns:a16="http://schemas.microsoft.com/office/drawing/2014/main" id="{9850C224-911E-4B6C-92D5-D4DA5A49B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0" y="3089"/>
                <a:ext cx="168" cy="1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grpSp>
            <p:nvGrpSpPr>
              <p:cNvPr id="91" name="Group 61">
                <a:extLst>
                  <a:ext uri="{FF2B5EF4-FFF2-40B4-BE49-F238E27FC236}">
                    <a16:creationId xmlns="" xmlns:a16="http://schemas.microsoft.com/office/drawing/2014/main" id="{FB3C9765-F933-41B2-ABB4-922E34B3A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144"/>
                <a:ext cx="336" cy="688"/>
                <a:chOff x="3072" y="2545"/>
                <a:chExt cx="288" cy="576"/>
              </a:xfrm>
            </p:grpSpPr>
            <p:sp>
              <p:nvSpPr>
                <p:cNvPr id="92" name="AutoShape 62">
                  <a:extLst>
                    <a:ext uri="{FF2B5EF4-FFF2-40B4-BE49-F238E27FC236}">
                      <a16:creationId xmlns="" xmlns:a16="http://schemas.microsoft.com/office/drawing/2014/main" id="{FFFB49D0-F0FC-411F-A468-E83C53345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2545"/>
                  <a:ext cx="288" cy="576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CCFFFF"/>
                    </a:gs>
                    <a:gs pos="50000">
                      <a:srgbClr val="CCFFFF">
                        <a:gamma/>
                        <a:shade val="46275"/>
                        <a:invGamma/>
                      </a:srgbClr>
                    </a:gs>
                    <a:gs pos="100000">
                      <a:srgbClr val="CCFFFF"/>
                    </a:gs>
                  </a:gsLst>
                  <a:lin ang="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de-CH" altLang="fr-FR">
                    <a:latin typeface="Imago" pitchFamily="2" charset="0"/>
                  </a:endParaRPr>
                </a:p>
              </p:txBody>
            </p:sp>
            <p:sp>
              <p:nvSpPr>
                <p:cNvPr id="93" name="AutoShape 63">
                  <a:extLst>
                    <a:ext uri="{FF2B5EF4-FFF2-40B4-BE49-F238E27FC236}">
                      <a16:creationId xmlns="" xmlns:a16="http://schemas.microsoft.com/office/drawing/2014/main" id="{4B6162D5-B30E-4175-BE87-51730CA7A8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379564">
                  <a:off x="3033" y="2624"/>
                  <a:ext cx="363" cy="205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100000">
                      <a:srgbClr val="CCFFFF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de-CH" altLang="fr-FR">
                    <a:latin typeface="Imago" pitchFamily="2" charset="0"/>
                  </a:endParaRPr>
                </a:p>
              </p:txBody>
            </p:sp>
          </p:grpSp>
        </p:grpSp>
        <p:grpSp>
          <p:nvGrpSpPr>
            <p:cNvPr id="54" name="Group 64">
              <a:extLst>
                <a:ext uri="{FF2B5EF4-FFF2-40B4-BE49-F238E27FC236}">
                  <a16:creationId xmlns="" xmlns:a16="http://schemas.microsoft.com/office/drawing/2014/main" id="{F3185159-2260-48ED-8C0A-2313D0942E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2" y="1670"/>
              <a:ext cx="676" cy="1680"/>
              <a:chOff x="768" y="2370"/>
              <a:chExt cx="488" cy="1415"/>
            </a:xfrm>
          </p:grpSpPr>
          <p:sp>
            <p:nvSpPr>
              <p:cNvPr id="86" name="Rectangle 65">
                <a:extLst>
                  <a:ext uri="{FF2B5EF4-FFF2-40B4-BE49-F238E27FC236}">
                    <a16:creationId xmlns="" xmlns:a16="http://schemas.microsoft.com/office/drawing/2014/main" id="{BC68BBA0-21F2-4C25-97B7-8C14112FA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25" y="2953"/>
                <a:ext cx="42" cy="288"/>
              </a:xfrm>
              <a:prstGeom prst="rect">
                <a:avLst/>
              </a:prstGeom>
              <a:gradFill rotWithShape="0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87" name="Oval 66">
                <a:extLst>
                  <a:ext uri="{FF2B5EF4-FFF2-40B4-BE49-F238E27FC236}">
                    <a16:creationId xmlns="" xmlns:a16="http://schemas.microsoft.com/office/drawing/2014/main" id="{E8388D0E-A975-462B-B5B6-9EC7C703C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68" y="3161"/>
                <a:ext cx="488" cy="624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88" name="AutoShape 67">
                <a:extLst>
                  <a:ext uri="{FF2B5EF4-FFF2-40B4-BE49-F238E27FC236}">
                    <a16:creationId xmlns="" xmlns:a16="http://schemas.microsoft.com/office/drawing/2014/main" id="{0A70655A-3C4E-4F7E-852D-7DF67BA9A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06" y="2370"/>
                <a:ext cx="293" cy="6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grpSp>
          <p:nvGrpSpPr>
            <p:cNvPr id="55" name="Group 68">
              <a:extLst>
                <a:ext uri="{FF2B5EF4-FFF2-40B4-BE49-F238E27FC236}">
                  <a16:creationId xmlns="" xmlns:a16="http://schemas.microsoft.com/office/drawing/2014/main" id="{C384B403-259E-4A6F-8D0E-DBAD6F276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3" y="1670"/>
              <a:ext cx="633" cy="1659"/>
              <a:chOff x="296" y="2370"/>
              <a:chExt cx="480" cy="1415"/>
            </a:xfrm>
          </p:grpSpPr>
          <p:sp>
            <p:nvSpPr>
              <p:cNvPr id="83" name="Rectangle 69">
                <a:extLst>
                  <a:ext uri="{FF2B5EF4-FFF2-40B4-BE49-F238E27FC236}">
                    <a16:creationId xmlns="" xmlns:a16="http://schemas.microsoft.com/office/drawing/2014/main" id="{6F54CE44-859E-47C8-B849-1A6C5B321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2953"/>
                <a:ext cx="41" cy="288"/>
              </a:xfrm>
              <a:prstGeom prst="rect">
                <a:avLst/>
              </a:prstGeom>
              <a:gradFill rotWithShape="0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84" name="Oval 70">
                <a:extLst>
                  <a:ext uri="{FF2B5EF4-FFF2-40B4-BE49-F238E27FC236}">
                    <a16:creationId xmlns="" xmlns:a16="http://schemas.microsoft.com/office/drawing/2014/main" id="{CB09D612-7027-4399-9191-64355229F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3161"/>
                <a:ext cx="480" cy="624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85" name="AutoShape 71">
                <a:extLst>
                  <a:ext uri="{FF2B5EF4-FFF2-40B4-BE49-F238E27FC236}">
                    <a16:creationId xmlns="" xmlns:a16="http://schemas.microsoft.com/office/drawing/2014/main" id="{34ED2EA8-9B9C-404B-9223-678394268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" y="2370"/>
                <a:ext cx="288" cy="6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grpSp>
          <p:nvGrpSpPr>
            <p:cNvPr id="56" name="Group 72">
              <a:extLst>
                <a:ext uri="{FF2B5EF4-FFF2-40B4-BE49-F238E27FC236}">
                  <a16:creationId xmlns="" xmlns:a16="http://schemas.microsoft.com/office/drawing/2014/main" id="{A3A674DF-CACC-479C-9454-6C7F297BC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" y="1670"/>
              <a:ext cx="676" cy="1680"/>
              <a:chOff x="768" y="2370"/>
              <a:chExt cx="488" cy="1415"/>
            </a:xfrm>
          </p:grpSpPr>
          <p:sp>
            <p:nvSpPr>
              <p:cNvPr id="80" name="Rectangle 73">
                <a:extLst>
                  <a:ext uri="{FF2B5EF4-FFF2-40B4-BE49-F238E27FC236}">
                    <a16:creationId xmlns="" xmlns:a16="http://schemas.microsoft.com/office/drawing/2014/main" id="{5544BCAA-A8BF-4385-8E2F-615AE2E73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25" y="2953"/>
                <a:ext cx="42" cy="288"/>
              </a:xfrm>
              <a:prstGeom prst="rect">
                <a:avLst/>
              </a:prstGeom>
              <a:gradFill rotWithShape="0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81" name="Oval 74">
                <a:extLst>
                  <a:ext uri="{FF2B5EF4-FFF2-40B4-BE49-F238E27FC236}">
                    <a16:creationId xmlns="" xmlns:a16="http://schemas.microsoft.com/office/drawing/2014/main" id="{F2F4C78C-FC6B-446D-80EA-F926D4951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68" y="3161"/>
                <a:ext cx="488" cy="624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82" name="AutoShape 75">
                <a:extLst>
                  <a:ext uri="{FF2B5EF4-FFF2-40B4-BE49-F238E27FC236}">
                    <a16:creationId xmlns="" xmlns:a16="http://schemas.microsoft.com/office/drawing/2014/main" id="{DD0ACBDF-C90F-43AB-9691-6ACE56D57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06" y="2370"/>
                <a:ext cx="293" cy="6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0" scaled="1"/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sp>
          <p:nvSpPr>
            <p:cNvPr id="57" name="Oval 76">
              <a:extLst>
                <a:ext uri="{FF2B5EF4-FFF2-40B4-BE49-F238E27FC236}">
                  <a16:creationId xmlns="" xmlns:a16="http://schemas.microsoft.com/office/drawing/2014/main" id="{C1490E32-B1D4-4000-8521-C52967C5A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1222">
              <a:off x="4446" y="950"/>
              <a:ext cx="254" cy="469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CH" altLang="fr-FR">
                <a:latin typeface="Imago" pitchFamily="2" charset="0"/>
              </a:endParaRPr>
            </a:p>
          </p:txBody>
        </p:sp>
        <p:grpSp>
          <p:nvGrpSpPr>
            <p:cNvPr id="58" name="Group 77">
              <a:extLst>
                <a:ext uri="{FF2B5EF4-FFF2-40B4-BE49-F238E27FC236}">
                  <a16:creationId xmlns="" xmlns:a16="http://schemas.microsoft.com/office/drawing/2014/main" id="{B896E984-9635-4B17-9A2C-96ACE147B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4" y="853"/>
              <a:ext cx="286" cy="673"/>
              <a:chOff x="3000" y="2927"/>
              <a:chExt cx="264" cy="673"/>
            </a:xfrm>
          </p:grpSpPr>
          <p:sp>
            <p:nvSpPr>
              <p:cNvPr id="73" name="AutoShape 78">
                <a:extLst>
                  <a:ext uri="{FF2B5EF4-FFF2-40B4-BE49-F238E27FC236}">
                    <a16:creationId xmlns="" xmlns:a16="http://schemas.microsoft.com/office/drawing/2014/main" id="{46BF1449-B0BC-49F4-B840-8C6B26630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" y="3188"/>
                <a:ext cx="48" cy="4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74" name="Rectangle 79">
                <a:extLst>
                  <a:ext uri="{FF2B5EF4-FFF2-40B4-BE49-F238E27FC236}">
                    <a16:creationId xmlns="" xmlns:a16="http://schemas.microsoft.com/office/drawing/2014/main" id="{1786C366-7056-49D5-BACA-81ED2AF91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264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75" name="Rectangle 80">
                <a:extLst>
                  <a:ext uri="{FF2B5EF4-FFF2-40B4-BE49-F238E27FC236}">
                    <a16:creationId xmlns="" xmlns:a16="http://schemas.microsoft.com/office/drawing/2014/main" id="{DE7DC3C7-6F49-4A74-931A-E69CF1740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4" y="3264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76" name="Rectangle 81">
                <a:extLst>
                  <a:ext uri="{FF2B5EF4-FFF2-40B4-BE49-F238E27FC236}">
                    <a16:creationId xmlns="" xmlns:a16="http://schemas.microsoft.com/office/drawing/2014/main" id="{DCDA1363-111B-4B2E-89DE-37337F1A8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197141">
                <a:off x="3216" y="2954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77" name="Rectangle 82">
                <a:extLst>
                  <a:ext uri="{FF2B5EF4-FFF2-40B4-BE49-F238E27FC236}">
                    <a16:creationId xmlns="" xmlns:a16="http://schemas.microsoft.com/office/drawing/2014/main" id="{B9A59529-AEF8-45CD-83C5-9CE06A74F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819386">
                <a:off x="3000" y="2954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78" name="Rectangle 83">
                <a:extLst>
                  <a:ext uri="{FF2B5EF4-FFF2-40B4-BE49-F238E27FC236}">
                    <a16:creationId xmlns="" xmlns:a16="http://schemas.microsoft.com/office/drawing/2014/main" id="{D7FA535E-B8DD-4791-94FB-23903D968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819386">
                <a:off x="3047" y="2927"/>
                <a:ext cx="47" cy="284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79" name="Rectangle 84">
                <a:extLst>
                  <a:ext uri="{FF2B5EF4-FFF2-40B4-BE49-F238E27FC236}">
                    <a16:creationId xmlns="" xmlns:a16="http://schemas.microsoft.com/office/drawing/2014/main" id="{F62EB2FE-7368-4B14-BB81-B0CF50F75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995695">
                <a:off x="3170" y="2927"/>
                <a:ext cx="47" cy="283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sp>
          <p:nvSpPr>
            <p:cNvPr id="59" name="Text Box 85">
              <a:extLst>
                <a:ext uri="{FF2B5EF4-FFF2-40B4-BE49-F238E27FC236}">
                  <a16:creationId xmlns="" xmlns:a16="http://schemas.microsoft.com/office/drawing/2014/main" id="{3F2317A6-5822-4344-AB63-1DAEEEF64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1045"/>
              <a:ext cx="57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fr-FR" sz="2000" b="1" dirty="0" err="1">
                  <a:latin typeface="Imago" pitchFamily="2" charset="0"/>
                  <a:ea typeface="ＭＳ Ｐゴシック" pitchFamily="-111" charset="-128"/>
                </a:rPr>
                <a:t>Toci</a:t>
              </a:r>
              <a:endParaRPr kumimoji="1" lang="en-US" altLang="fr-FR" sz="2000" b="1" dirty="0">
                <a:latin typeface="Imago" pitchFamily="2" charset="0"/>
                <a:ea typeface="ＭＳ Ｐゴシック" pitchFamily="-111" charset="-128"/>
              </a:endParaRPr>
            </a:p>
          </p:txBody>
        </p:sp>
        <p:sp>
          <p:nvSpPr>
            <p:cNvPr id="60" name="Text Box 86">
              <a:extLst>
                <a:ext uri="{FF2B5EF4-FFF2-40B4-BE49-F238E27FC236}">
                  <a16:creationId xmlns="" xmlns:a16="http://schemas.microsoft.com/office/drawing/2014/main" id="{A9BBCB5E-6265-4483-BA41-42F3B780B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9" y="3446"/>
              <a:ext cx="27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fr-FR" b="1">
                  <a:latin typeface="Imago" pitchFamily="2" charset="0"/>
                  <a:ea typeface="ＭＳ Ｐゴシック" pitchFamily="-111" charset="-128"/>
                </a:rPr>
                <a:t>Signalling Blocked</a:t>
              </a:r>
            </a:p>
          </p:txBody>
        </p:sp>
        <p:grpSp>
          <p:nvGrpSpPr>
            <p:cNvPr id="61" name="Group 87">
              <a:extLst>
                <a:ext uri="{FF2B5EF4-FFF2-40B4-BE49-F238E27FC236}">
                  <a16:creationId xmlns="" xmlns:a16="http://schemas.microsoft.com/office/drawing/2014/main" id="{3C87B626-CACC-44F0-A85F-5E97F133793E}"/>
                </a:ext>
              </a:extLst>
            </p:cNvPr>
            <p:cNvGrpSpPr>
              <a:grpSpLocks/>
            </p:cNvGrpSpPr>
            <p:nvPr/>
          </p:nvGrpSpPr>
          <p:grpSpPr bwMode="auto">
            <a:xfrm rot="489554">
              <a:off x="5066" y="1221"/>
              <a:ext cx="285" cy="675"/>
              <a:chOff x="4365" y="3120"/>
              <a:chExt cx="263" cy="675"/>
            </a:xfrm>
          </p:grpSpPr>
          <p:sp>
            <p:nvSpPr>
              <p:cNvPr id="66" name="AutoShape 88">
                <a:extLst>
                  <a:ext uri="{FF2B5EF4-FFF2-40B4-BE49-F238E27FC236}">
                    <a16:creationId xmlns="" xmlns:a16="http://schemas.microsoft.com/office/drawing/2014/main" id="{29B85615-7DE7-4ED9-96BF-2A29BA24A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72339">
                <a:off x="4474" y="3484"/>
                <a:ext cx="48" cy="4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67" name="Rectangle 89">
                <a:extLst>
                  <a:ext uri="{FF2B5EF4-FFF2-40B4-BE49-F238E27FC236}">
                    <a16:creationId xmlns="" xmlns:a16="http://schemas.microsoft.com/office/drawing/2014/main" id="{4A25A6A8-FD46-475B-B804-003CD956B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72339">
                <a:off x="4515" y="3121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68" name="Rectangle 90">
                <a:extLst>
                  <a:ext uri="{FF2B5EF4-FFF2-40B4-BE49-F238E27FC236}">
                    <a16:creationId xmlns="" xmlns:a16="http://schemas.microsoft.com/office/drawing/2014/main" id="{6B136171-F3CA-45E4-AB8A-53D05C5FD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72339">
                <a:off x="4443" y="3120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69" name="Rectangle 91">
                <a:extLst>
                  <a:ext uri="{FF2B5EF4-FFF2-40B4-BE49-F238E27FC236}">
                    <a16:creationId xmlns="" xmlns:a16="http://schemas.microsoft.com/office/drawing/2014/main" id="{A965DB9E-DAE7-4ABE-9503-F77BC6DB4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4069482">
                <a:off x="4365" y="3428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70" name="Rectangle 92">
                <a:extLst>
                  <a:ext uri="{FF2B5EF4-FFF2-40B4-BE49-F238E27FC236}">
                    <a16:creationId xmlns="" xmlns:a16="http://schemas.microsoft.com/office/drawing/2014/main" id="{9F07E247-5BFF-4A91-B582-A6C8FDE66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691724">
                <a:off x="4580" y="3433"/>
                <a:ext cx="48" cy="3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71" name="Rectangle 93">
                <a:extLst>
                  <a:ext uri="{FF2B5EF4-FFF2-40B4-BE49-F238E27FC236}">
                    <a16:creationId xmlns="" xmlns:a16="http://schemas.microsoft.com/office/drawing/2014/main" id="{584DC451-B90A-44FA-8E2D-926661378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1691724">
                <a:off x="4532" y="3511"/>
                <a:ext cx="47" cy="284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  <p:sp>
            <p:nvSpPr>
              <p:cNvPr id="72" name="Rectangle 94">
                <a:extLst>
                  <a:ext uri="{FF2B5EF4-FFF2-40B4-BE49-F238E27FC236}">
                    <a16:creationId xmlns="" xmlns:a16="http://schemas.microsoft.com/office/drawing/2014/main" id="{FC38F3CB-D3E3-4B8F-A025-56C0E870D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4868032">
                <a:off x="4409" y="3508"/>
                <a:ext cx="47" cy="283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CH" altLang="fr-FR">
                  <a:latin typeface="Imago" pitchFamily="2" charset="0"/>
                </a:endParaRPr>
              </a:p>
            </p:txBody>
          </p:sp>
        </p:grpSp>
        <p:sp>
          <p:nvSpPr>
            <p:cNvPr id="62" name="Text Box 95">
              <a:extLst>
                <a:ext uri="{FF2B5EF4-FFF2-40B4-BE49-F238E27FC236}">
                  <a16:creationId xmlns="" xmlns:a16="http://schemas.microsoft.com/office/drawing/2014/main" id="{76AB0B43-80C5-4BAB-ABAF-B5E321855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" y="1354"/>
              <a:ext cx="57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fr-FR" sz="2000" b="1" dirty="0" err="1">
                  <a:latin typeface="Imago" pitchFamily="2" charset="0"/>
                  <a:ea typeface="ＭＳ Ｐゴシック" pitchFamily="-111" charset="-128"/>
                </a:rPr>
                <a:t>Toci</a:t>
              </a:r>
              <a:endParaRPr kumimoji="1" lang="en-US" altLang="fr-FR" sz="2000" b="1" dirty="0">
                <a:latin typeface="Imago" pitchFamily="2" charset="0"/>
                <a:ea typeface="ＭＳ Ｐゴシック" pitchFamily="-111" charset="-128"/>
              </a:endParaRPr>
            </a:p>
          </p:txBody>
        </p:sp>
        <p:sp>
          <p:nvSpPr>
            <p:cNvPr id="63" name="Text Box 96">
              <a:extLst>
                <a:ext uri="{FF2B5EF4-FFF2-40B4-BE49-F238E27FC236}">
                  <a16:creationId xmlns="" xmlns:a16="http://schemas.microsoft.com/office/drawing/2014/main" id="{B143DEE9-7884-4696-B992-D16404837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475"/>
              <a:ext cx="116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fr-FR" sz="2000" b="1" dirty="0">
                  <a:latin typeface="Imago" pitchFamily="2" charset="0"/>
                  <a:ea typeface="ＭＳ Ｐゴシック" pitchFamily="-111" charset="-128"/>
                </a:rPr>
                <a:t>Tocilizumab</a:t>
              </a:r>
            </a:p>
          </p:txBody>
        </p:sp>
        <p:sp>
          <p:nvSpPr>
            <p:cNvPr id="64" name="AutoShape 97">
              <a:extLst>
                <a:ext uri="{FF2B5EF4-FFF2-40B4-BE49-F238E27FC236}">
                  <a16:creationId xmlns="" xmlns:a16="http://schemas.microsoft.com/office/drawing/2014/main" id="{79346799-8C72-4594-9B44-1CB0874B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3168"/>
              <a:ext cx="260" cy="304"/>
            </a:xfrm>
            <a:prstGeom prst="downArrow">
              <a:avLst>
                <a:gd name="adj1" fmla="val 50000"/>
                <a:gd name="adj2" fmla="val 29231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CH" altLang="fr-FR">
                <a:latin typeface="Imago" pitchFamily="2" charset="0"/>
              </a:endParaRPr>
            </a:p>
          </p:txBody>
        </p:sp>
        <p:sp>
          <p:nvSpPr>
            <p:cNvPr id="65" name="Line 98">
              <a:extLst>
                <a:ext uri="{FF2B5EF4-FFF2-40B4-BE49-F238E27FC236}">
                  <a16:creationId xmlns="" xmlns:a16="http://schemas.microsoft.com/office/drawing/2014/main" id="{88E36CB5-247E-4429-BA97-011C40CF0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6" y="658"/>
              <a:ext cx="0" cy="3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128" name="ZoneTexte 127">
            <a:extLst>
              <a:ext uri="{FF2B5EF4-FFF2-40B4-BE49-F238E27FC236}">
                <a16:creationId xmlns="" xmlns:a16="http://schemas.microsoft.com/office/drawing/2014/main" id="{99BB3EF0-1117-4FF9-8E0F-527755FDD965}"/>
              </a:ext>
            </a:extLst>
          </p:cNvPr>
          <p:cNvSpPr txBox="1"/>
          <p:nvPr/>
        </p:nvSpPr>
        <p:spPr>
          <a:xfrm>
            <a:off x="406296" y="6289540"/>
            <a:ext cx="879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Indications:</a:t>
            </a:r>
            <a:r>
              <a:rPr lang="fr-FR" dirty="0"/>
              <a:t> Polyarthrite </a:t>
            </a:r>
            <a:r>
              <a:rPr lang="fr-FR" dirty="0" err="1"/>
              <a:t>rhumatoide</a:t>
            </a:r>
            <a:r>
              <a:rPr lang="fr-FR" dirty="0"/>
              <a:t>, syndrome </a:t>
            </a:r>
            <a:r>
              <a:rPr lang="fr-FR" dirty="0" err="1"/>
              <a:t>cytokinique</a:t>
            </a:r>
            <a:r>
              <a:rPr lang="fr-FR" dirty="0"/>
              <a:t> sévère (après CAR-T </a:t>
            </a:r>
            <a:r>
              <a:rPr lang="fr-FR" dirty="0" err="1"/>
              <a:t>cells</a:t>
            </a:r>
            <a:r>
              <a:rPr lang="fr-FR" dirty="0"/>
              <a:t>) </a:t>
            </a:r>
          </a:p>
        </p:txBody>
      </p:sp>
      <p:cxnSp>
        <p:nvCxnSpPr>
          <p:cNvPr id="129" name="Connecteur droit 128">
            <a:extLst>
              <a:ext uri="{FF2B5EF4-FFF2-40B4-BE49-F238E27FC236}">
                <a16:creationId xmlns="" xmlns:a16="http://schemas.microsoft.com/office/drawing/2014/main" id="{44E91F76-8787-496D-B72F-4767CFA220FC}"/>
              </a:ext>
            </a:extLst>
          </p:cNvPr>
          <p:cNvCxnSpPr/>
          <p:nvPr/>
        </p:nvCxnSpPr>
        <p:spPr>
          <a:xfrm>
            <a:off x="85785" y="797220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9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1FA2EA2-D432-4135-85CE-01149F901717}"/>
              </a:ext>
            </a:extLst>
          </p:cNvPr>
          <p:cNvSpPr txBox="1"/>
          <p:nvPr/>
        </p:nvSpPr>
        <p:spPr>
          <a:xfrm>
            <a:off x="255925" y="-91822"/>
            <a:ext cx="10825931" cy="94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r>
              <a:rPr lang="fr-FR" dirty="0" err="1"/>
              <a:t>Corticoides</a:t>
            </a:r>
            <a:r>
              <a:rPr lang="fr-FR" dirty="0"/>
              <a:t>: action anti-inflammatoire et anti-cytokinique large</a:t>
            </a:r>
          </a:p>
        </p:txBody>
      </p:sp>
      <p:cxnSp>
        <p:nvCxnSpPr>
          <p:cNvPr id="129" name="Connecteur droit 128">
            <a:extLst>
              <a:ext uri="{FF2B5EF4-FFF2-40B4-BE49-F238E27FC236}">
                <a16:creationId xmlns="" xmlns:a16="http://schemas.microsoft.com/office/drawing/2014/main" id="{44E91F76-8787-496D-B72F-4767CFA220FC}"/>
              </a:ext>
            </a:extLst>
          </p:cNvPr>
          <p:cNvCxnSpPr/>
          <p:nvPr/>
        </p:nvCxnSpPr>
        <p:spPr>
          <a:xfrm>
            <a:off x="85785" y="797220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B78173-43AF-4FEC-9C33-7623FBCF36D5}"/>
              </a:ext>
            </a:extLst>
          </p:cNvPr>
          <p:cNvSpPr/>
          <p:nvPr/>
        </p:nvSpPr>
        <p:spPr>
          <a:xfrm>
            <a:off x="428270" y="1461592"/>
            <a:ext cx="1010593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Effets immunosuppresseurs sur les </a:t>
            </a:r>
            <a:r>
              <a:rPr lang="fr-FR" sz="2000" b="1" dirty="0">
                <a:solidFill>
                  <a:srgbClr val="0070C0"/>
                </a:solidFill>
              </a:rPr>
              <a:t>lymphocytes T, B, cellules dendritiques et endothéliales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Diminution synthèse de:  </a:t>
            </a:r>
          </a:p>
          <a:p>
            <a:r>
              <a:rPr lang="fr-FR" sz="2000" dirty="0"/>
              <a:t>	-médiateurs lipidiques (prostaglandine, leucotriènes)</a:t>
            </a:r>
          </a:p>
          <a:p>
            <a:r>
              <a:rPr lang="fr-FR" sz="2000" dirty="0"/>
              <a:t>	-cytokines : IL-1, IL-2, IL-3, IL-4, IL-5, IL-6, IL-8, IL-11, IL-12, IL-13, TNF</a:t>
            </a:r>
            <a:r>
              <a:rPr lang="el-GR" sz="2000" dirty="0"/>
              <a:t>α</a:t>
            </a:r>
            <a:r>
              <a:rPr lang="fr-FR" sz="2000" dirty="0"/>
              <a:t>, GM-CSF</a:t>
            </a:r>
          </a:p>
          <a:p>
            <a:r>
              <a:rPr lang="fr-FR" sz="2000" dirty="0"/>
              <a:t>	-chimiokines (</a:t>
            </a:r>
            <a:r>
              <a:rPr lang="fr-FR" sz="2000" dirty="0" err="1"/>
              <a:t>Rantes</a:t>
            </a:r>
            <a:r>
              <a:rPr lang="fr-FR" sz="2000" dirty="0"/>
              <a:t>, MIP2, CSF, …)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Inhibition adhérence et extravasation leucocytaires (hyperleucocytose sanguine)</a:t>
            </a:r>
          </a:p>
          <a:p>
            <a:pPr>
              <a:buFont typeface="Arial" pitchFamily="34" charset="0"/>
              <a:buChar char="•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Induction synthèse PAI-1 et TGF</a:t>
            </a:r>
            <a:r>
              <a:rPr lang="el-GR" sz="2000" dirty="0"/>
              <a:t>β</a:t>
            </a:r>
            <a:endParaRPr lang="fr-FR" sz="2000" dirty="0"/>
          </a:p>
          <a:p>
            <a:pPr>
              <a:buFont typeface="Arial" pitchFamily="34" charset="0"/>
              <a:buChar char="•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Apoptose lymphocytes T (CD4+) si administré à fortes doses.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0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3">
            <a:extLst>
              <a:ext uri="{FF2B5EF4-FFF2-40B4-BE49-F238E27FC236}">
                <a16:creationId xmlns="" xmlns:a16="http://schemas.microsoft.com/office/drawing/2014/main" id="{C808AD8B-21B2-41D6-A288-28FFC409C9C1}"/>
              </a:ext>
            </a:extLst>
          </p:cNvPr>
          <p:cNvGraphicFramePr>
            <a:graphicFrameLocks/>
          </p:cNvGraphicFramePr>
          <p:nvPr/>
        </p:nvGraphicFramePr>
        <p:xfrm>
          <a:off x="346711" y="1154506"/>
          <a:ext cx="4218754" cy="3169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220">
                  <a:extLst>
                    <a:ext uri="{9D8B030D-6E8A-4147-A177-3AD203B41FA5}">
                      <a16:colId xmlns="" xmlns:a16="http://schemas.microsoft.com/office/drawing/2014/main" val="2280164950"/>
                    </a:ext>
                  </a:extLst>
                </a:gridCol>
                <a:gridCol w="2046914">
                  <a:extLst>
                    <a:ext uri="{9D8B030D-6E8A-4147-A177-3AD203B41FA5}">
                      <a16:colId xmlns="" xmlns:a16="http://schemas.microsoft.com/office/drawing/2014/main" val="3694821585"/>
                    </a:ext>
                  </a:extLst>
                </a:gridCol>
                <a:gridCol w="746620">
                  <a:extLst>
                    <a:ext uri="{9D8B030D-6E8A-4147-A177-3AD203B41FA5}">
                      <a16:colId xmlns="" xmlns:a16="http://schemas.microsoft.com/office/drawing/2014/main" val="4239239677"/>
                    </a:ext>
                  </a:extLst>
                </a:gridCol>
              </a:tblGrid>
              <a:tr h="347986">
                <a:tc>
                  <a:txBody>
                    <a:bodyPr/>
                    <a:lstStyle/>
                    <a:p>
                      <a:pPr algn="l"/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/>
                        <a:t>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5933903"/>
                  </a:ext>
                </a:extLst>
              </a:tr>
              <a:tr h="710325">
                <a:tc>
                  <a:txBody>
                    <a:bodyPr/>
                    <a:lstStyle/>
                    <a:p>
                      <a:pPr algn="l"/>
                      <a:r>
                        <a:rPr lang="fr-FR" sz="1050" b="1" dirty="0"/>
                        <a:t>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/>
                        <a:t>Année</a:t>
                      </a:r>
                    </a:p>
                    <a:p>
                      <a:pPr algn="l"/>
                      <a:r>
                        <a:rPr lang="fr-FR" sz="1050" dirty="0"/>
                        <a:t>Mois</a:t>
                      </a:r>
                    </a:p>
                    <a:p>
                      <a:pPr algn="l"/>
                      <a:r>
                        <a:rPr lang="fr-FR" sz="1050" dirty="0"/>
                        <a:t>Ville</a:t>
                      </a:r>
                    </a:p>
                    <a:p>
                      <a:pPr algn="l"/>
                      <a:r>
                        <a:rPr lang="fr-FR" sz="1050" dirty="0"/>
                        <a:t>Hôpital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 </a:t>
                      </a:r>
                    </a:p>
                    <a:p>
                      <a:pPr algn="ctr"/>
                      <a:r>
                        <a:rPr lang="fr-FR" sz="1050" dirty="0"/>
                        <a:t>1</a:t>
                      </a:r>
                    </a:p>
                    <a:p>
                      <a:pPr algn="ctr"/>
                      <a:r>
                        <a:rPr lang="fr-FR" sz="1050" dirty="0"/>
                        <a:t>1</a:t>
                      </a:r>
                    </a:p>
                    <a:p>
                      <a:pPr algn="ctr"/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9905205"/>
                  </a:ext>
                </a:extLst>
              </a:tr>
              <a:tr h="554941">
                <a:tc>
                  <a:txBody>
                    <a:bodyPr/>
                    <a:lstStyle/>
                    <a:p>
                      <a:pPr algn="l"/>
                      <a:r>
                        <a:rPr lang="fr-FR" sz="1050" b="1" dirty="0"/>
                        <a:t>Nommer les objets </a:t>
                      </a:r>
                    </a:p>
                    <a:p>
                      <a:pPr algn="l"/>
                      <a:r>
                        <a:rPr lang="fr-FR" sz="1050" b="1" dirty="0"/>
                        <a:t>(pointer 3 objets)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/>
                        <a:t>Horloge</a:t>
                      </a:r>
                    </a:p>
                    <a:p>
                      <a:pPr algn="l"/>
                      <a:r>
                        <a:rPr lang="fr-FR" sz="1050" dirty="0"/>
                        <a:t>Crayon</a:t>
                      </a:r>
                    </a:p>
                    <a:p>
                      <a:pPr algn="l"/>
                      <a:r>
                        <a:rPr lang="fr-FR" sz="1050" dirty="0"/>
                        <a:t>Boutons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</a:t>
                      </a:r>
                    </a:p>
                    <a:p>
                      <a:pPr algn="ctr"/>
                      <a:r>
                        <a:rPr lang="fr-FR" sz="1050" dirty="0"/>
                        <a:t>1</a:t>
                      </a:r>
                    </a:p>
                    <a:p>
                      <a:pPr algn="ctr"/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5616985"/>
                  </a:ext>
                </a:extLst>
              </a:tr>
              <a:tr h="399558">
                <a:tc>
                  <a:txBody>
                    <a:bodyPr/>
                    <a:lstStyle/>
                    <a:p>
                      <a:pPr algn="l"/>
                      <a:r>
                        <a:rPr lang="fr-FR" sz="1050" b="1" dirty="0"/>
                        <a:t>Suivre un ordre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/>
                        <a:t>Montrer 2 doigts ou</a:t>
                      </a:r>
                    </a:p>
                    <a:p>
                      <a:pPr algn="l"/>
                      <a:r>
                        <a:rPr lang="fr-FR" sz="1050" dirty="0"/>
                        <a:t>Fermer les yeux et tirer la langue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1440908"/>
                  </a:ext>
                </a:extLst>
              </a:tr>
              <a:tr h="347986">
                <a:tc>
                  <a:txBody>
                    <a:bodyPr/>
                    <a:lstStyle/>
                    <a:p>
                      <a:pPr algn="l"/>
                      <a:r>
                        <a:rPr lang="fr-FR" sz="1050" b="1" dirty="0"/>
                        <a:t>Ecriture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/>
                        <a:t>Rédiger une phrase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2335730"/>
                  </a:ext>
                </a:extLst>
              </a:tr>
              <a:tr h="347986">
                <a:tc>
                  <a:txBody>
                    <a:bodyPr/>
                    <a:lstStyle/>
                    <a:p>
                      <a:pPr algn="l"/>
                      <a:r>
                        <a:rPr lang="fr-FR" sz="1050" b="1" dirty="0"/>
                        <a:t>Attention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/>
                        <a:t>Décompter de 10 en 10 depuis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847272"/>
                  </a:ext>
                </a:extLst>
              </a:tr>
              <a:tr h="347986">
                <a:tc>
                  <a:txBody>
                    <a:bodyPr/>
                    <a:lstStyle/>
                    <a:p>
                      <a:pPr algn="l"/>
                      <a:r>
                        <a:rPr lang="fr-FR" sz="1050" b="1" dirty="0"/>
                        <a:t>Total ICE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159195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68B974FB-61AD-49DE-BD06-FA5F0B23120C}"/>
              </a:ext>
            </a:extLst>
          </p:cNvPr>
          <p:cNvSpPr txBox="1"/>
          <p:nvPr/>
        </p:nvSpPr>
        <p:spPr>
          <a:xfrm>
            <a:off x="159586" y="-37948"/>
            <a:ext cx="11540489" cy="111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ICANS: gradation et prise en charge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DF48114E-CA55-4ACE-B757-3A75772AF76F}"/>
              </a:ext>
            </a:extLst>
          </p:cNvPr>
          <p:cNvGrpSpPr/>
          <p:nvPr/>
        </p:nvGrpSpPr>
        <p:grpSpPr>
          <a:xfrm>
            <a:off x="5048506" y="1159814"/>
            <a:ext cx="6644079" cy="4907453"/>
            <a:chOff x="1666240" y="858384"/>
            <a:chExt cx="8299882" cy="5518334"/>
          </a:xfrm>
        </p:grpSpPr>
        <p:sp>
          <p:nvSpPr>
            <p:cNvPr id="10" name="Flèche : bas 9">
              <a:extLst>
                <a:ext uri="{FF2B5EF4-FFF2-40B4-BE49-F238E27FC236}">
                  <a16:creationId xmlns="" xmlns:a16="http://schemas.microsoft.com/office/drawing/2014/main" id="{F2EFA1C5-313C-4B3A-B1AD-FBA364ABA4F8}"/>
                </a:ext>
              </a:extLst>
            </p:cNvPr>
            <p:cNvSpPr/>
            <p:nvPr/>
          </p:nvSpPr>
          <p:spPr>
            <a:xfrm>
              <a:off x="9231524" y="1764127"/>
              <a:ext cx="236008" cy="42607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1" name="Flèche : bas 10">
              <a:extLst>
                <a:ext uri="{FF2B5EF4-FFF2-40B4-BE49-F238E27FC236}">
                  <a16:creationId xmlns="" xmlns:a16="http://schemas.microsoft.com/office/drawing/2014/main" id="{A47C348B-D363-43ED-B44F-C72A8C537F10}"/>
                </a:ext>
              </a:extLst>
            </p:cNvPr>
            <p:cNvSpPr/>
            <p:nvPr/>
          </p:nvSpPr>
          <p:spPr>
            <a:xfrm>
              <a:off x="6958754" y="1764126"/>
              <a:ext cx="236008" cy="36827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2" name="Flèche : bas 11">
              <a:extLst>
                <a:ext uri="{FF2B5EF4-FFF2-40B4-BE49-F238E27FC236}">
                  <a16:creationId xmlns="" xmlns:a16="http://schemas.microsoft.com/office/drawing/2014/main" id="{E843BE44-401A-4DED-A806-E6721FF0E443}"/>
                </a:ext>
              </a:extLst>
            </p:cNvPr>
            <p:cNvSpPr/>
            <p:nvPr/>
          </p:nvSpPr>
          <p:spPr>
            <a:xfrm>
              <a:off x="4362451" y="1764126"/>
              <a:ext cx="236008" cy="28508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621C7AC9-88D8-42D3-B24B-7444D40D24FF}"/>
                </a:ext>
              </a:extLst>
            </p:cNvPr>
            <p:cNvSpPr txBox="1"/>
            <p:nvPr/>
          </p:nvSpPr>
          <p:spPr>
            <a:xfrm>
              <a:off x="1666240" y="874092"/>
              <a:ext cx="939532" cy="3650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Grade 1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38625EBC-09A1-4AB3-AE5F-DA8812261F6A}"/>
                </a:ext>
              </a:extLst>
            </p:cNvPr>
            <p:cNvSpPr txBox="1"/>
            <p:nvPr/>
          </p:nvSpPr>
          <p:spPr>
            <a:xfrm>
              <a:off x="3590453" y="874092"/>
              <a:ext cx="1900475" cy="8396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Grade 2</a:t>
              </a:r>
            </a:p>
            <a:p>
              <a:r>
                <a:rPr lang="fr-FR" sz="1400" dirty="0"/>
                <a:t>ou Grade 1≥24h</a:t>
              </a:r>
            </a:p>
            <a:p>
              <a:r>
                <a:rPr lang="fr-FR" sz="1200" dirty="0">
                  <a:solidFill>
                    <a:srgbClr val="FF0000"/>
                  </a:solidFill>
                </a:rPr>
                <a:t>APPEL REANIMATEUR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E341A0F6-F82B-455F-A3FA-16E76BEEE21B}"/>
                </a:ext>
              </a:extLst>
            </p:cNvPr>
            <p:cNvSpPr txBox="1"/>
            <p:nvPr/>
          </p:nvSpPr>
          <p:spPr>
            <a:xfrm>
              <a:off x="6236209" y="874092"/>
              <a:ext cx="1677010" cy="8396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Grade 3</a:t>
              </a:r>
            </a:p>
            <a:p>
              <a:r>
                <a:rPr lang="fr-FR" sz="1400" dirty="0"/>
                <a:t>ou Grade 2≥24h</a:t>
              </a:r>
            </a:p>
            <a:p>
              <a:r>
                <a:rPr lang="fr-FR" sz="1200" dirty="0">
                  <a:solidFill>
                    <a:srgbClr val="FF0000"/>
                  </a:solidFill>
                </a:rPr>
                <a:t>En REANIMATION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F179B09E-6B60-4225-A0F1-98AD227D46D5}"/>
                </a:ext>
              </a:extLst>
            </p:cNvPr>
            <p:cNvSpPr txBox="1"/>
            <p:nvPr/>
          </p:nvSpPr>
          <p:spPr>
            <a:xfrm>
              <a:off x="8274571" y="858384"/>
              <a:ext cx="1691551" cy="8396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Grade 4</a:t>
              </a:r>
            </a:p>
            <a:p>
              <a:endParaRPr lang="fr-FR" sz="1400" dirty="0"/>
            </a:p>
            <a:p>
              <a:r>
                <a:rPr lang="fr-FR" sz="1200" dirty="0">
                  <a:solidFill>
                    <a:srgbClr val="FF0000"/>
                  </a:solidFill>
                </a:rPr>
                <a:t>En REANIMATION</a:t>
              </a:r>
            </a:p>
          </p:txBody>
        </p:sp>
        <p:sp>
          <p:nvSpPr>
            <p:cNvPr id="17" name="Flèche : bas 16">
              <a:extLst>
                <a:ext uri="{FF2B5EF4-FFF2-40B4-BE49-F238E27FC236}">
                  <a16:creationId xmlns="" xmlns:a16="http://schemas.microsoft.com/office/drawing/2014/main" id="{B9CCF0EC-FC60-43EA-AF22-8DB8F71254B0}"/>
                </a:ext>
              </a:extLst>
            </p:cNvPr>
            <p:cNvSpPr/>
            <p:nvPr/>
          </p:nvSpPr>
          <p:spPr>
            <a:xfrm>
              <a:off x="2010093" y="1764129"/>
              <a:ext cx="236008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47E8E648-BEFD-4FC7-9C58-FDBE31F29C89}"/>
                </a:ext>
              </a:extLst>
            </p:cNvPr>
            <p:cNvSpPr txBox="1"/>
            <p:nvPr/>
          </p:nvSpPr>
          <p:spPr>
            <a:xfrm>
              <a:off x="6330526" y="3513353"/>
              <a:ext cx="3635596" cy="6206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Discuter ventilation mécanique pour protection VAS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877AC8E5-A981-461C-B603-D00FE977EDBD}"/>
                </a:ext>
              </a:extLst>
            </p:cNvPr>
            <p:cNvSpPr txBox="1"/>
            <p:nvPr/>
          </p:nvSpPr>
          <p:spPr>
            <a:xfrm>
              <a:off x="7822989" y="4612589"/>
              <a:ext cx="2143133" cy="5883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Methylprednisolone</a:t>
              </a:r>
              <a:endParaRPr lang="fr-FR" sz="1400" dirty="0"/>
            </a:p>
            <a:p>
              <a:pPr algn="ctr"/>
              <a:r>
                <a:rPr lang="fr-FR" sz="1400" dirty="0"/>
                <a:t> bolus de 1g/j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237357CE-C42E-4EC3-A658-3AA7E7679C7D}"/>
                </a:ext>
              </a:extLst>
            </p:cNvPr>
            <p:cNvSpPr txBox="1"/>
            <p:nvPr/>
          </p:nvSpPr>
          <p:spPr>
            <a:xfrm>
              <a:off x="3821006" y="2828390"/>
              <a:ext cx="4201074" cy="3460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Dexaméthasone 10 mg/6h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F4B1F0E0-F4E8-485D-A190-0B333779FA49}"/>
                </a:ext>
              </a:extLst>
            </p:cNvPr>
            <p:cNvSpPr txBox="1"/>
            <p:nvPr/>
          </p:nvSpPr>
          <p:spPr>
            <a:xfrm>
              <a:off x="1666240" y="2163187"/>
              <a:ext cx="8299882" cy="3460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Lévétiracétam</a:t>
              </a:r>
              <a:r>
                <a:rPr lang="fr-FR" sz="1400" dirty="0"/>
                <a:t> (antiépileptique, </a:t>
              </a:r>
              <a:r>
                <a:rPr lang="fr-FR" sz="1400" dirty="0" err="1"/>
                <a:t>Keppra</a:t>
              </a:r>
              <a:r>
                <a:rPr lang="fr-FR" sz="1400" dirty="0"/>
                <a:t>®)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C617CAE5-9E03-4CE9-93B0-0E87F643E273}"/>
                </a:ext>
              </a:extLst>
            </p:cNvPr>
            <p:cNvSpPr txBox="1"/>
            <p:nvPr/>
          </p:nvSpPr>
          <p:spPr>
            <a:xfrm>
              <a:off x="8442961" y="6030629"/>
              <a:ext cx="1523161" cy="3460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Siltuximab</a:t>
              </a:r>
              <a:r>
                <a:rPr lang="fr-FR" sz="1400" dirty="0"/>
                <a:t>?*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7E17AE4C-661C-4A2C-A15E-FA6FDE075C51}"/>
              </a:ext>
            </a:extLst>
          </p:cNvPr>
          <p:cNvSpPr txBox="1"/>
          <p:nvPr/>
        </p:nvSpPr>
        <p:spPr>
          <a:xfrm>
            <a:off x="456483" y="4774388"/>
            <a:ext cx="43958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Gradation: </a:t>
            </a:r>
          </a:p>
          <a:p>
            <a:r>
              <a:rPr lang="fr-FR" sz="1600" dirty="0"/>
              <a:t>-Grade 1: score 7-9</a:t>
            </a:r>
          </a:p>
          <a:p>
            <a:r>
              <a:rPr lang="fr-FR" sz="1600" dirty="0"/>
              <a:t>-Grade 2: score 3-6</a:t>
            </a:r>
          </a:p>
          <a:p>
            <a:r>
              <a:rPr lang="fr-FR" sz="1600" dirty="0"/>
              <a:t>-Grade 3: score 1-2</a:t>
            </a:r>
          </a:p>
          <a:p>
            <a:r>
              <a:rPr lang="fr-FR" sz="1600" dirty="0"/>
              <a:t>-Grade 4: score 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083E0268-625D-4950-82A3-28AD9AACEC2F}"/>
              </a:ext>
            </a:extLst>
          </p:cNvPr>
          <p:cNvSpPr txBox="1"/>
          <p:nvPr/>
        </p:nvSpPr>
        <p:spPr>
          <a:xfrm>
            <a:off x="6586495" y="1812561"/>
            <a:ext cx="152133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et avis NEURO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4706FCBA-34F0-432F-8744-981B6AFF8735}"/>
              </a:ext>
            </a:extLst>
          </p:cNvPr>
          <p:cNvSpPr txBox="1"/>
          <p:nvPr/>
        </p:nvSpPr>
        <p:spPr>
          <a:xfrm>
            <a:off x="6694415" y="6128605"/>
            <a:ext cx="50411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EEG et IRM en urgence + PL dès que possible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28CE6FD-D76F-4882-9F42-7645420A4FF7}"/>
              </a:ext>
            </a:extLst>
          </p:cNvPr>
          <p:cNvSpPr/>
          <p:nvPr/>
        </p:nvSpPr>
        <p:spPr>
          <a:xfrm>
            <a:off x="144415" y="639571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Lee DW et al. </a:t>
            </a:r>
            <a:r>
              <a:rPr lang="en-U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ASTCT Consensus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Grading for Cytokine Release Syndrome and Neurologic Toxicity Associated with Immune Effector Cells. </a:t>
            </a:r>
            <a:r>
              <a:rPr lang="en-US" sz="11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 tooltip="Biology of blood and marrow transplantation : journal of the American Society for Blood and Marrow Transplantation."/>
              </a:rPr>
              <a:t>Biol Blood Marrow Transplant.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2019 Apr;25(4):625-638</a:t>
            </a:r>
            <a:endParaRPr lang="fr-FR" sz="10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C6F1C69-3DF0-4CC9-B464-1AC9518AE582}"/>
              </a:ext>
            </a:extLst>
          </p:cNvPr>
          <p:cNvSpPr/>
          <p:nvPr/>
        </p:nvSpPr>
        <p:spPr>
          <a:xfrm>
            <a:off x="8370545" y="6500397"/>
            <a:ext cx="3808429" cy="32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*n'a pas l'AMM dans cette indication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BCB2F4F4-2C8E-4D4C-9F02-4E0562D76749}"/>
              </a:ext>
            </a:extLst>
          </p:cNvPr>
          <p:cNvCxnSpPr/>
          <p:nvPr/>
        </p:nvCxnSpPr>
        <p:spPr>
          <a:xfrm>
            <a:off x="144415" y="930956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8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Score pédiatrique ICANS: 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Score CAPD (Cornell Assessment of Pediatric Delirium)</a:t>
            </a:r>
            <a:endParaRPr lang="fr-FR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890" y="1953133"/>
            <a:ext cx="6954220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6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735" y="2254152"/>
            <a:ext cx="6667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4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1E1477-2C3E-4D30-947C-16591590B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7" y="25874"/>
            <a:ext cx="11513653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Tocilizumab does not impact CTL019 expansion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6C9B2CC6-8658-4DEF-8210-A9214AD6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15" y="5381840"/>
            <a:ext cx="11242796" cy="646331"/>
          </a:xfrm>
        </p:spPr>
        <p:txBody>
          <a:bodyPr wrap="square">
            <a:spAutoFit/>
          </a:bodyPr>
          <a:lstStyle/>
          <a:p>
            <a:r>
              <a:rPr lang="en-US" sz="2000" dirty="0"/>
              <a:t>Consistent expansion and persistence of CTL019 were observed in pediatric and young adult patients with r/r B-cell ALL, independent of the number of doses of tocilizumab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FE237C0D-9756-40D4-A132-F027B9366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30" y="6160476"/>
            <a:ext cx="4700326" cy="332399"/>
          </a:xfrm>
        </p:spPr>
        <p:txBody>
          <a:bodyPr/>
          <a:lstStyle/>
          <a:p>
            <a:r>
              <a:rPr lang="en-US" dirty="0"/>
              <a:t>ALL, acute lymphoblastic leukemia; r/r, relapsed/refractory.</a:t>
            </a:r>
          </a:p>
          <a:p>
            <a:r>
              <a:rPr lang="en-US" dirty="0"/>
              <a:t>Lee C, </a:t>
            </a:r>
            <a:r>
              <a:rPr lang="en-US" i="1" dirty="0"/>
              <a:t>et al. Blood </a:t>
            </a:r>
            <a:r>
              <a:rPr lang="en-US" dirty="0"/>
              <a:t>2017;130(suppl 1):abstract 2553 [poster presentation].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06A95D58-322A-4EBB-BC34-4EC4AD123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4084" y="6455814"/>
            <a:ext cx="35266" cy="16619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FD12AE-14EA-423B-A4EE-349FED23B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44" y="1351437"/>
            <a:ext cx="6744748" cy="4100271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3D0F4E01-9606-463D-BB88-DA5EB98BE567}"/>
              </a:ext>
            </a:extLst>
          </p:cNvPr>
          <p:cNvCxnSpPr/>
          <p:nvPr/>
        </p:nvCxnSpPr>
        <p:spPr>
          <a:xfrm>
            <a:off x="182848" y="1069829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9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1B5BAE-0CA2-4028-B693-BF1FA047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02" y="-197071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ELIANA: Pivotal Phase II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174E9-B9CE-4B80-A359-17249C03E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02" y="12606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ELIANA is the first global, multicenter trial of CAR-T cell therapy </a:t>
            </a:r>
          </a:p>
          <a:p>
            <a:r>
              <a:rPr lang="en-US" sz="2400" dirty="0"/>
              <a:t>Tisagenlecleucel was </a:t>
            </a:r>
            <a:br>
              <a:rPr lang="en-US" sz="2400" dirty="0"/>
            </a:br>
            <a:r>
              <a:rPr lang="en-US" sz="2400" dirty="0"/>
              <a:t>produced at a central </a:t>
            </a:r>
            <a:br>
              <a:rPr lang="en-US" sz="2400" dirty="0"/>
            </a:br>
            <a:r>
              <a:rPr lang="en-US" sz="2400" dirty="0"/>
              <a:t>manufacturing site </a:t>
            </a:r>
            <a:br>
              <a:rPr lang="en-US" sz="2400" dirty="0"/>
            </a:br>
            <a:r>
              <a:rPr lang="en-US" sz="2400" dirty="0"/>
              <a:t>with global distribution</a:t>
            </a:r>
          </a:p>
          <a:p>
            <a:r>
              <a:rPr lang="en-US" sz="2400" dirty="0"/>
              <a:t>25 sites across 11 countries </a:t>
            </a:r>
            <a:br>
              <a:rPr lang="en-US" sz="2400" dirty="0"/>
            </a:br>
            <a:r>
              <a:rPr lang="en-US" sz="2400" dirty="0"/>
              <a:t>in North America, Europe, </a:t>
            </a:r>
            <a:br>
              <a:rPr lang="en-US" sz="2400" dirty="0"/>
            </a:br>
            <a:r>
              <a:rPr lang="en-US" sz="2400" dirty="0"/>
              <a:t>and Asia-Pacific</a:t>
            </a:r>
          </a:p>
        </p:txBody>
      </p:sp>
      <p:sp>
        <p:nvSpPr>
          <p:cNvPr id="280" name="Text Placeholder 279">
            <a:extLst>
              <a:ext uri="{FF2B5EF4-FFF2-40B4-BE49-F238E27FC236}">
                <a16:creationId xmlns="" xmlns:a16="http://schemas.microsoft.com/office/drawing/2014/main" id="{8CFA665C-6E10-469C-B073-221DD8E34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914" y="5995592"/>
            <a:ext cx="3645870" cy="387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/>
              <a:t>CAR-T, chimeric antigen receptor. T-cell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Maude SL, </a:t>
            </a:r>
            <a:r>
              <a:rPr lang="en-US" sz="1400" i="1" dirty="0"/>
              <a:t>et al. N Engl J Med </a:t>
            </a:r>
            <a:r>
              <a:rPr lang="en-US" sz="1400" dirty="0"/>
              <a:t>2018;378:439–448. </a:t>
            </a:r>
          </a:p>
        </p:txBody>
      </p:sp>
      <p:sp>
        <p:nvSpPr>
          <p:cNvPr id="281" name="Text Placeholder 280">
            <a:extLst>
              <a:ext uri="{FF2B5EF4-FFF2-40B4-BE49-F238E27FC236}">
                <a16:creationId xmlns="" xmlns:a16="http://schemas.microsoft.com/office/drawing/2014/main" id="{22F5979D-26DA-4247-9B69-01C237F76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4084" y="6455814"/>
            <a:ext cx="35266" cy="16619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272" name="Group 271">
            <a:extLst>
              <a:ext uri="{FF2B5EF4-FFF2-40B4-BE49-F238E27FC236}">
                <a16:creationId xmlns="" xmlns:a16="http://schemas.microsoft.com/office/drawing/2014/main" id="{7906A66A-2FC9-4D1C-8797-44AF2DCC6F4C}"/>
              </a:ext>
            </a:extLst>
          </p:cNvPr>
          <p:cNvGrpSpPr/>
          <p:nvPr/>
        </p:nvGrpSpPr>
        <p:grpSpPr>
          <a:xfrm>
            <a:off x="4815281" y="2010538"/>
            <a:ext cx="6398526" cy="3901239"/>
            <a:chOff x="3388732" y="2657984"/>
            <a:chExt cx="5470684" cy="3036610"/>
          </a:xfrm>
        </p:grpSpPr>
        <p:sp>
          <p:nvSpPr>
            <p:cNvPr id="257" name="Rectangle 256">
              <a:extLst>
                <a:ext uri="{FF2B5EF4-FFF2-40B4-BE49-F238E27FC236}">
                  <a16:creationId xmlns="" xmlns:a16="http://schemas.microsoft.com/office/drawing/2014/main" id="{A3F42C9C-1630-4CCE-9160-C23FF9A080C6}"/>
                </a:ext>
              </a:extLst>
            </p:cNvPr>
            <p:cNvSpPr/>
            <p:nvPr/>
          </p:nvSpPr>
          <p:spPr>
            <a:xfrm>
              <a:off x="5610128" y="5363065"/>
              <a:ext cx="191602" cy="163250"/>
            </a:xfrm>
            <a:prstGeom prst="rect">
              <a:avLst/>
            </a:prstGeom>
            <a:solidFill>
              <a:srgbClr val="8D1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="" xmlns:a16="http://schemas.microsoft.com/office/drawing/2014/main" id="{72812BC6-D6FD-4E77-BE30-935252CCA6DB}"/>
                </a:ext>
              </a:extLst>
            </p:cNvPr>
            <p:cNvGrpSpPr/>
            <p:nvPr/>
          </p:nvGrpSpPr>
          <p:grpSpPr>
            <a:xfrm>
              <a:off x="3388732" y="2657984"/>
              <a:ext cx="5470684" cy="2926124"/>
              <a:chOff x="2448878" y="2843740"/>
              <a:chExt cx="7294245" cy="3901500"/>
            </a:xfrm>
          </p:grpSpPr>
          <p:sp>
            <p:nvSpPr>
              <p:cNvPr id="259" name="TextBox 258">
                <a:extLst>
                  <a:ext uri="{FF2B5EF4-FFF2-40B4-BE49-F238E27FC236}">
                    <a16:creationId xmlns="" xmlns:a16="http://schemas.microsoft.com/office/drawing/2014/main" id="{3FE9FFAA-0128-4388-999B-0B3377D20697}"/>
                  </a:ext>
                </a:extLst>
              </p:cNvPr>
              <p:cNvSpPr txBox="1"/>
              <p:nvPr/>
            </p:nvSpPr>
            <p:spPr>
              <a:xfrm>
                <a:off x="5606264" y="6347867"/>
                <a:ext cx="2733041" cy="397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rPr>
                  <a:t>Manufacturing sites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="" xmlns:a16="http://schemas.microsoft.com/office/drawing/2014/main" id="{2E35E4BE-F77A-4DBA-9E91-15F85E6B574B}"/>
                  </a:ext>
                </a:extLst>
              </p:cNvPr>
              <p:cNvGrpSpPr/>
              <p:nvPr/>
            </p:nvGrpSpPr>
            <p:grpSpPr>
              <a:xfrm>
                <a:off x="2448878" y="2843740"/>
                <a:ext cx="7294245" cy="3775183"/>
                <a:chOff x="142875" y="1706880"/>
                <a:chExt cx="9001125" cy="4881562"/>
              </a:xfrm>
            </p:grpSpPr>
            <p:sp>
              <p:nvSpPr>
                <p:cNvPr id="6" name="Afghanistan">
                  <a:extLst>
                    <a:ext uri="{FF2B5EF4-FFF2-40B4-BE49-F238E27FC236}">
                      <a16:creationId xmlns="" xmlns:a16="http://schemas.microsoft.com/office/drawing/2014/main" id="{7575C7B4-9591-4CD3-BD56-401D44F215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21375" y="3745230"/>
                  <a:ext cx="355600" cy="285750"/>
                </a:xfrm>
                <a:custGeom>
                  <a:avLst/>
                  <a:gdLst>
                    <a:gd name="T0" fmla="*/ 2147483647 w 540"/>
                    <a:gd name="T1" fmla="*/ 2147483647 h 432"/>
                    <a:gd name="T2" fmla="*/ 2147483647 w 540"/>
                    <a:gd name="T3" fmla="*/ 2147483647 h 432"/>
                    <a:gd name="T4" fmla="*/ 2147483647 w 540"/>
                    <a:gd name="T5" fmla="*/ 2147483647 h 432"/>
                    <a:gd name="T6" fmla="*/ 2147483647 w 540"/>
                    <a:gd name="T7" fmla="*/ 2147483647 h 432"/>
                    <a:gd name="T8" fmla="*/ 2147483647 w 540"/>
                    <a:gd name="T9" fmla="*/ 2147483647 h 432"/>
                    <a:gd name="T10" fmla="*/ 2147483647 w 540"/>
                    <a:gd name="T11" fmla="*/ 2147483647 h 432"/>
                    <a:gd name="T12" fmla="*/ 2147483647 w 540"/>
                    <a:gd name="T13" fmla="*/ 2147483647 h 432"/>
                    <a:gd name="T14" fmla="*/ 2147483647 w 540"/>
                    <a:gd name="T15" fmla="*/ 2147483647 h 432"/>
                    <a:gd name="T16" fmla="*/ 2147483647 w 540"/>
                    <a:gd name="T17" fmla="*/ 2147483647 h 432"/>
                    <a:gd name="T18" fmla="*/ 2147483647 w 540"/>
                    <a:gd name="T19" fmla="*/ 2147483647 h 432"/>
                    <a:gd name="T20" fmla="*/ 2147483647 w 540"/>
                    <a:gd name="T21" fmla="*/ 2147483647 h 432"/>
                    <a:gd name="T22" fmla="*/ 2147483647 w 540"/>
                    <a:gd name="T23" fmla="*/ 2147483647 h 432"/>
                    <a:gd name="T24" fmla="*/ 2147483647 w 540"/>
                    <a:gd name="T25" fmla="*/ 2147483647 h 432"/>
                    <a:gd name="T26" fmla="*/ 2147483647 w 540"/>
                    <a:gd name="T27" fmla="*/ 2147483647 h 432"/>
                    <a:gd name="T28" fmla="*/ 2147483647 w 540"/>
                    <a:gd name="T29" fmla="*/ 2147483647 h 432"/>
                    <a:gd name="T30" fmla="*/ 2147483647 w 540"/>
                    <a:gd name="T31" fmla="*/ 2147483647 h 432"/>
                    <a:gd name="T32" fmla="*/ 2147483647 w 540"/>
                    <a:gd name="T33" fmla="*/ 2147483647 h 432"/>
                    <a:gd name="T34" fmla="*/ 0 w 540"/>
                    <a:gd name="T35" fmla="*/ 2147483647 h 432"/>
                    <a:gd name="T36" fmla="*/ 2147483647 w 540"/>
                    <a:gd name="T37" fmla="*/ 2147483647 h 432"/>
                    <a:gd name="T38" fmla="*/ 2147483647 w 540"/>
                    <a:gd name="T39" fmla="*/ 2147483647 h 432"/>
                    <a:gd name="T40" fmla="*/ 2147483647 w 540"/>
                    <a:gd name="T41" fmla="*/ 2147483647 h 432"/>
                    <a:gd name="T42" fmla="*/ 2147483647 w 540"/>
                    <a:gd name="T43" fmla="*/ 2147483647 h 432"/>
                    <a:gd name="T44" fmla="*/ 2147483647 w 540"/>
                    <a:gd name="T45" fmla="*/ 2147483647 h 432"/>
                    <a:gd name="T46" fmla="*/ 2147483647 w 540"/>
                    <a:gd name="T47" fmla="*/ 2147483647 h 432"/>
                    <a:gd name="T48" fmla="*/ 2147483647 w 540"/>
                    <a:gd name="T49" fmla="*/ 2147483647 h 432"/>
                    <a:gd name="T50" fmla="*/ 2147483647 w 540"/>
                    <a:gd name="T51" fmla="*/ 2147483647 h 432"/>
                    <a:gd name="T52" fmla="*/ 2147483647 w 540"/>
                    <a:gd name="T53" fmla="*/ 2147483647 h 432"/>
                    <a:gd name="T54" fmla="*/ 2147483647 w 540"/>
                    <a:gd name="T55" fmla="*/ 2147483647 h 432"/>
                    <a:gd name="T56" fmla="*/ 2147483647 w 540"/>
                    <a:gd name="T57" fmla="*/ 2147483647 h 432"/>
                    <a:gd name="T58" fmla="*/ 2147483647 w 540"/>
                    <a:gd name="T59" fmla="*/ 2147483647 h 432"/>
                    <a:gd name="T60" fmla="*/ 2147483647 w 540"/>
                    <a:gd name="T61" fmla="*/ 2147483647 h 432"/>
                    <a:gd name="T62" fmla="*/ 2147483647 w 540"/>
                    <a:gd name="T63" fmla="*/ 2147483647 h 432"/>
                    <a:gd name="T64" fmla="*/ 2147483647 w 540"/>
                    <a:gd name="T65" fmla="*/ 2147483647 h 432"/>
                    <a:gd name="T66" fmla="*/ 2147483647 w 540"/>
                    <a:gd name="T67" fmla="*/ 2147483647 h 432"/>
                    <a:gd name="T68" fmla="*/ 2147483647 w 540"/>
                    <a:gd name="T69" fmla="*/ 2147483647 h 432"/>
                    <a:gd name="T70" fmla="*/ 2147483647 w 540"/>
                    <a:gd name="T71" fmla="*/ 2147483647 h 432"/>
                    <a:gd name="T72" fmla="*/ 2147483647 w 540"/>
                    <a:gd name="T73" fmla="*/ 2147483647 h 432"/>
                    <a:gd name="T74" fmla="*/ 2147483647 w 540"/>
                    <a:gd name="T75" fmla="*/ 2147483647 h 432"/>
                    <a:gd name="T76" fmla="*/ 2147483647 w 540"/>
                    <a:gd name="T77" fmla="*/ 2147483647 h 432"/>
                    <a:gd name="T78" fmla="*/ 2147483647 w 540"/>
                    <a:gd name="T79" fmla="*/ 2147483647 h 43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40"/>
                    <a:gd name="T121" fmla="*/ 0 h 432"/>
                    <a:gd name="T122" fmla="*/ 540 w 540"/>
                    <a:gd name="T123" fmla="*/ 432 h 43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40" h="432">
                      <a:moveTo>
                        <a:pt x="540" y="58"/>
                      </a:moveTo>
                      <a:lnTo>
                        <a:pt x="532" y="48"/>
                      </a:lnTo>
                      <a:lnTo>
                        <a:pt x="506" y="60"/>
                      </a:lnTo>
                      <a:lnTo>
                        <a:pt x="482" y="52"/>
                      </a:lnTo>
                      <a:lnTo>
                        <a:pt x="460" y="56"/>
                      </a:lnTo>
                      <a:lnTo>
                        <a:pt x="436" y="74"/>
                      </a:lnTo>
                      <a:lnTo>
                        <a:pt x="416" y="88"/>
                      </a:lnTo>
                      <a:lnTo>
                        <a:pt x="406" y="84"/>
                      </a:lnTo>
                      <a:lnTo>
                        <a:pt x="404" y="74"/>
                      </a:lnTo>
                      <a:lnTo>
                        <a:pt x="412" y="32"/>
                      </a:lnTo>
                      <a:lnTo>
                        <a:pt x="404" y="26"/>
                      </a:lnTo>
                      <a:lnTo>
                        <a:pt x="410" y="10"/>
                      </a:lnTo>
                      <a:lnTo>
                        <a:pt x="396" y="0"/>
                      </a:lnTo>
                      <a:lnTo>
                        <a:pt x="384" y="2"/>
                      </a:lnTo>
                      <a:lnTo>
                        <a:pt x="358" y="22"/>
                      </a:lnTo>
                      <a:lnTo>
                        <a:pt x="354" y="38"/>
                      </a:lnTo>
                      <a:lnTo>
                        <a:pt x="340" y="34"/>
                      </a:lnTo>
                      <a:lnTo>
                        <a:pt x="326" y="40"/>
                      </a:lnTo>
                      <a:lnTo>
                        <a:pt x="316" y="60"/>
                      </a:lnTo>
                      <a:lnTo>
                        <a:pt x="288" y="62"/>
                      </a:lnTo>
                      <a:lnTo>
                        <a:pt x="276" y="70"/>
                      </a:lnTo>
                      <a:lnTo>
                        <a:pt x="256" y="66"/>
                      </a:lnTo>
                      <a:lnTo>
                        <a:pt x="188" y="44"/>
                      </a:lnTo>
                      <a:lnTo>
                        <a:pt x="168" y="58"/>
                      </a:lnTo>
                      <a:lnTo>
                        <a:pt x="164" y="72"/>
                      </a:lnTo>
                      <a:lnTo>
                        <a:pt x="152" y="86"/>
                      </a:lnTo>
                      <a:lnTo>
                        <a:pt x="150" y="102"/>
                      </a:lnTo>
                      <a:lnTo>
                        <a:pt x="116" y="128"/>
                      </a:lnTo>
                      <a:lnTo>
                        <a:pt x="100" y="128"/>
                      </a:lnTo>
                      <a:lnTo>
                        <a:pt x="68" y="156"/>
                      </a:lnTo>
                      <a:lnTo>
                        <a:pt x="62" y="138"/>
                      </a:lnTo>
                      <a:lnTo>
                        <a:pt x="22" y="126"/>
                      </a:lnTo>
                      <a:lnTo>
                        <a:pt x="22" y="156"/>
                      </a:lnTo>
                      <a:lnTo>
                        <a:pt x="6" y="192"/>
                      </a:lnTo>
                      <a:lnTo>
                        <a:pt x="0" y="194"/>
                      </a:lnTo>
                      <a:lnTo>
                        <a:pt x="0" y="232"/>
                      </a:lnTo>
                      <a:lnTo>
                        <a:pt x="16" y="238"/>
                      </a:lnTo>
                      <a:lnTo>
                        <a:pt x="6" y="254"/>
                      </a:lnTo>
                      <a:lnTo>
                        <a:pt x="12" y="326"/>
                      </a:lnTo>
                      <a:lnTo>
                        <a:pt x="32" y="330"/>
                      </a:lnTo>
                      <a:lnTo>
                        <a:pt x="44" y="334"/>
                      </a:lnTo>
                      <a:lnTo>
                        <a:pt x="44" y="352"/>
                      </a:lnTo>
                      <a:lnTo>
                        <a:pt x="12" y="406"/>
                      </a:lnTo>
                      <a:lnTo>
                        <a:pt x="40" y="424"/>
                      </a:lnTo>
                      <a:lnTo>
                        <a:pt x="58" y="428"/>
                      </a:lnTo>
                      <a:lnTo>
                        <a:pt x="80" y="432"/>
                      </a:lnTo>
                      <a:lnTo>
                        <a:pt x="100" y="422"/>
                      </a:lnTo>
                      <a:lnTo>
                        <a:pt x="124" y="424"/>
                      </a:lnTo>
                      <a:lnTo>
                        <a:pt x="146" y="420"/>
                      </a:lnTo>
                      <a:lnTo>
                        <a:pt x="188" y="422"/>
                      </a:lnTo>
                      <a:lnTo>
                        <a:pt x="214" y="406"/>
                      </a:lnTo>
                      <a:lnTo>
                        <a:pt x="206" y="388"/>
                      </a:lnTo>
                      <a:lnTo>
                        <a:pt x="212" y="372"/>
                      </a:lnTo>
                      <a:lnTo>
                        <a:pt x="212" y="358"/>
                      </a:lnTo>
                      <a:lnTo>
                        <a:pt x="218" y="344"/>
                      </a:lnTo>
                      <a:lnTo>
                        <a:pt x="232" y="344"/>
                      </a:lnTo>
                      <a:lnTo>
                        <a:pt x="246" y="328"/>
                      </a:lnTo>
                      <a:lnTo>
                        <a:pt x="254" y="336"/>
                      </a:lnTo>
                      <a:lnTo>
                        <a:pt x="270" y="326"/>
                      </a:lnTo>
                      <a:lnTo>
                        <a:pt x="286" y="318"/>
                      </a:lnTo>
                      <a:lnTo>
                        <a:pt x="316" y="318"/>
                      </a:lnTo>
                      <a:lnTo>
                        <a:pt x="332" y="306"/>
                      </a:lnTo>
                      <a:lnTo>
                        <a:pt x="330" y="282"/>
                      </a:lnTo>
                      <a:lnTo>
                        <a:pt x="340" y="252"/>
                      </a:lnTo>
                      <a:lnTo>
                        <a:pt x="368" y="238"/>
                      </a:lnTo>
                      <a:lnTo>
                        <a:pt x="342" y="212"/>
                      </a:lnTo>
                      <a:lnTo>
                        <a:pt x="348" y="204"/>
                      </a:lnTo>
                      <a:lnTo>
                        <a:pt x="378" y="208"/>
                      </a:lnTo>
                      <a:lnTo>
                        <a:pt x="398" y="188"/>
                      </a:lnTo>
                      <a:lnTo>
                        <a:pt x="400" y="170"/>
                      </a:lnTo>
                      <a:lnTo>
                        <a:pt x="414" y="156"/>
                      </a:lnTo>
                      <a:lnTo>
                        <a:pt x="412" y="138"/>
                      </a:lnTo>
                      <a:lnTo>
                        <a:pt x="398" y="124"/>
                      </a:lnTo>
                      <a:lnTo>
                        <a:pt x="414" y="102"/>
                      </a:lnTo>
                      <a:lnTo>
                        <a:pt x="426" y="106"/>
                      </a:lnTo>
                      <a:lnTo>
                        <a:pt x="456" y="76"/>
                      </a:lnTo>
                      <a:lnTo>
                        <a:pt x="494" y="74"/>
                      </a:lnTo>
                      <a:lnTo>
                        <a:pt x="506" y="76"/>
                      </a:lnTo>
                      <a:lnTo>
                        <a:pt x="518" y="68"/>
                      </a:lnTo>
                      <a:lnTo>
                        <a:pt x="532" y="68"/>
                      </a:lnTo>
                      <a:lnTo>
                        <a:pt x="540" y="5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" name="Albania">
                  <a:extLst>
                    <a:ext uri="{FF2B5EF4-FFF2-40B4-BE49-F238E27FC236}">
                      <a16:creationId xmlns="" xmlns:a16="http://schemas.microsoft.com/office/drawing/2014/main" id="{88B18B86-2C8B-4987-9266-F324EB11FB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89500" y="3599180"/>
                  <a:ext cx="44450" cy="103187"/>
                </a:xfrm>
                <a:custGeom>
                  <a:avLst/>
                  <a:gdLst>
                    <a:gd name="T0" fmla="*/ 2147483647 w 68"/>
                    <a:gd name="T1" fmla="*/ 2147483647 h 156"/>
                    <a:gd name="T2" fmla="*/ 2147483647 w 68"/>
                    <a:gd name="T3" fmla="*/ 2147483647 h 156"/>
                    <a:gd name="T4" fmla="*/ 2147483647 w 68"/>
                    <a:gd name="T5" fmla="*/ 2147483647 h 156"/>
                    <a:gd name="T6" fmla="*/ 2147483647 w 68"/>
                    <a:gd name="T7" fmla="*/ 2147483647 h 156"/>
                    <a:gd name="T8" fmla="*/ 2147483647 w 68"/>
                    <a:gd name="T9" fmla="*/ 2147483647 h 156"/>
                    <a:gd name="T10" fmla="*/ 2147483647 w 68"/>
                    <a:gd name="T11" fmla="*/ 2147483647 h 156"/>
                    <a:gd name="T12" fmla="*/ 2147483647 w 68"/>
                    <a:gd name="T13" fmla="*/ 2147483647 h 156"/>
                    <a:gd name="T14" fmla="*/ 2147483647 w 68"/>
                    <a:gd name="T15" fmla="*/ 2147483647 h 156"/>
                    <a:gd name="T16" fmla="*/ 2147483647 w 68"/>
                    <a:gd name="T17" fmla="*/ 2147483647 h 156"/>
                    <a:gd name="T18" fmla="*/ 2147483647 w 68"/>
                    <a:gd name="T19" fmla="*/ 2147483647 h 156"/>
                    <a:gd name="T20" fmla="*/ 2147483647 w 68"/>
                    <a:gd name="T21" fmla="*/ 2147483647 h 156"/>
                    <a:gd name="T22" fmla="*/ 2147483647 w 68"/>
                    <a:gd name="T23" fmla="*/ 2147483647 h 156"/>
                    <a:gd name="T24" fmla="*/ 2147483647 w 68"/>
                    <a:gd name="T25" fmla="*/ 2147483647 h 156"/>
                    <a:gd name="T26" fmla="*/ 2147483647 w 68"/>
                    <a:gd name="T27" fmla="*/ 2147483647 h 156"/>
                    <a:gd name="T28" fmla="*/ 2147483647 w 68"/>
                    <a:gd name="T29" fmla="*/ 2147483647 h 156"/>
                    <a:gd name="T30" fmla="*/ 2147483647 w 68"/>
                    <a:gd name="T31" fmla="*/ 2147483647 h 156"/>
                    <a:gd name="T32" fmla="*/ 0 w 68"/>
                    <a:gd name="T33" fmla="*/ 2147483647 h 156"/>
                    <a:gd name="T34" fmla="*/ 2147483647 w 68"/>
                    <a:gd name="T35" fmla="*/ 2147483647 h 156"/>
                    <a:gd name="T36" fmla="*/ 2147483647 w 68"/>
                    <a:gd name="T37" fmla="*/ 0 h 156"/>
                    <a:gd name="T38" fmla="*/ 2147483647 w 68"/>
                    <a:gd name="T39" fmla="*/ 2147483647 h 156"/>
                    <a:gd name="T40" fmla="*/ 2147483647 w 68"/>
                    <a:gd name="T41" fmla="*/ 2147483647 h 156"/>
                    <a:gd name="T42" fmla="*/ 2147483647 w 68"/>
                    <a:gd name="T43" fmla="*/ 2147483647 h 156"/>
                    <a:gd name="T44" fmla="*/ 2147483647 w 68"/>
                    <a:gd name="T45" fmla="*/ 2147483647 h 15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8"/>
                    <a:gd name="T70" fmla="*/ 0 h 156"/>
                    <a:gd name="T71" fmla="*/ 68 w 68"/>
                    <a:gd name="T72" fmla="*/ 156 h 15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8" h="156">
                      <a:moveTo>
                        <a:pt x="52" y="64"/>
                      </a:moveTo>
                      <a:lnTo>
                        <a:pt x="54" y="78"/>
                      </a:lnTo>
                      <a:lnTo>
                        <a:pt x="62" y="84"/>
                      </a:lnTo>
                      <a:lnTo>
                        <a:pt x="68" y="92"/>
                      </a:lnTo>
                      <a:lnTo>
                        <a:pt x="68" y="110"/>
                      </a:lnTo>
                      <a:lnTo>
                        <a:pt x="54" y="118"/>
                      </a:lnTo>
                      <a:lnTo>
                        <a:pt x="42" y="134"/>
                      </a:lnTo>
                      <a:lnTo>
                        <a:pt x="42" y="144"/>
                      </a:lnTo>
                      <a:lnTo>
                        <a:pt x="30" y="156"/>
                      </a:lnTo>
                      <a:lnTo>
                        <a:pt x="18" y="142"/>
                      </a:lnTo>
                      <a:lnTo>
                        <a:pt x="2" y="120"/>
                      </a:lnTo>
                      <a:lnTo>
                        <a:pt x="2" y="108"/>
                      </a:lnTo>
                      <a:lnTo>
                        <a:pt x="6" y="100"/>
                      </a:lnTo>
                      <a:lnTo>
                        <a:pt x="4" y="74"/>
                      </a:lnTo>
                      <a:lnTo>
                        <a:pt x="6" y="58"/>
                      </a:lnTo>
                      <a:lnTo>
                        <a:pt x="6" y="36"/>
                      </a:lnTo>
                      <a:lnTo>
                        <a:pt x="0" y="32"/>
                      </a:lnTo>
                      <a:lnTo>
                        <a:pt x="2" y="14"/>
                      </a:lnTo>
                      <a:lnTo>
                        <a:pt x="14" y="0"/>
                      </a:lnTo>
                      <a:lnTo>
                        <a:pt x="26" y="8"/>
                      </a:lnTo>
                      <a:lnTo>
                        <a:pt x="38" y="10"/>
                      </a:lnTo>
                      <a:lnTo>
                        <a:pt x="44" y="44"/>
                      </a:lnTo>
                      <a:lnTo>
                        <a:pt x="52" y="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" name="Algeria">
                  <a:extLst>
                    <a:ext uri="{FF2B5EF4-FFF2-40B4-BE49-F238E27FC236}">
                      <a16:creationId xmlns="" xmlns:a16="http://schemas.microsoft.com/office/drawing/2014/main" id="{94FF6268-5679-4012-A9B3-98FF358F26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86237" y="3778567"/>
                  <a:ext cx="530225" cy="534988"/>
                </a:xfrm>
                <a:custGeom>
                  <a:avLst/>
                  <a:gdLst>
                    <a:gd name="T0" fmla="*/ 2147483647 w 800"/>
                    <a:gd name="T1" fmla="*/ 2147483647 h 809"/>
                    <a:gd name="T2" fmla="*/ 2147483647 w 800"/>
                    <a:gd name="T3" fmla="*/ 2147483647 h 809"/>
                    <a:gd name="T4" fmla="*/ 2147483647 w 800"/>
                    <a:gd name="T5" fmla="*/ 2147483647 h 809"/>
                    <a:gd name="T6" fmla="*/ 2147483647 w 800"/>
                    <a:gd name="T7" fmla="*/ 2147483647 h 809"/>
                    <a:gd name="T8" fmla="*/ 2147483647 w 800"/>
                    <a:gd name="T9" fmla="*/ 2147483647 h 809"/>
                    <a:gd name="T10" fmla="*/ 2147483647 w 800"/>
                    <a:gd name="T11" fmla="*/ 2147483647 h 809"/>
                    <a:gd name="T12" fmla="*/ 2147483647 w 800"/>
                    <a:gd name="T13" fmla="*/ 2147483647 h 809"/>
                    <a:gd name="T14" fmla="*/ 2147483647 w 800"/>
                    <a:gd name="T15" fmla="*/ 2147483647 h 809"/>
                    <a:gd name="T16" fmla="*/ 2147483647 w 800"/>
                    <a:gd name="T17" fmla="*/ 2147483647 h 809"/>
                    <a:gd name="T18" fmla="*/ 2147483647 w 800"/>
                    <a:gd name="T19" fmla="*/ 2147483647 h 809"/>
                    <a:gd name="T20" fmla="*/ 2147483647 w 800"/>
                    <a:gd name="T21" fmla="*/ 2147483647 h 809"/>
                    <a:gd name="T22" fmla="*/ 2147483647 w 800"/>
                    <a:gd name="T23" fmla="*/ 2147483647 h 809"/>
                    <a:gd name="T24" fmla="*/ 2147483647 w 800"/>
                    <a:gd name="T25" fmla="*/ 2147483647 h 809"/>
                    <a:gd name="T26" fmla="*/ 2147483647 w 800"/>
                    <a:gd name="T27" fmla="*/ 2147483647 h 809"/>
                    <a:gd name="T28" fmla="*/ 2147483647 w 800"/>
                    <a:gd name="T29" fmla="*/ 2147483647 h 809"/>
                    <a:gd name="T30" fmla="*/ 2147483647 w 800"/>
                    <a:gd name="T31" fmla="*/ 2147483647 h 809"/>
                    <a:gd name="T32" fmla="*/ 2147483647 w 800"/>
                    <a:gd name="T33" fmla="*/ 2147483647 h 809"/>
                    <a:gd name="T34" fmla="*/ 2147483647 w 800"/>
                    <a:gd name="T35" fmla="*/ 2147483647 h 809"/>
                    <a:gd name="T36" fmla="*/ 2147483647 w 800"/>
                    <a:gd name="T37" fmla="*/ 2147483647 h 809"/>
                    <a:gd name="T38" fmla="*/ 2147483647 w 800"/>
                    <a:gd name="T39" fmla="*/ 2147483647 h 809"/>
                    <a:gd name="T40" fmla="*/ 2147483647 w 800"/>
                    <a:gd name="T41" fmla="*/ 2147483647 h 809"/>
                    <a:gd name="T42" fmla="*/ 2147483647 w 800"/>
                    <a:gd name="T43" fmla="*/ 2147483647 h 809"/>
                    <a:gd name="T44" fmla="*/ 2147483647 w 800"/>
                    <a:gd name="T45" fmla="*/ 2147483647 h 809"/>
                    <a:gd name="T46" fmla="*/ 2147483647 w 800"/>
                    <a:gd name="T47" fmla="*/ 2147483647 h 809"/>
                    <a:gd name="T48" fmla="*/ 2147483647 w 800"/>
                    <a:gd name="T49" fmla="*/ 2147483647 h 809"/>
                    <a:gd name="T50" fmla="*/ 2147483647 w 800"/>
                    <a:gd name="T51" fmla="*/ 2147483647 h 809"/>
                    <a:gd name="T52" fmla="*/ 2147483647 w 800"/>
                    <a:gd name="T53" fmla="*/ 2147483647 h 809"/>
                    <a:gd name="T54" fmla="*/ 2147483647 w 800"/>
                    <a:gd name="T55" fmla="*/ 2147483647 h 809"/>
                    <a:gd name="T56" fmla="*/ 2147483647 w 800"/>
                    <a:gd name="T57" fmla="*/ 2147483647 h 809"/>
                    <a:gd name="T58" fmla="*/ 2147483647 w 800"/>
                    <a:gd name="T59" fmla="*/ 2147483647 h 809"/>
                    <a:gd name="T60" fmla="*/ 2147483647 w 800"/>
                    <a:gd name="T61" fmla="*/ 2147483647 h 809"/>
                    <a:gd name="T62" fmla="*/ 2147483647 w 800"/>
                    <a:gd name="T63" fmla="*/ 0 h 809"/>
                    <a:gd name="T64" fmla="*/ 2147483647 w 800"/>
                    <a:gd name="T65" fmla="*/ 2147483647 h 809"/>
                    <a:gd name="T66" fmla="*/ 2147483647 w 800"/>
                    <a:gd name="T67" fmla="*/ 2147483647 h 809"/>
                    <a:gd name="T68" fmla="*/ 2147483647 w 800"/>
                    <a:gd name="T69" fmla="*/ 2147483647 h 809"/>
                    <a:gd name="T70" fmla="*/ 2147483647 w 800"/>
                    <a:gd name="T71" fmla="*/ 2147483647 h 809"/>
                    <a:gd name="T72" fmla="*/ 2147483647 w 800"/>
                    <a:gd name="T73" fmla="*/ 2147483647 h 809"/>
                    <a:gd name="T74" fmla="*/ 2147483647 w 800"/>
                    <a:gd name="T75" fmla="*/ 2147483647 h 809"/>
                    <a:gd name="T76" fmla="*/ 2147483647 w 800"/>
                    <a:gd name="T77" fmla="*/ 2147483647 h 809"/>
                    <a:gd name="T78" fmla="*/ 2147483647 w 800"/>
                    <a:gd name="T79" fmla="*/ 2147483647 h 809"/>
                    <a:gd name="T80" fmla="*/ 2147483647 w 800"/>
                    <a:gd name="T81" fmla="*/ 2147483647 h 809"/>
                    <a:gd name="T82" fmla="*/ 2147483647 w 800"/>
                    <a:gd name="T83" fmla="*/ 2147483647 h 809"/>
                    <a:gd name="T84" fmla="*/ 2147483647 w 800"/>
                    <a:gd name="T85" fmla="*/ 2147483647 h 809"/>
                    <a:gd name="T86" fmla="*/ 2147483647 w 800"/>
                    <a:gd name="T87" fmla="*/ 2147483647 h 809"/>
                    <a:gd name="T88" fmla="*/ 2147483647 w 800"/>
                    <a:gd name="T89" fmla="*/ 2147483647 h 809"/>
                    <a:gd name="T90" fmla="*/ 2147483647 w 800"/>
                    <a:gd name="T91" fmla="*/ 2147483647 h 809"/>
                    <a:gd name="T92" fmla="*/ 2147483647 w 800"/>
                    <a:gd name="T93" fmla="*/ 2147483647 h 809"/>
                    <a:gd name="T94" fmla="*/ 2147483647 w 800"/>
                    <a:gd name="T95" fmla="*/ 2147483647 h 809"/>
                    <a:gd name="T96" fmla="*/ 2147483647 w 800"/>
                    <a:gd name="T97" fmla="*/ 2147483647 h 809"/>
                    <a:gd name="T98" fmla="*/ 2147483647 w 800"/>
                    <a:gd name="T99" fmla="*/ 2147483647 h 809"/>
                    <a:gd name="T100" fmla="*/ 2147483647 w 800"/>
                    <a:gd name="T101" fmla="*/ 2147483647 h 809"/>
                    <a:gd name="T102" fmla="*/ 2147483647 w 800"/>
                    <a:gd name="T103" fmla="*/ 2147483647 h 809"/>
                    <a:gd name="T104" fmla="*/ 2147483647 w 800"/>
                    <a:gd name="T105" fmla="*/ 2147483647 h 809"/>
                    <a:gd name="T106" fmla="*/ 2147483647 w 800"/>
                    <a:gd name="T107" fmla="*/ 2147483647 h 809"/>
                    <a:gd name="T108" fmla="*/ 2147483647 w 800"/>
                    <a:gd name="T109" fmla="*/ 2147483647 h 809"/>
                    <a:gd name="T110" fmla="*/ 2147483647 w 800"/>
                    <a:gd name="T111" fmla="*/ 2147483647 h 809"/>
                    <a:gd name="T112" fmla="*/ 2147483647 w 800"/>
                    <a:gd name="T113" fmla="*/ 2147483647 h 809"/>
                    <a:gd name="T114" fmla="*/ 0 w 800"/>
                    <a:gd name="T115" fmla="*/ 2147483647 h 809"/>
                    <a:gd name="T116" fmla="*/ 0 w 800"/>
                    <a:gd name="T117" fmla="*/ 2147483647 h 809"/>
                    <a:gd name="T118" fmla="*/ 0 w 800"/>
                    <a:gd name="T119" fmla="*/ 2147483647 h 809"/>
                    <a:gd name="T120" fmla="*/ 2147483647 w 800"/>
                    <a:gd name="T121" fmla="*/ 2147483647 h 809"/>
                    <a:gd name="T122" fmla="*/ 2147483647 w 800"/>
                    <a:gd name="T123" fmla="*/ 2147483647 h 80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00"/>
                    <a:gd name="T187" fmla="*/ 0 h 809"/>
                    <a:gd name="T188" fmla="*/ 800 w 800"/>
                    <a:gd name="T189" fmla="*/ 809 h 80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00" h="809">
                      <a:moveTo>
                        <a:pt x="362" y="723"/>
                      </a:moveTo>
                      <a:lnTo>
                        <a:pt x="374" y="743"/>
                      </a:lnTo>
                      <a:lnTo>
                        <a:pt x="388" y="743"/>
                      </a:lnTo>
                      <a:lnTo>
                        <a:pt x="412" y="763"/>
                      </a:lnTo>
                      <a:lnTo>
                        <a:pt x="426" y="755"/>
                      </a:lnTo>
                      <a:lnTo>
                        <a:pt x="452" y="769"/>
                      </a:lnTo>
                      <a:lnTo>
                        <a:pt x="454" y="803"/>
                      </a:lnTo>
                      <a:lnTo>
                        <a:pt x="466" y="809"/>
                      </a:lnTo>
                      <a:lnTo>
                        <a:pt x="492" y="803"/>
                      </a:lnTo>
                      <a:lnTo>
                        <a:pt x="580" y="769"/>
                      </a:lnTo>
                      <a:lnTo>
                        <a:pt x="800" y="627"/>
                      </a:lnTo>
                      <a:lnTo>
                        <a:pt x="772" y="587"/>
                      </a:lnTo>
                      <a:lnTo>
                        <a:pt x="748" y="569"/>
                      </a:lnTo>
                      <a:lnTo>
                        <a:pt x="728" y="569"/>
                      </a:lnTo>
                      <a:lnTo>
                        <a:pt x="712" y="555"/>
                      </a:lnTo>
                      <a:lnTo>
                        <a:pt x="718" y="547"/>
                      </a:lnTo>
                      <a:lnTo>
                        <a:pt x="696" y="509"/>
                      </a:lnTo>
                      <a:lnTo>
                        <a:pt x="714" y="487"/>
                      </a:lnTo>
                      <a:lnTo>
                        <a:pt x="706" y="467"/>
                      </a:lnTo>
                      <a:lnTo>
                        <a:pt x="712" y="439"/>
                      </a:lnTo>
                      <a:lnTo>
                        <a:pt x="704" y="346"/>
                      </a:lnTo>
                      <a:lnTo>
                        <a:pt x="684" y="252"/>
                      </a:lnTo>
                      <a:lnTo>
                        <a:pt x="656" y="234"/>
                      </a:lnTo>
                      <a:lnTo>
                        <a:pt x="654" y="218"/>
                      </a:lnTo>
                      <a:lnTo>
                        <a:pt x="628" y="198"/>
                      </a:lnTo>
                      <a:lnTo>
                        <a:pt x="614" y="158"/>
                      </a:lnTo>
                      <a:lnTo>
                        <a:pt x="620" y="144"/>
                      </a:lnTo>
                      <a:lnTo>
                        <a:pt x="648" y="106"/>
                      </a:lnTo>
                      <a:lnTo>
                        <a:pt x="648" y="30"/>
                      </a:lnTo>
                      <a:lnTo>
                        <a:pt x="654" y="10"/>
                      </a:lnTo>
                      <a:lnTo>
                        <a:pt x="624" y="12"/>
                      </a:lnTo>
                      <a:lnTo>
                        <a:pt x="606" y="0"/>
                      </a:lnTo>
                      <a:lnTo>
                        <a:pt x="598" y="10"/>
                      </a:lnTo>
                      <a:lnTo>
                        <a:pt x="572" y="10"/>
                      </a:lnTo>
                      <a:lnTo>
                        <a:pt x="560" y="18"/>
                      </a:lnTo>
                      <a:lnTo>
                        <a:pt x="544" y="20"/>
                      </a:lnTo>
                      <a:lnTo>
                        <a:pt x="534" y="28"/>
                      </a:lnTo>
                      <a:lnTo>
                        <a:pt x="516" y="18"/>
                      </a:lnTo>
                      <a:lnTo>
                        <a:pt x="492" y="14"/>
                      </a:lnTo>
                      <a:lnTo>
                        <a:pt x="438" y="32"/>
                      </a:lnTo>
                      <a:lnTo>
                        <a:pt x="368" y="42"/>
                      </a:lnTo>
                      <a:lnTo>
                        <a:pt x="320" y="78"/>
                      </a:lnTo>
                      <a:lnTo>
                        <a:pt x="288" y="86"/>
                      </a:lnTo>
                      <a:lnTo>
                        <a:pt x="260" y="102"/>
                      </a:lnTo>
                      <a:lnTo>
                        <a:pt x="244" y="104"/>
                      </a:lnTo>
                      <a:lnTo>
                        <a:pt x="254" y="138"/>
                      </a:lnTo>
                      <a:lnTo>
                        <a:pt x="254" y="174"/>
                      </a:lnTo>
                      <a:lnTo>
                        <a:pt x="264" y="204"/>
                      </a:lnTo>
                      <a:lnTo>
                        <a:pt x="282" y="220"/>
                      </a:lnTo>
                      <a:lnTo>
                        <a:pt x="274" y="246"/>
                      </a:lnTo>
                      <a:lnTo>
                        <a:pt x="230" y="240"/>
                      </a:lnTo>
                      <a:lnTo>
                        <a:pt x="214" y="256"/>
                      </a:lnTo>
                      <a:lnTo>
                        <a:pt x="214" y="276"/>
                      </a:lnTo>
                      <a:lnTo>
                        <a:pt x="106" y="356"/>
                      </a:lnTo>
                      <a:lnTo>
                        <a:pt x="94" y="373"/>
                      </a:lnTo>
                      <a:lnTo>
                        <a:pt x="64" y="377"/>
                      </a:lnTo>
                      <a:lnTo>
                        <a:pt x="20" y="397"/>
                      </a:lnTo>
                      <a:lnTo>
                        <a:pt x="0" y="421"/>
                      </a:lnTo>
                      <a:lnTo>
                        <a:pt x="0" y="439"/>
                      </a:lnTo>
                      <a:lnTo>
                        <a:pt x="0" y="465"/>
                      </a:lnTo>
                      <a:lnTo>
                        <a:pt x="134" y="559"/>
                      </a:lnTo>
                      <a:lnTo>
                        <a:pt x="362" y="7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" name="Andorra">
                  <a:extLst>
                    <a:ext uri="{FF2B5EF4-FFF2-40B4-BE49-F238E27FC236}">
                      <a16:creationId xmlns="" xmlns:a16="http://schemas.microsoft.com/office/drawing/2014/main" id="{5D485CDF-1F3E-4BB9-BA40-1F75D2B593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38650" y="3592830"/>
                  <a:ext cx="19050" cy="15875"/>
                </a:xfrm>
                <a:custGeom>
                  <a:avLst/>
                  <a:gdLst>
                    <a:gd name="T0" fmla="*/ 2147483647 w 26"/>
                    <a:gd name="T1" fmla="*/ 2147483647 h 26"/>
                    <a:gd name="T2" fmla="*/ 2147483647 w 26"/>
                    <a:gd name="T3" fmla="*/ 2147483647 h 26"/>
                    <a:gd name="T4" fmla="*/ 2147483647 w 26"/>
                    <a:gd name="T5" fmla="*/ 0 h 26"/>
                    <a:gd name="T6" fmla="*/ 2147483647 w 26"/>
                    <a:gd name="T7" fmla="*/ 2147483647 h 26"/>
                    <a:gd name="T8" fmla="*/ 0 w 26"/>
                    <a:gd name="T9" fmla="*/ 2147483647 h 26"/>
                    <a:gd name="T10" fmla="*/ 2147483647 w 26"/>
                    <a:gd name="T11" fmla="*/ 2147483647 h 26"/>
                    <a:gd name="T12" fmla="*/ 2147483647 w 26"/>
                    <a:gd name="T13" fmla="*/ 2147483647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26"/>
                    <a:gd name="T23" fmla="*/ 26 w 26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26">
                      <a:moveTo>
                        <a:pt x="26" y="16"/>
                      </a:moveTo>
                      <a:lnTo>
                        <a:pt x="22" y="6"/>
                      </a:lnTo>
                      <a:lnTo>
                        <a:pt x="4" y="0"/>
                      </a:lnTo>
                      <a:lnTo>
                        <a:pt x="4" y="8"/>
                      </a:lnTo>
                      <a:lnTo>
                        <a:pt x="0" y="18"/>
                      </a:lnTo>
                      <a:lnTo>
                        <a:pt x="14" y="26"/>
                      </a:lnTo>
                      <a:lnTo>
                        <a:pt x="26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" name="Angola">
                  <a:extLst>
                    <a:ext uri="{FF2B5EF4-FFF2-40B4-BE49-F238E27FC236}">
                      <a16:creationId xmlns="" xmlns:a16="http://schemas.microsoft.com/office/drawing/2014/main" id="{BCB1E63B-F652-42CF-83B8-E0ADDCE35B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695825" y="4926330"/>
                  <a:ext cx="320675" cy="355600"/>
                </a:xfrm>
                <a:custGeom>
                  <a:avLst/>
                  <a:gdLst>
                    <a:gd name="T0" fmla="*/ 2147483647 w 483"/>
                    <a:gd name="T1" fmla="*/ 2147483647 h 539"/>
                    <a:gd name="T2" fmla="*/ 2147483647 w 483"/>
                    <a:gd name="T3" fmla="*/ 2147483647 h 539"/>
                    <a:gd name="T4" fmla="*/ 2147483647 w 483"/>
                    <a:gd name="T5" fmla="*/ 2147483647 h 539"/>
                    <a:gd name="T6" fmla="*/ 2147483647 w 483"/>
                    <a:gd name="T7" fmla="*/ 2147483647 h 539"/>
                    <a:gd name="T8" fmla="*/ 2147483647 w 483"/>
                    <a:gd name="T9" fmla="*/ 2147483647 h 539"/>
                    <a:gd name="T10" fmla="*/ 2147483647 w 483"/>
                    <a:gd name="T11" fmla="*/ 2147483647 h 539"/>
                    <a:gd name="T12" fmla="*/ 2147483647 w 483"/>
                    <a:gd name="T13" fmla="*/ 2147483647 h 539"/>
                    <a:gd name="T14" fmla="*/ 2147483647 w 483"/>
                    <a:gd name="T15" fmla="*/ 2147483647 h 539"/>
                    <a:gd name="T16" fmla="*/ 2147483647 w 483"/>
                    <a:gd name="T17" fmla="*/ 2147483647 h 539"/>
                    <a:gd name="T18" fmla="*/ 2147483647 w 483"/>
                    <a:gd name="T19" fmla="*/ 2147483647 h 539"/>
                    <a:gd name="T20" fmla="*/ 2147483647 w 483"/>
                    <a:gd name="T21" fmla="*/ 2147483647 h 539"/>
                    <a:gd name="T22" fmla="*/ 2147483647 w 483"/>
                    <a:gd name="T23" fmla="*/ 2147483647 h 539"/>
                    <a:gd name="T24" fmla="*/ 2147483647 w 483"/>
                    <a:gd name="T25" fmla="*/ 2147483647 h 539"/>
                    <a:gd name="T26" fmla="*/ 2147483647 w 483"/>
                    <a:gd name="T27" fmla="*/ 2147483647 h 539"/>
                    <a:gd name="T28" fmla="*/ 2147483647 w 483"/>
                    <a:gd name="T29" fmla="*/ 2147483647 h 539"/>
                    <a:gd name="T30" fmla="*/ 2147483647 w 483"/>
                    <a:gd name="T31" fmla="*/ 2147483647 h 539"/>
                    <a:gd name="T32" fmla="*/ 2147483647 w 483"/>
                    <a:gd name="T33" fmla="*/ 2147483647 h 539"/>
                    <a:gd name="T34" fmla="*/ 2147483647 w 483"/>
                    <a:gd name="T35" fmla="*/ 2147483647 h 539"/>
                    <a:gd name="T36" fmla="*/ 2147483647 w 483"/>
                    <a:gd name="T37" fmla="*/ 2147483647 h 539"/>
                    <a:gd name="T38" fmla="*/ 0 w 483"/>
                    <a:gd name="T39" fmla="*/ 2147483647 h 539"/>
                    <a:gd name="T40" fmla="*/ 2147483647 w 483"/>
                    <a:gd name="T41" fmla="*/ 2147483647 h 539"/>
                    <a:gd name="T42" fmla="*/ 2147483647 w 483"/>
                    <a:gd name="T43" fmla="*/ 2147483647 h 539"/>
                    <a:gd name="T44" fmla="*/ 2147483647 w 483"/>
                    <a:gd name="T45" fmla="*/ 2147483647 h 539"/>
                    <a:gd name="T46" fmla="*/ 2147483647 w 483"/>
                    <a:gd name="T47" fmla="*/ 2147483647 h 539"/>
                    <a:gd name="T48" fmla="*/ 2147483647 w 483"/>
                    <a:gd name="T49" fmla="*/ 2147483647 h 539"/>
                    <a:gd name="T50" fmla="*/ 2147483647 w 483"/>
                    <a:gd name="T51" fmla="*/ 2147483647 h 539"/>
                    <a:gd name="T52" fmla="*/ 2147483647 w 483"/>
                    <a:gd name="T53" fmla="*/ 2147483647 h 539"/>
                    <a:gd name="T54" fmla="*/ 2147483647 w 483"/>
                    <a:gd name="T55" fmla="*/ 2147483647 h 539"/>
                    <a:gd name="T56" fmla="*/ 2147483647 w 483"/>
                    <a:gd name="T57" fmla="*/ 2147483647 h 539"/>
                    <a:gd name="T58" fmla="*/ 2147483647 w 483"/>
                    <a:gd name="T59" fmla="*/ 2147483647 h 539"/>
                    <a:gd name="T60" fmla="*/ 2147483647 w 483"/>
                    <a:gd name="T61" fmla="*/ 2147483647 h 539"/>
                    <a:gd name="T62" fmla="*/ 2147483647 w 483"/>
                    <a:gd name="T63" fmla="*/ 0 h 539"/>
                    <a:gd name="T64" fmla="*/ 2147483647 w 483"/>
                    <a:gd name="T65" fmla="*/ 2147483647 h 539"/>
                    <a:gd name="T66" fmla="*/ 2147483647 w 483"/>
                    <a:gd name="T67" fmla="*/ 2147483647 h 5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83"/>
                    <a:gd name="T103" fmla="*/ 0 h 539"/>
                    <a:gd name="T104" fmla="*/ 483 w 483"/>
                    <a:gd name="T105" fmla="*/ 539 h 5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83" h="539">
                      <a:moveTo>
                        <a:pt x="36" y="94"/>
                      </a:moveTo>
                      <a:lnTo>
                        <a:pt x="22" y="64"/>
                      </a:lnTo>
                      <a:lnTo>
                        <a:pt x="44" y="56"/>
                      </a:lnTo>
                      <a:lnTo>
                        <a:pt x="62" y="54"/>
                      </a:lnTo>
                      <a:lnTo>
                        <a:pt x="142" y="56"/>
                      </a:lnTo>
                      <a:lnTo>
                        <a:pt x="198" y="54"/>
                      </a:lnTo>
                      <a:lnTo>
                        <a:pt x="210" y="98"/>
                      </a:lnTo>
                      <a:lnTo>
                        <a:pt x="214" y="118"/>
                      </a:lnTo>
                      <a:lnTo>
                        <a:pt x="234" y="148"/>
                      </a:lnTo>
                      <a:lnTo>
                        <a:pt x="296" y="144"/>
                      </a:lnTo>
                      <a:lnTo>
                        <a:pt x="306" y="108"/>
                      </a:lnTo>
                      <a:lnTo>
                        <a:pt x="349" y="104"/>
                      </a:lnTo>
                      <a:lnTo>
                        <a:pt x="349" y="116"/>
                      </a:lnTo>
                      <a:lnTo>
                        <a:pt x="397" y="116"/>
                      </a:lnTo>
                      <a:lnTo>
                        <a:pt x="395" y="196"/>
                      </a:lnTo>
                      <a:lnTo>
                        <a:pt x="409" y="224"/>
                      </a:lnTo>
                      <a:lnTo>
                        <a:pt x="409" y="262"/>
                      </a:lnTo>
                      <a:lnTo>
                        <a:pt x="479" y="252"/>
                      </a:lnTo>
                      <a:lnTo>
                        <a:pt x="483" y="320"/>
                      </a:lnTo>
                      <a:lnTo>
                        <a:pt x="479" y="334"/>
                      </a:lnTo>
                      <a:lnTo>
                        <a:pt x="479" y="351"/>
                      </a:lnTo>
                      <a:lnTo>
                        <a:pt x="405" y="351"/>
                      </a:lnTo>
                      <a:lnTo>
                        <a:pt x="405" y="467"/>
                      </a:lnTo>
                      <a:lnTo>
                        <a:pt x="427" y="489"/>
                      </a:lnTo>
                      <a:lnTo>
                        <a:pt x="447" y="519"/>
                      </a:lnTo>
                      <a:lnTo>
                        <a:pt x="377" y="535"/>
                      </a:lnTo>
                      <a:lnTo>
                        <a:pt x="331" y="539"/>
                      </a:lnTo>
                      <a:lnTo>
                        <a:pt x="314" y="537"/>
                      </a:lnTo>
                      <a:lnTo>
                        <a:pt x="286" y="527"/>
                      </a:lnTo>
                      <a:lnTo>
                        <a:pt x="262" y="509"/>
                      </a:lnTo>
                      <a:lnTo>
                        <a:pt x="108" y="513"/>
                      </a:lnTo>
                      <a:lnTo>
                        <a:pt x="92" y="519"/>
                      </a:lnTo>
                      <a:lnTo>
                        <a:pt x="70" y="501"/>
                      </a:lnTo>
                      <a:lnTo>
                        <a:pt x="56" y="499"/>
                      </a:lnTo>
                      <a:lnTo>
                        <a:pt x="30" y="503"/>
                      </a:lnTo>
                      <a:lnTo>
                        <a:pt x="6" y="509"/>
                      </a:lnTo>
                      <a:lnTo>
                        <a:pt x="0" y="491"/>
                      </a:lnTo>
                      <a:lnTo>
                        <a:pt x="6" y="483"/>
                      </a:lnTo>
                      <a:lnTo>
                        <a:pt x="4" y="457"/>
                      </a:lnTo>
                      <a:lnTo>
                        <a:pt x="0" y="445"/>
                      </a:lnTo>
                      <a:lnTo>
                        <a:pt x="10" y="427"/>
                      </a:lnTo>
                      <a:lnTo>
                        <a:pt x="10" y="411"/>
                      </a:lnTo>
                      <a:lnTo>
                        <a:pt x="26" y="375"/>
                      </a:lnTo>
                      <a:lnTo>
                        <a:pt x="30" y="359"/>
                      </a:lnTo>
                      <a:lnTo>
                        <a:pt x="54" y="324"/>
                      </a:lnTo>
                      <a:lnTo>
                        <a:pt x="46" y="322"/>
                      </a:lnTo>
                      <a:lnTo>
                        <a:pt x="56" y="312"/>
                      </a:lnTo>
                      <a:lnTo>
                        <a:pt x="70" y="310"/>
                      </a:lnTo>
                      <a:lnTo>
                        <a:pt x="86" y="284"/>
                      </a:lnTo>
                      <a:lnTo>
                        <a:pt x="84" y="252"/>
                      </a:lnTo>
                      <a:lnTo>
                        <a:pt x="66" y="214"/>
                      </a:lnTo>
                      <a:lnTo>
                        <a:pt x="62" y="200"/>
                      </a:lnTo>
                      <a:lnTo>
                        <a:pt x="54" y="192"/>
                      </a:lnTo>
                      <a:lnTo>
                        <a:pt x="56" y="176"/>
                      </a:lnTo>
                      <a:lnTo>
                        <a:pt x="70" y="166"/>
                      </a:lnTo>
                      <a:lnTo>
                        <a:pt x="68" y="152"/>
                      </a:lnTo>
                      <a:lnTo>
                        <a:pt x="58" y="144"/>
                      </a:lnTo>
                      <a:lnTo>
                        <a:pt x="36" y="94"/>
                      </a:lnTo>
                      <a:close/>
                      <a:moveTo>
                        <a:pt x="18" y="52"/>
                      </a:moveTo>
                      <a:lnTo>
                        <a:pt x="32" y="46"/>
                      </a:lnTo>
                      <a:lnTo>
                        <a:pt x="34" y="30"/>
                      </a:lnTo>
                      <a:lnTo>
                        <a:pt x="48" y="28"/>
                      </a:lnTo>
                      <a:lnTo>
                        <a:pt x="60" y="12"/>
                      </a:lnTo>
                      <a:lnTo>
                        <a:pt x="46" y="0"/>
                      </a:lnTo>
                      <a:lnTo>
                        <a:pt x="28" y="18"/>
                      </a:lnTo>
                      <a:lnTo>
                        <a:pt x="12" y="30"/>
                      </a:lnTo>
                      <a:lnTo>
                        <a:pt x="12" y="40"/>
                      </a:lnTo>
                      <a:lnTo>
                        <a:pt x="18" y="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" name="Argentina">
                  <a:extLst>
                    <a:ext uri="{FF2B5EF4-FFF2-40B4-BE49-F238E27FC236}">
                      <a16:creationId xmlns="" xmlns:a16="http://schemas.microsoft.com/office/drawing/2014/main" id="{1C168811-27DD-4F60-898E-6E9AE79659F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2470150" y="5429567"/>
                  <a:ext cx="504825" cy="1130300"/>
                </a:xfrm>
                <a:custGeom>
                  <a:avLst/>
                  <a:gdLst>
                    <a:gd name="T0" fmla="*/ 2147483647 w 905"/>
                    <a:gd name="T1" fmla="*/ 2147483647 h 2022"/>
                    <a:gd name="T2" fmla="*/ 2147483647 w 905"/>
                    <a:gd name="T3" fmla="*/ 2147483647 h 2022"/>
                    <a:gd name="T4" fmla="*/ 2147483647 w 905"/>
                    <a:gd name="T5" fmla="*/ 2147483647 h 2022"/>
                    <a:gd name="T6" fmla="*/ 2147483647 w 905"/>
                    <a:gd name="T7" fmla="*/ 2147483647 h 2022"/>
                    <a:gd name="T8" fmla="*/ 2147483647 w 905"/>
                    <a:gd name="T9" fmla="*/ 2147483647 h 2022"/>
                    <a:gd name="T10" fmla="*/ 2147483647 w 905"/>
                    <a:gd name="T11" fmla="*/ 2147483647 h 2022"/>
                    <a:gd name="T12" fmla="*/ 2147483647 w 905"/>
                    <a:gd name="T13" fmla="*/ 2147483647 h 2022"/>
                    <a:gd name="T14" fmla="*/ 2147483647 w 905"/>
                    <a:gd name="T15" fmla="*/ 2147483647 h 2022"/>
                    <a:gd name="T16" fmla="*/ 2147483647 w 905"/>
                    <a:gd name="T17" fmla="*/ 2147483647 h 2022"/>
                    <a:gd name="T18" fmla="*/ 2147483647 w 905"/>
                    <a:gd name="T19" fmla="*/ 2147483647 h 2022"/>
                    <a:gd name="T20" fmla="*/ 2147483647 w 905"/>
                    <a:gd name="T21" fmla="*/ 2147483647 h 2022"/>
                    <a:gd name="T22" fmla="*/ 2147483647 w 905"/>
                    <a:gd name="T23" fmla="*/ 2147483647 h 2022"/>
                    <a:gd name="T24" fmla="*/ 2147483647 w 905"/>
                    <a:gd name="T25" fmla="*/ 2147483647 h 2022"/>
                    <a:gd name="T26" fmla="*/ 2147483647 w 905"/>
                    <a:gd name="T27" fmla="*/ 2147483647 h 2022"/>
                    <a:gd name="T28" fmla="*/ 2147483647 w 905"/>
                    <a:gd name="T29" fmla="*/ 2147483647 h 2022"/>
                    <a:gd name="T30" fmla="*/ 2147483647 w 905"/>
                    <a:gd name="T31" fmla="*/ 2147483647 h 2022"/>
                    <a:gd name="T32" fmla="*/ 2147483647 w 905"/>
                    <a:gd name="T33" fmla="*/ 2147483647 h 2022"/>
                    <a:gd name="T34" fmla="*/ 2147483647 w 905"/>
                    <a:gd name="T35" fmla="*/ 2147483647 h 2022"/>
                    <a:gd name="T36" fmla="*/ 2147483647 w 905"/>
                    <a:gd name="T37" fmla="*/ 2147483647 h 2022"/>
                    <a:gd name="T38" fmla="*/ 2147483647 w 905"/>
                    <a:gd name="T39" fmla="*/ 2147483647 h 2022"/>
                    <a:gd name="T40" fmla="*/ 2147483647 w 905"/>
                    <a:gd name="T41" fmla="*/ 2147483647 h 2022"/>
                    <a:gd name="T42" fmla="*/ 2147483647 w 905"/>
                    <a:gd name="T43" fmla="*/ 2147483647 h 2022"/>
                    <a:gd name="T44" fmla="*/ 2147483647 w 905"/>
                    <a:gd name="T45" fmla="*/ 2147483647 h 2022"/>
                    <a:gd name="T46" fmla="*/ 2147483647 w 905"/>
                    <a:gd name="T47" fmla="*/ 2147483647 h 2022"/>
                    <a:gd name="T48" fmla="*/ 2147483647 w 905"/>
                    <a:gd name="T49" fmla="*/ 2147483647 h 2022"/>
                    <a:gd name="T50" fmla="*/ 2147483647 w 905"/>
                    <a:gd name="T51" fmla="*/ 2147483647 h 2022"/>
                    <a:gd name="T52" fmla="*/ 2147483647 w 905"/>
                    <a:gd name="T53" fmla="*/ 2147483647 h 2022"/>
                    <a:gd name="T54" fmla="*/ 2147483647 w 905"/>
                    <a:gd name="T55" fmla="*/ 2147483647 h 2022"/>
                    <a:gd name="T56" fmla="*/ 2147483647 w 905"/>
                    <a:gd name="T57" fmla="*/ 2147483647 h 2022"/>
                    <a:gd name="T58" fmla="*/ 2147483647 w 905"/>
                    <a:gd name="T59" fmla="*/ 2147483647 h 2022"/>
                    <a:gd name="T60" fmla="*/ 2147483647 w 905"/>
                    <a:gd name="T61" fmla="*/ 2147483647 h 2022"/>
                    <a:gd name="T62" fmla="*/ 2147483647 w 905"/>
                    <a:gd name="T63" fmla="*/ 2147483647 h 2022"/>
                    <a:gd name="T64" fmla="*/ 2147483647 w 905"/>
                    <a:gd name="T65" fmla="*/ 2147483647 h 2022"/>
                    <a:gd name="T66" fmla="*/ 2147483647 w 905"/>
                    <a:gd name="T67" fmla="*/ 2147483647 h 2022"/>
                    <a:gd name="T68" fmla="*/ 2147483647 w 905"/>
                    <a:gd name="T69" fmla="*/ 2147483647 h 2022"/>
                    <a:gd name="T70" fmla="*/ 2147483647 w 905"/>
                    <a:gd name="T71" fmla="*/ 2147483647 h 2022"/>
                    <a:gd name="T72" fmla="*/ 2147483647 w 905"/>
                    <a:gd name="T73" fmla="*/ 2147483647 h 2022"/>
                    <a:gd name="T74" fmla="*/ 2147483647 w 905"/>
                    <a:gd name="T75" fmla="*/ 2147483647 h 2022"/>
                    <a:gd name="T76" fmla="*/ 2147483647 w 905"/>
                    <a:gd name="T77" fmla="*/ 2147483647 h 2022"/>
                    <a:gd name="T78" fmla="*/ 2147483647 w 905"/>
                    <a:gd name="T79" fmla="*/ 2147483647 h 2022"/>
                    <a:gd name="T80" fmla="*/ 2147483647 w 905"/>
                    <a:gd name="T81" fmla="*/ 2147483647 h 2022"/>
                    <a:gd name="T82" fmla="*/ 2147483647 w 905"/>
                    <a:gd name="T83" fmla="*/ 2147483647 h 2022"/>
                    <a:gd name="T84" fmla="*/ 2147483647 w 905"/>
                    <a:gd name="T85" fmla="*/ 2147483647 h 2022"/>
                    <a:gd name="T86" fmla="*/ 2147483647 w 905"/>
                    <a:gd name="T87" fmla="*/ 2147483647 h 2022"/>
                    <a:gd name="T88" fmla="*/ 2147483647 w 905"/>
                    <a:gd name="T89" fmla="*/ 2147483647 h 2022"/>
                    <a:gd name="T90" fmla="*/ 2147483647 w 905"/>
                    <a:gd name="T91" fmla="*/ 2147483647 h 2022"/>
                    <a:gd name="T92" fmla="*/ 2147483647 w 905"/>
                    <a:gd name="T93" fmla="*/ 2147483647 h 2022"/>
                    <a:gd name="T94" fmla="*/ 2147483647 w 905"/>
                    <a:gd name="T95" fmla="*/ 2147483647 h 2022"/>
                    <a:gd name="T96" fmla="*/ 2147483647 w 905"/>
                    <a:gd name="T97" fmla="*/ 2147483647 h 2022"/>
                    <a:gd name="T98" fmla="*/ 2147483647 w 905"/>
                    <a:gd name="T99" fmla="*/ 2147483647 h 2022"/>
                    <a:gd name="T100" fmla="*/ 2147483647 w 905"/>
                    <a:gd name="T101" fmla="*/ 2147483647 h 2022"/>
                    <a:gd name="T102" fmla="*/ 2147483647 w 905"/>
                    <a:gd name="T103" fmla="*/ 2147483647 h 2022"/>
                    <a:gd name="T104" fmla="*/ 2147483647 w 905"/>
                    <a:gd name="T105" fmla="*/ 2147483647 h 2022"/>
                    <a:gd name="T106" fmla="*/ 2147483647 w 905"/>
                    <a:gd name="T107" fmla="*/ 2147483647 h 2022"/>
                    <a:gd name="T108" fmla="*/ 2147483647 w 905"/>
                    <a:gd name="T109" fmla="*/ 2147483647 h 2022"/>
                    <a:gd name="T110" fmla="*/ 2147483647 w 905"/>
                    <a:gd name="T111" fmla="*/ 2147483647 h 2022"/>
                    <a:gd name="T112" fmla="*/ 2147483647 w 905"/>
                    <a:gd name="T113" fmla="*/ 2147483647 h 2022"/>
                    <a:gd name="T114" fmla="*/ 2147483647 w 905"/>
                    <a:gd name="T115" fmla="*/ 2147483647 h 2022"/>
                    <a:gd name="T116" fmla="*/ 2147483647 w 905"/>
                    <a:gd name="T117" fmla="*/ 2147483647 h 20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05"/>
                    <a:gd name="T178" fmla="*/ 0 h 2022"/>
                    <a:gd name="T179" fmla="*/ 905 w 905"/>
                    <a:gd name="T180" fmla="*/ 2022 h 20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05" h="2022">
                      <a:moveTo>
                        <a:pt x="293" y="111"/>
                      </a:moveTo>
                      <a:lnTo>
                        <a:pt x="303" y="76"/>
                      </a:lnTo>
                      <a:lnTo>
                        <a:pt x="303" y="45"/>
                      </a:lnTo>
                      <a:lnTo>
                        <a:pt x="296" y="16"/>
                      </a:lnTo>
                      <a:lnTo>
                        <a:pt x="317" y="12"/>
                      </a:lnTo>
                      <a:lnTo>
                        <a:pt x="329" y="0"/>
                      </a:lnTo>
                      <a:lnTo>
                        <a:pt x="352" y="21"/>
                      </a:lnTo>
                      <a:lnTo>
                        <a:pt x="407" y="28"/>
                      </a:lnTo>
                      <a:lnTo>
                        <a:pt x="430" y="59"/>
                      </a:lnTo>
                      <a:lnTo>
                        <a:pt x="451" y="14"/>
                      </a:lnTo>
                      <a:lnTo>
                        <a:pt x="494" y="24"/>
                      </a:lnTo>
                      <a:lnTo>
                        <a:pt x="501" y="42"/>
                      </a:lnTo>
                      <a:lnTo>
                        <a:pt x="518" y="57"/>
                      </a:lnTo>
                      <a:lnTo>
                        <a:pt x="527" y="57"/>
                      </a:lnTo>
                      <a:lnTo>
                        <a:pt x="529" y="68"/>
                      </a:lnTo>
                      <a:lnTo>
                        <a:pt x="600" y="128"/>
                      </a:lnTo>
                      <a:lnTo>
                        <a:pt x="645" y="125"/>
                      </a:lnTo>
                      <a:lnTo>
                        <a:pt x="669" y="142"/>
                      </a:lnTo>
                      <a:lnTo>
                        <a:pt x="688" y="144"/>
                      </a:lnTo>
                      <a:lnTo>
                        <a:pt x="730" y="172"/>
                      </a:lnTo>
                      <a:lnTo>
                        <a:pt x="690" y="262"/>
                      </a:lnTo>
                      <a:lnTo>
                        <a:pt x="697" y="274"/>
                      </a:lnTo>
                      <a:lnTo>
                        <a:pt x="714" y="276"/>
                      </a:lnTo>
                      <a:lnTo>
                        <a:pt x="735" y="286"/>
                      </a:lnTo>
                      <a:lnTo>
                        <a:pt x="754" y="293"/>
                      </a:lnTo>
                      <a:lnTo>
                        <a:pt x="813" y="288"/>
                      </a:lnTo>
                      <a:lnTo>
                        <a:pt x="844" y="260"/>
                      </a:lnTo>
                      <a:lnTo>
                        <a:pt x="851" y="234"/>
                      </a:lnTo>
                      <a:lnTo>
                        <a:pt x="860" y="194"/>
                      </a:lnTo>
                      <a:lnTo>
                        <a:pt x="886" y="196"/>
                      </a:lnTo>
                      <a:lnTo>
                        <a:pt x="905" y="210"/>
                      </a:lnTo>
                      <a:lnTo>
                        <a:pt x="903" y="234"/>
                      </a:lnTo>
                      <a:lnTo>
                        <a:pt x="891" y="279"/>
                      </a:lnTo>
                      <a:lnTo>
                        <a:pt x="877" y="281"/>
                      </a:lnTo>
                      <a:lnTo>
                        <a:pt x="820" y="335"/>
                      </a:lnTo>
                      <a:lnTo>
                        <a:pt x="818" y="342"/>
                      </a:lnTo>
                      <a:lnTo>
                        <a:pt x="808" y="342"/>
                      </a:lnTo>
                      <a:lnTo>
                        <a:pt x="768" y="385"/>
                      </a:lnTo>
                      <a:lnTo>
                        <a:pt x="761" y="404"/>
                      </a:lnTo>
                      <a:lnTo>
                        <a:pt x="735" y="432"/>
                      </a:lnTo>
                      <a:lnTo>
                        <a:pt x="714" y="484"/>
                      </a:lnTo>
                      <a:lnTo>
                        <a:pt x="707" y="515"/>
                      </a:lnTo>
                      <a:lnTo>
                        <a:pt x="702" y="557"/>
                      </a:lnTo>
                      <a:lnTo>
                        <a:pt x="699" y="595"/>
                      </a:lnTo>
                      <a:lnTo>
                        <a:pt x="692" y="607"/>
                      </a:lnTo>
                      <a:lnTo>
                        <a:pt x="690" y="635"/>
                      </a:lnTo>
                      <a:lnTo>
                        <a:pt x="692" y="675"/>
                      </a:lnTo>
                      <a:lnTo>
                        <a:pt x="756" y="716"/>
                      </a:lnTo>
                      <a:lnTo>
                        <a:pt x="759" y="737"/>
                      </a:lnTo>
                      <a:lnTo>
                        <a:pt x="747" y="753"/>
                      </a:lnTo>
                      <a:lnTo>
                        <a:pt x="754" y="772"/>
                      </a:lnTo>
                      <a:lnTo>
                        <a:pt x="773" y="782"/>
                      </a:lnTo>
                      <a:lnTo>
                        <a:pt x="773" y="817"/>
                      </a:lnTo>
                      <a:lnTo>
                        <a:pt x="744" y="864"/>
                      </a:lnTo>
                      <a:lnTo>
                        <a:pt x="742" y="879"/>
                      </a:lnTo>
                      <a:lnTo>
                        <a:pt x="725" y="895"/>
                      </a:lnTo>
                      <a:lnTo>
                        <a:pt x="652" y="923"/>
                      </a:lnTo>
                      <a:lnTo>
                        <a:pt x="605" y="926"/>
                      </a:lnTo>
                      <a:lnTo>
                        <a:pt x="586" y="935"/>
                      </a:lnTo>
                      <a:lnTo>
                        <a:pt x="553" y="935"/>
                      </a:lnTo>
                      <a:lnTo>
                        <a:pt x="520" y="916"/>
                      </a:lnTo>
                      <a:lnTo>
                        <a:pt x="515" y="919"/>
                      </a:lnTo>
                      <a:lnTo>
                        <a:pt x="515" y="935"/>
                      </a:lnTo>
                      <a:lnTo>
                        <a:pt x="532" y="968"/>
                      </a:lnTo>
                      <a:lnTo>
                        <a:pt x="529" y="990"/>
                      </a:lnTo>
                      <a:lnTo>
                        <a:pt x="515" y="1023"/>
                      </a:lnTo>
                      <a:lnTo>
                        <a:pt x="518" y="1032"/>
                      </a:lnTo>
                      <a:lnTo>
                        <a:pt x="529" y="1027"/>
                      </a:lnTo>
                      <a:lnTo>
                        <a:pt x="529" y="1034"/>
                      </a:lnTo>
                      <a:lnTo>
                        <a:pt x="503" y="1060"/>
                      </a:lnTo>
                      <a:lnTo>
                        <a:pt x="487" y="1070"/>
                      </a:lnTo>
                      <a:lnTo>
                        <a:pt x="454" y="1068"/>
                      </a:lnTo>
                      <a:lnTo>
                        <a:pt x="423" y="1051"/>
                      </a:lnTo>
                      <a:lnTo>
                        <a:pt x="409" y="1046"/>
                      </a:lnTo>
                      <a:lnTo>
                        <a:pt x="407" y="1032"/>
                      </a:lnTo>
                      <a:lnTo>
                        <a:pt x="397" y="1039"/>
                      </a:lnTo>
                      <a:lnTo>
                        <a:pt x="402" y="1089"/>
                      </a:lnTo>
                      <a:lnTo>
                        <a:pt x="397" y="1117"/>
                      </a:lnTo>
                      <a:lnTo>
                        <a:pt x="418" y="1124"/>
                      </a:lnTo>
                      <a:lnTo>
                        <a:pt x="418" y="1138"/>
                      </a:lnTo>
                      <a:lnTo>
                        <a:pt x="433" y="1141"/>
                      </a:lnTo>
                      <a:lnTo>
                        <a:pt x="444" y="1138"/>
                      </a:lnTo>
                      <a:lnTo>
                        <a:pt x="447" y="1131"/>
                      </a:lnTo>
                      <a:lnTo>
                        <a:pt x="433" y="1129"/>
                      </a:lnTo>
                      <a:lnTo>
                        <a:pt x="433" y="1122"/>
                      </a:lnTo>
                      <a:lnTo>
                        <a:pt x="454" y="1115"/>
                      </a:lnTo>
                      <a:lnTo>
                        <a:pt x="463" y="1127"/>
                      </a:lnTo>
                      <a:lnTo>
                        <a:pt x="468" y="1131"/>
                      </a:lnTo>
                      <a:lnTo>
                        <a:pt x="470" y="1164"/>
                      </a:lnTo>
                      <a:lnTo>
                        <a:pt x="459" y="1171"/>
                      </a:lnTo>
                      <a:lnTo>
                        <a:pt x="442" y="1171"/>
                      </a:lnTo>
                      <a:lnTo>
                        <a:pt x="437" y="1150"/>
                      </a:lnTo>
                      <a:lnTo>
                        <a:pt x="418" y="1145"/>
                      </a:lnTo>
                      <a:lnTo>
                        <a:pt x="409" y="1153"/>
                      </a:lnTo>
                      <a:lnTo>
                        <a:pt x="404" y="1162"/>
                      </a:lnTo>
                      <a:lnTo>
                        <a:pt x="414" y="1174"/>
                      </a:lnTo>
                      <a:lnTo>
                        <a:pt x="430" y="1176"/>
                      </a:lnTo>
                      <a:lnTo>
                        <a:pt x="418" y="1183"/>
                      </a:lnTo>
                      <a:lnTo>
                        <a:pt x="397" y="1205"/>
                      </a:lnTo>
                      <a:lnTo>
                        <a:pt x="395" y="1221"/>
                      </a:lnTo>
                      <a:lnTo>
                        <a:pt x="388" y="1261"/>
                      </a:lnTo>
                      <a:lnTo>
                        <a:pt x="390" y="1271"/>
                      </a:lnTo>
                      <a:lnTo>
                        <a:pt x="366" y="1294"/>
                      </a:lnTo>
                      <a:lnTo>
                        <a:pt x="369" y="1308"/>
                      </a:lnTo>
                      <a:lnTo>
                        <a:pt x="352" y="1311"/>
                      </a:lnTo>
                      <a:lnTo>
                        <a:pt x="340" y="1306"/>
                      </a:lnTo>
                      <a:lnTo>
                        <a:pt x="329" y="1323"/>
                      </a:lnTo>
                      <a:lnTo>
                        <a:pt x="312" y="1323"/>
                      </a:lnTo>
                      <a:lnTo>
                        <a:pt x="296" y="1346"/>
                      </a:lnTo>
                      <a:lnTo>
                        <a:pt x="281" y="1372"/>
                      </a:lnTo>
                      <a:lnTo>
                        <a:pt x="281" y="1398"/>
                      </a:lnTo>
                      <a:lnTo>
                        <a:pt x="288" y="1410"/>
                      </a:lnTo>
                      <a:lnTo>
                        <a:pt x="310" y="1424"/>
                      </a:lnTo>
                      <a:lnTo>
                        <a:pt x="312" y="1434"/>
                      </a:lnTo>
                      <a:lnTo>
                        <a:pt x="331" y="1443"/>
                      </a:lnTo>
                      <a:lnTo>
                        <a:pt x="355" y="1445"/>
                      </a:lnTo>
                      <a:lnTo>
                        <a:pt x="366" y="1445"/>
                      </a:lnTo>
                      <a:lnTo>
                        <a:pt x="371" y="1462"/>
                      </a:lnTo>
                      <a:lnTo>
                        <a:pt x="359" y="1481"/>
                      </a:lnTo>
                      <a:lnTo>
                        <a:pt x="366" y="1500"/>
                      </a:lnTo>
                      <a:lnTo>
                        <a:pt x="355" y="1519"/>
                      </a:lnTo>
                      <a:lnTo>
                        <a:pt x="322" y="1538"/>
                      </a:lnTo>
                      <a:lnTo>
                        <a:pt x="286" y="1573"/>
                      </a:lnTo>
                      <a:lnTo>
                        <a:pt x="274" y="1597"/>
                      </a:lnTo>
                      <a:lnTo>
                        <a:pt x="284" y="1599"/>
                      </a:lnTo>
                      <a:lnTo>
                        <a:pt x="281" y="1625"/>
                      </a:lnTo>
                      <a:lnTo>
                        <a:pt x="258" y="1646"/>
                      </a:lnTo>
                      <a:lnTo>
                        <a:pt x="251" y="1644"/>
                      </a:lnTo>
                      <a:lnTo>
                        <a:pt x="237" y="1630"/>
                      </a:lnTo>
                      <a:lnTo>
                        <a:pt x="229" y="1634"/>
                      </a:lnTo>
                      <a:lnTo>
                        <a:pt x="227" y="1641"/>
                      </a:lnTo>
                      <a:lnTo>
                        <a:pt x="246" y="1649"/>
                      </a:lnTo>
                      <a:lnTo>
                        <a:pt x="241" y="1660"/>
                      </a:lnTo>
                      <a:lnTo>
                        <a:pt x="220" y="1670"/>
                      </a:lnTo>
                      <a:lnTo>
                        <a:pt x="211" y="1705"/>
                      </a:lnTo>
                      <a:lnTo>
                        <a:pt x="215" y="1741"/>
                      </a:lnTo>
                      <a:lnTo>
                        <a:pt x="218" y="1755"/>
                      </a:lnTo>
                      <a:lnTo>
                        <a:pt x="203" y="1762"/>
                      </a:lnTo>
                      <a:lnTo>
                        <a:pt x="220" y="1762"/>
                      </a:lnTo>
                      <a:lnTo>
                        <a:pt x="227" y="1778"/>
                      </a:lnTo>
                      <a:lnTo>
                        <a:pt x="253" y="1812"/>
                      </a:lnTo>
                      <a:lnTo>
                        <a:pt x="248" y="1814"/>
                      </a:lnTo>
                      <a:lnTo>
                        <a:pt x="234" y="1814"/>
                      </a:lnTo>
                      <a:lnTo>
                        <a:pt x="220" y="1795"/>
                      </a:lnTo>
                      <a:lnTo>
                        <a:pt x="78" y="1795"/>
                      </a:lnTo>
                      <a:lnTo>
                        <a:pt x="57" y="1760"/>
                      </a:lnTo>
                      <a:lnTo>
                        <a:pt x="59" y="1743"/>
                      </a:lnTo>
                      <a:lnTo>
                        <a:pt x="55" y="1726"/>
                      </a:lnTo>
                      <a:lnTo>
                        <a:pt x="55" y="1691"/>
                      </a:lnTo>
                      <a:lnTo>
                        <a:pt x="38" y="1691"/>
                      </a:lnTo>
                      <a:lnTo>
                        <a:pt x="22" y="1703"/>
                      </a:lnTo>
                      <a:lnTo>
                        <a:pt x="14" y="1682"/>
                      </a:lnTo>
                      <a:lnTo>
                        <a:pt x="3" y="1665"/>
                      </a:lnTo>
                      <a:lnTo>
                        <a:pt x="0" y="1649"/>
                      </a:lnTo>
                      <a:lnTo>
                        <a:pt x="10" y="1611"/>
                      </a:lnTo>
                      <a:lnTo>
                        <a:pt x="38" y="1566"/>
                      </a:lnTo>
                      <a:lnTo>
                        <a:pt x="48" y="1545"/>
                      </a:lnTo>
                      <a:lnTo>
                        <a:pt x="57" y="1519"/>
                      </a:lnTo>
                      <a:lnTo>
                        <a:pt x="50" y="1493"/>
                      </a:lnTo>
                      <a:lnTo>
                        <a:pt x="50" y="1478"/>
                      </a:lnTo>
                      <a:lnTo>
                        <a:pt x="83" y="1445"/>
                      </a:lnTo>
                      <a:lnTo>
                        <a:pt x="85" y="1415"/>
                      </a:lnTo>
                      <a:lnTo>
                        <a:pt x="92" y="1408"/>
                      </a:lnTo>
                      <a:lnTo>
                        <a:pt x="92" y="1367"/>
                      </a:lnTo>
                      <a:lnTo>
                        <a:pt x="97" y="1356"/>
                      </a:lnTo>
                      <a:lnTo>
                        <a:pt x="92" y="1344"/>
                      </a:lnTo>
                      <a:lnTo>
                        <a:pt x="111" y="1320"/>
                      </a:lnTo>
                      <a:lnTo>
                        <a:pt x="100" y="1306"/>
                      </a:lnTo>
                      <a:lnTo>
                        <a:pt x="83" y="1301"/>
                      </a:lnTo>
                      <a:lnTo>
                        <a:pt x="81" y="1299"/>
                      </a:lnTo>
                      <a:lnTo>
                        <a:pt x="88" y="1290"/>
                      </a:lnTo>
                      <a:lnTo>
                        <a:pt x="116" y="1292"/>
                      </a:lnTo>
                      <a:lnTo>
                        <a:pt x="116" y="1278"/>
                      </a:lnTo>
                      <a:lnTo>
                        <a:pt x="88" y="1264"/>
                      </a:lnTo>
                      <a:lnTo>
                        <a:pt x="90" y="1216"/>
                      </a:lnTo>
                      <a:lnTo>
                        <a:pt x="85" y="1181"/>
                      </a:lnTo>
                      <a:lnTo>
                        <a:pt x="69" y="1157"/>
                      </a:lnTo>
                      <a:lnTo>
                        <a:pt x="71" y="1145"/>
                      </a:lnTo>
                      <a:lnTo>
                        <a:pt x="97" y="1134"/>
                      </a:lnTo>
                      <a:lnTo>
                        <a:pt x="90" y="1094"/>
                      </a:lnTo>
                      <a:lnTo>
                        <a:pt x="85" y="1039"/>
                      </a:lnTo>
                      <a:lnTo>
                        <a:pt x="95" y="1018"/>
                      </a:lnTo>
                      <a:lnTo>
                        <a:pt x="90" y="1001"/>
                      </a:lnTo>
                      <a:lnTo>
                        <a:pt x="102" y="957"/>
                      </a:lnTo>
                      <a:lnTo>
                        <a:pt x="116" y="928"/>
                      </a:lnTo>
                      <a:lnTo>
                        <a:pt x="128" y="928"/>
                      </a:lnTo>
                      <a:lnTo>
                        <a:pt x="130" y="897"/>
                      </a:lnTo>
                      <a:lnTo>
                        <a:pt x="123" y="841"/>
                      </a:lnTo>
                      <a:lnTo>
                        <a:pt x="123" y="796"/>
                      </a:lnTo>
                      <a:lnTo>
                        <a:pt x="135" y="786"/>
                      </a:lnTo>
                      <a:lnTo>
                        <a:pt x="137" y="770"/>
                      </a:lnTo>
                      <a:lnTo>
                        <a:pt x="149" y="758"/>
                      </a:lnTo>
                      <a:lnTo>
                        <a:pt x="161" y="706"/>
                      </a:lnTo>
                      <a:lnTo>
                        <a:pt x="175" y="657"/>
                      </a:lnTo>
                      <a:lnTo>
                        <a:pt x="177" y="612"/>
                      </a:lnTo>
                      <a:lnTo>
                        <a:pt x="170" y="574"/>
                      </a:lnTo>
                      <a:lnTo>
                        <a:pt x="151" y="527"/>
                      </a:lnTo>
                      <a:lnTo>
                        <a:pt x="149" y="498"/>
                      </a:lnTo>
                      <a:lnTo>
                        <a:pt x="161" y="491"/>
                      </a:lnTo>
                      <a:lnTo>
                        <a:pt x="159" y="465"/>
                      </a:lnTo>
                      <a:lnTo>
                        <a:pt x="170" y="463"/>
                      </a:lnTo>
                      <a:lnTo>
                        <a:pt x="180" y="449"/>
                      </a:lnTo>
                      <a:lnTo>
                        <a:pt x="177" y="401"/>
                      </a:lnTo>
                      <a:lnTo>
                        <a:pt x="180" y="378"/>
                      </a:lnTo>
                      <a:lnTo>
                        <a:pt x="196" y="345"/>
                      </a:lnTo>
                      <a:lnTo>
                        <a:pt x="213" y="331"/>
                      </a:lnTo>
                      <a:lnTo>
                        <a:pt x="218" y="312"/>
                      </a:lnTo>
                      <a:lnTo>
                        <a:pt x="229" y="293"/>
                      </a:lnTo>
                      <a:lnTo>
                        <a:pt x="248" y="276"/>
                      </a:lnTo>
                      <a:lnTo>
                        <a:pt x="239" y="257"/>
                      </a:lnTo>
                      <a:lnTo>
                        <a:pt x="239" y="217"/>
                      </a:lnTo>
                      <a:lnTo>
                        <a:pt x="234" y="196"/>
                      </a:lnTo>
                      <a:lnTo>
                        <a:pt x="246" y="170"/>
                      </a:lnTo>
                      <a:lnTo>
                        <a:pt x="246" y="151"/>
                      </a:lnTo>
                      <a:lnTo>
                        <a:pt x="253" y="144"/>
                      </a:lnTo>
                      <a:lnTo>
                        <a:pt x="281" y="125"/>
                      </a:lnTo>
                      <a:lnTo>
                        <a:pt x="293" y="111"/>
                      </a:lnTo>
                      <a:close/>
                      <a:moveTo>
                        <a:pt x="234" y="1937"/>
                      </a:moveTo>
                      <a:lnTo>
                        <a:pt x="234" y="2005"/>
                      </a:lnTo>
                      <a:lnTo>
                        <a:pt x="284" y="2008"/>
                      </a:lnTo>
                      <a:lnTo>
                        <a:pt x="303" y="2012"/>
                      </a:lnTo>
                      <a:lnTo>
                        <a:pt x="314" y="2012"/>
                      </a:lnTo>
                      <a:lnTo>
                        <a:pt x="333" y="2022"/>
                      </a:lnTo>
                      <a:lnTo>
                        <a:pt x="362" y="2019"/>
                      </a:lnTo>
                      <a:lnTo>
                        <a:pt x="364" y="2012"/>
                      </a:lnTo>
                      <a:lnTo>
                        <a:pt x="378" y="2015"/>
                      </a:lnTo>
                      <a:lnTo>
                        <a:pt x="395" y="1996"/>
                      </a:lnTo>
                      <a:lnTo>
                        <a:pt x="343" y="1982"/>
                      </a:lnTo>
                      <a:lnTo>
                        <a:pt x="303" y="1944"/>
                      </a:lnTo>
                      <a:lnTo>
                        <a:pt x="286" y="1934"/>
                      </a:lnTo>
                      <a:lnTo>
                        <a:pt x="258" y="1918"/>
                      </a:lnTo>
                      <a:lnTo>
                        <a:pt x="258" y="1889"/>
                      </a:lnTo>
                      <a:lnTo>
                        <a:pt x="241" y="1882"/>
                      </a:lnTo>
                      <a:lnTo>
                        <a:pt x="241" y="1875"/>
                      </a:lnTo>
                      <a:lnTo>
                        <a:pt x="255" y="1868"/>
                      </a:lnTo>
                      <a:lnTo>
                        <a:pt x="237" y="1845"/>
                      </a:lnTo>
                      <a:lnTo>
                        <a:pt x="234" y="19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8001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" name="Armenia">
                  <a:extLst>
                    <a:ext uri="{FF2B5EF4-FFF2-40B4-BE49-F238E27FC236}">
                      <a16:creationId xmlns="" xmlns:a16="http://schemas.microsoft.com/office/drawing/2014/main" id="{51CB9C62-6F0D-4DCB-A8F0-F3E8671F7B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97512" y="3648392"/>
                  <a:ext cx="79375" cy="84138"/>
                </a:xfrm>
                <a:custGeom>
                  <a:avLst/>
                  <a:gdLst>
                    <a:gd name="T0" fmla="*/ 2147483647 w 122"/>
                    <a:gd name="T1" fmla="*/ 2147483647 h 126"/>
                    <a:gd name="T2" fmla="*/ 2147483647 w 122"/>
                    <a:gd name="T3" fmla="*/ 2147483647 h 126"/>
                    <a:gd name="T4" fmla="*/ 2147483647 w 122"/>
                    <a:gd name="T5" fmla="*/ 2147483647 h 126"/>
                    <a:gd name="T6" fmla="*/ 2147483647 w 122"/>
                    <a:gd name="T7" fmla="*/ 2147483647 h 126"/>
                    <a:gd name="T8" fmla="*/ 2147483647 w 122"/>
                    <a:gd name="T9" fmla="*/ 2147483647 h 126"/>
                    <a:gd name="T10" fmla="*/ 2147483647 w 122"/>
                    <a:gd name="T11" fmla="*/ 2147483647 h 126"/>
                    <a:gd name="T12" fmla="*/ 2147483647 w 122"/>
                    <a:gd name="T13" fmla="*/ 2147483647 h 126"/>
                    <a:gd name="T14" fmla="*/ 2147483647 w 122"/>
                    <a:gd name="T15" fmla="*/ 2147483647 h 126"/>
                    <a:gd name="T16" fmla="*/ 2147483647 w 122"/>
                    <a:gd name="T17" fmla="*/ 2147483647 h 126"/>
                    <a:gd name="T18" fmla="*/ 2147483647 w 122"/>
                    <a:gd name="T19" fmla="*/ 2147483647 h 126"/>
                    <a:gd name="T20" fmla="*/ 2147483647 w 122"/>
                    <a:gd name="T21" fmla="*/ 2147483647 h 126"/>
                    <a:gd name="T22" fmla="*/ 2147483647 w 122"/>
                    <a:gd name="T23" fmla="*/ 2147483647 h 126"/>
                    <a:gd name="T24" fmla="*/ 2147483647 w 122"/>
                    <a:gd name="T25" fmla="*/ 2147483647 h 126"/>
                    <a:gd name="T26" fmla="*/ 2147483647 w 122"/>
                    <a:gd name="T27" fmla="*/ 0 h 126"/>
                    <a:gd name="T28" fmla="*/ 0 w 122"/>
                    <a:gd name="T29" fmla="*/ 2147483647 h 126"/>
                    <a:gd name="T30" fmla="*/ 2147483647 w 122"/>
                    <a:gd name="T31" fmla="*/ 2147483647 h 126"/>
                    <a:gd name="T32" fmla="*/ 2147483647 w 122"/>
                    <a:gd name="T33" fmla="*/ 2147483647 h 126"/>
                    <a:gd name="T34" fmla="*/ 2147483647 w 122"/>
                    <a:gd name="T35" fmla="*/ 2147483647 h 126"/>
                    <a:gd name="T36" fmla="*/ 2147483647 w 122"/>
                    <a:gd name="T37" fmla="*/ 2147483647 h 126"/>
                    <a:gd name="T38" fmla="*/ 2147483647 w 122"/>
                    <a:gd name="T39" fmla="*/ 2147483647 h 126"/>
                    <a:gd name="T40" fmla="*/ 2147483647 w 122"/>
                    <a:gd name="T41" fmla="*/ 2147483647 h 126"/>
                    <a:gd name="T42" fmla="*/ 2147483647 w 122"/>
                    <a:gd name="T43" fmla="*/ 2147483647 h 126"/>
                    <a:gd name="T44" fmla="*/ 2147483647 w 122"/>
                    <a:gd name="T45" fmla="*/ 2147483647 h 126"/>
                    <a:gd name="T46" fmla="*/ 2147483647 w 122"/>
                    <a:gd name="T47" fmla="*/ 2147483647 h 126"/>
                    <a:gd name="T48" fmla="*/ 2147483647 w 122"/>
                    <a:gd name="T49" fmla="*/ 2147483647 h 126"/>
                    <a:gd name="T50" fmla="*/ 2147483647 w 122"/>
                    <a:gd name="T51" fmla="*/ 2147483647 h 126"/>
                    <a:gd name="T52" fmla="*/ 2147483647 w 122"/>
                    <a:gd name="T53" fmla="*/ 2147483647 h 126"/>
                    <a:gd name="T54" fmla="*/ 2147483647 w 122"/>
                    <a:gd name="T55" fmla="*/ 2147483647 h 126"/>
                    <a:gd name="T56" fmla="*/ 2147483647 w 122"/>
                    <a:gd name="T57" fmla="*/ 2147483647 h 12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2"/>
                    <a:gd name="T88" fmla="*/ 0 h 126"/>
                    <a:gd name="T89" fmla="*/ 122 w 122"/>
                    <a:gd name="T90" fmla="*/ 126 h 12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2" h="126">
                      <a:moveTo>
                        <a:pt x="98" y="118"/>
                      </a:moveTo>
                      <a:lnTo>
                        <a:pt x="102" y="126"/>
                      </a:lnTo>
                      <a:lnTo>
                        <a:pt x="120" y="124"/>
                      </a:lnTo>
                      <a:lnTo>
                        <a:pt x="118" y="110"/>
                      </a:lnTo>
                      <a:lnTo>
                        <a:pt x="122" y="100"/>
                      </a:lnTo>
                      <a:lnTo>
                        <a:pt x="120" y="94"/>
                      </a:lnTo>
                      <a:lnTo>
                        <a:pt x="88" y="64"/>
                      </a:lnTo>
                      <a:lnTo>
                        <a:pt x="96" y="42"/>
                      </a:lnTo>
                      <a:lnTo>
                        <a:pt x="80" y="42"/>
                      </a:lnTo>
                      <a:lnTo>
                        <a:pt x="68" y="34"/>
                      </a:lnTo>
                      <a:lnTo>
                        <a:pt x="64" y="28"/>
                      </a:lnTo>
                      <a:lnTo>
                        <a:pt x="70" y="14"/>
                      </a:lnTo>
                      <a:lnTo>
                        <a:pt x="56" y="12"/>
                      </a:lnTo>
                      <a:lnTo>
                        <a:pt x="46" y="0"/>
                      </a:lnTo>
                      <a:lnTo>
                        <a:pt x="0" y="2"/>
                      </a:lnTo>
                      <a:lnTo>
                        <a:pt x="2" y="16"/>
                      </a:lnTo>
                      <a:lnTo>
                        <a:pt x="2" y="34"/>
                      </a:lnTo>
                      <a:lnTo>
                        <a:pt x="6" y="50"/>
                      </a:lnTo>
                      <a:lnTo>
                        <a:pt x="16" y="64"/>
                      </a:lnTo>
                      <a:lnTo>
                        <a:pt x="26" y="62"/>
                      </a:lnTo>
                      <a:lnTo>
                        <a:pt x="40" y="82"/>
                      </a:lnTo>
                      <a:lnTo>
                        <a:pt x="60" y="82"/>
                      </a:lnTo>
                      <a:lnTo>
                        <a:pt x="70" y="84"/>
                      </a:lnTo>
                      <a:lnTo>
                        <a:pt x="80" y="84"/>
                      </a:lnTo>
                      <a:lnTo>
                        <a:pt x="90" y="88"/>
                      </a:lnTo>
                      <a:lnTo>
                        <a:pt x="94" y="96"/>
                      </a:lnTo>
                      <a:lnTo>
                        <a:pt x="96" y="104"/>
                      </a:lnTo>
                      <a:lnTo>
                        <a:pt x="102" y="106"/>
                      </a:lnTo>
                      <a:lnTo>
                        <a:pt x="98" y="118"/>
                      </a:ln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" name="Australia">
                  <a:extLst>
                    <a:ext uri="{FF2B5EF4-FFF2-40B4-BE49-F238E27FC236}">
                      <a16:creationId xmlns="" xmlns:a16="http://schemas.microsoft.com/office/drawing/2014/main" id="{EBE7CEDD-670B-4285-A39E-BB141FADA3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250112" y="5072380"/>
                  <a:ext cx="1014413" cy="973137"/>
                </a:xfrm>
                <a:custGeom>
                  <a:avLst/>
                  <a:gdLst>
                    <a:gd name="T0" fmla="*/ 2147483647 w 1536"/>
                    <a:gd name="T1" fmla="*/ 2147483647 h 1474"/>
                    <a:gd name="T2" fmla="*/ 2147483647 w 1536"/>
                    <a:gd name="T3" fmla="*/ 2147483647 h 1474"/>
                    <a:gd name="T4" fmla="*/ 2147483647 w 1536"/>
                    <a:gd name="T5" fmla="*/ 2147483647 h 1474"/>
                    <a:gd name="T6" fmla="*/ 2147483647 w 1536"/>
                    <a:gd name="T7" fmla="*/ 2147483647 h 1474"/>
                    <a:gd name="T8" fmla="*/ 2147483647 w 1536"/>
                    <a:gd name="T9" fmla="*/ 2147483647 h 1474"/>
                    <a:gd name="T10" fmla="*/ 2147483647 w 1536"/>
                    <a:gd name="T11" fmla="*/ 2147483647 h 1474"/>
                    <a:gd name="T12" fmla="*/ 2147483647 w 1536"/>
                    <a:gd name="T13" fmla="*/ 2147483647 h 1474"/>
                    <a:gd name="T14" fmla="*/ 2147483647 w 1536"/>
                    <a:gd name="T15" fmla="*/ 2147483647 h 1474"/>
                    <a:gd name="T16" fmla="*/ 2147483647 w 1536"/>
                    <a:gd name="T17" fmla="*/ 2147483647 h 1474"/>
                    <a:gd name="T18" fmla="*/ 2147483647 w 1536"/>
                    <a:gd name="T19" fmla="*/ 2147483647 h 1474"/>
                    <a:gd name="T20" fmla="*/ 2147483647 w 1536"/>
                    <a:gd name="T21" fmla="*/ 2147483647 h 1474"/>
                    <a:gd name="T22" fmla="*/ 2147483647 w 1536"/>
                    <a:gd name="T23" fmla="*/ 2147483647 h 1474"/>
                    <a:gd name="T24" fmla="*/ 2147483647 w 1536"/>
                    <a:gd name="T25" fmla="*/ 2147483647 h 1474"/>
                    <a:gd name="T26" fmla="*/ 2147483647 w 1536"/>
                    <a:gd name="T27" fmla="*/ 2147483647 h 1474"/>
                    <a:gd name="T28" fmla="*/ 2147483647 w 1536"/>
                    <a:gd name="T29" fmla="*/ 2147483647 h 1474"/>
                    <a:gd name="T30" fmla="*/ 2147483647 w 1536"/>
                    <a:gd name="T31" fmla="*/ 2147483647 h 1474"/>
                    <a:gd name="T32" fmla="*/ 2147483647 w 1536"/>
                    <a:gd name="T33" fmla="*/ 2147483647 h 1474"/>
                    <a:gd name="T34" fmla="*/ 2147483647 w 1536"/>
                    <a:gd name="T35" fmla="*/ 2147483647 h 1474"/>
                    <a:gd name="T36" fmla="*/ 2147483647 w 1536"/>
                    <a:gd name="T37" fmla="*/ 2147483647 h 1474"/>
                    <a:gd name="T38" fmla="*/ 2147483647 w 1536"/>
                    <a:gd name="T39" fmla="*/ 2147483647 h 1474"/>
                    <a:gd name="T40" fmla="*/ 2147483647 w 1536"/>
                    <a:gd name="T41" fmla="*/ 2147483647 h 1474"/>
                    <a:gd name="T42" fmla="*/ 2147483647 w 1536"/>
                    <a:gd name="T43" fmla="*/ 2147483647 h 1474"/>
                    <a:gd name="T44" fmla="*/ 2147483647 w 1536"/>
                    <a:gd name="T45" fmla="*/ 2147483647 h 1474"/>
                    <a:gd name="T46" fmla="*/ 2147483647 w 1536"/>
                    <a:gd name="T47" fmla="*/ 2147483647 h 1474"/>
                    <a:gd name="T48" fmla="*/ 2147483647 w 1536"/>
                    <a:gd name="T49" fmla="*/ 2147483647 h 1474"/>
                    <a:gd name="T50" fmla="*/ 2147483647 w 1536"/>
                    <a:gd name="T51" fmla="*/ 2147483647 h 1474"/>
                    <a:gd name="T52" fmla="*/ 2147483647 w 1536"/>
                    <a:gd name="T53" fmla="*/ 2147483647 h 1474"/>
                    <a:gd name="T54" fmla="*/ 2147483647 w 1536"/>
                    <a:gd name="T55" fmla="*/ 2147483647 h 1474"/>
                    <a:gd name="T56" fmla="*/ 2147483647 w 1536"/>
                    <a:gd name="T57" fmla="*/ 2147483647 h 1474"/>
                    <a:gd name="T58" fmla="*/ 2147483647 w 1536"/>
                    <a:gd name="T59" fmla="*/ 2147483647 h 1474"/>
                    <a:gd name="T60" fmla="*/ 2147483647 w 1536"/>
                    <a:gd name="T61" fmla="*/ 2147483647 h 1474"/>
                    <a:gd name="T62" fmla="*/ 2147483647 w 1536"/>
                    <a:gd name="T63" fmla="*/ 2147483647 h 1474"/>
                    <a:gd name="T64" fmla="*/ 2147483647 w 1536"/>
                    <a:gd name="T65" fmla="*/ 2147483647 h 1474"/>
                    <a:gd name="T66" fmla="*/ 2147483647 w 1536"/>
                    <a:gd name="T67" fmla="*/ 2147483647 h 1474"/>
                    <a:gd name="T68" fmla="*/ 2147483647 w 1536"/>
                    <a:gd name="T69" fmla="*/ 2147483647 h 1474"/>
                    <a:gd name="T70" fmla="*/ 2147483647 w 1536"/>
                    <a:gd name="T71" fmla="*/ 2147483647 h 1474"/>
                    <a:gd name="T72" fmla="*/ 2147483647 w 1536"/>
                    <a:gd name="T73" fmla="*/ 2147483647 h 1474"/>
                    <a:gd name="T74" fmla="*/ 2147483647 w 1536"/>
                    <a:gd name="T75" fmla="*/ 2147483647 h 1474"/>
                    <a:gd name="T76" fmla="*/ 2147483647 w 1536"/>
                    <a:gd name="T77" fmla="*/ 2147483647 h 1474"/>
                    <a:gd name="T78" fmla="*/ 2147483647 w 1536"/>
                    <a:gd name="T79" fmla="*/ 2147483647 h 1474"/>
                    <a:gd name="T80" fmla="*/ 2147483647 w 1536"/>
                    <a:gd name="T81" fmla="*/ 2147483647 h 1474"/>
                    <a:gd name="T82" fmla="*/ 2147483647 w 1536"/>
                    <a:gd name="T83" fmla="*/ 2147483647 h 1474"/>
                    <a:gd name="T84" fmla="*/ 2147483647 w 1536"/>
                    <a:gd name="T85" fmla="*/ 2147483647 h 1474"/>
                    <a:gd name="T86" fmla="*/ 2147483647 w 1536"/>
                    <a:gd name="T87" fmla="*/ 2147483647 h 1474"/>
                    <a:gd name="T88" fmla="*/ 2147483647 w 1536"/>
                    <a:gd name="T89" fmla="*/ 2147483647 h 1474"/>
                    <a:gd name="T90" fmla="*/ 2147483647 w 1536"/>
                    <a:gd name="T91" fmla="*/ 2147483647 h 1474"/>
                    <a:gd name="T92" fmla="*/ 2147483647 w 1536"/>
                    <a:gd name="T93" fmla="*/ 2147483647 h 1474"/>
                    <a:gd name="T94" fmla="*/ 2147483647 w 1536"/>
                    <a:gd name="T95" fmla="*/ 2147483647 h 1474"/>
                    <a:gd name="T96" fmla="*/ 2147483647 w 1536"/>
                    <a:gd name="T97" fmla="*/ 2147483647 h 1474"/>
                    <a:gd name="T98" fmla="*/ 2147483647 w 1536"/>
                    <a:gd name="T99" fmla="*/ 2147483647 h 1474"/>
                    <a:gd name="T100" fmla="*/ 2147483647 w 1536"/>
                    <a:gd name="T101" fmla="*/ 2147483647 h 1474"/>
                    <a:gd name="T102" fmla="*/ 2147483647 w 1536"/>
                    <a:gd name="T103" fmla="*/ 2147483647 h 1474"/>
                    <a:gd name="T104" fmla="*/ 2147483647 w 1536"/>
                    <a:gd name="T105" fmla="*/ 2147483647 h 1474"/>
                    <a:gd name="T106" fmla="*/ 2147483647 w 1536"/>
                    <a:gd name="T107" fmla="*/ 2147483647 h 1474"/>
                    <a:gd name="T108" fmla="*/ 2147483647 w 1536"/>
                    <a:gd name="T109" fmla="*/ 2147483647 h 1474"/>
                    <a:gd name="T110" fmla="*/ 2147483647 w 1536"/>
                    <a:gd name="T111" fmla="*/ 2147483647 h 147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36"/>
                    <a:gd name="T169" fmla="*/ 0 h 1474"/>
                    <a:gd name="T170" fmla="*/ 1536 w 1536"/>
                    <a:gd name="T171" fmla="*/ 1474 h 147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36" h="1474">
                      <a:moveTo>
                        <a:pt x="741" y="32"/>
                      </a:moveTo>
                      <a:lnTo>
                        <a:pt x="773" y="50"/>
                      </a:lnTo>
                      <a:lnTo>
                        <a:pt x="803" y="60"/>
                      </a:lnTo>
                      <a:lnTo>
                        <a:pt x="843" y="68"/>
                      </a:lnTo>
                      <a:lnTo>
                        <a:pt x="869" y="68"/>
                      </a:lnTo>
                      <a:lnTo>
                        <a:pt x="883" y="58"/>
                      </a:lnTo>
                      <a:lnTo>
                        <a:pt x="895" y="64"/>
                      </a:lnTo>
                      <a:lnTo>
                        <a:pt x="881" y="96"/>
                      </a:lnTo>
                      <a:lnTo>
                        <a:pt x="877" y="104"/>
                      </a:lnTo>
                      <a:lnTo>
                        <a:pt x="861" y="110"/>
                      </a:lnTo>
                      <a:lnTo>
                        <a:pt x="855" y="151"/>
                      </a:lnTo>
                      <a:lnTo>
                        <a:pt x="841" y="169"/>
                      </a:lnTo>
                      <a:lnTo>
                        <a:pt x="857" y="185"/>
                      </a:lnTo>
                      <a:lnTo>
                        <a:pt x="931" y="225"/>
                      </a:lnTo>
                      <a:lnTo>
                        <a:pt x="975" y="251"/>
                      </a:lnTo>
                      <a:lnTo>
                        <a:pt x="1011" y="281"/>
                      </a:lnTo>
                      <a:lnTo>
                        <a:pt x="1039" y="275"/>
                      </a:lnTo>
                      <a:lnTo>
                        <a:pt x="1055" y="245"/>
                      </a:lnTo>
                      <a:lnTo>
                        <a:pt x="1077" y="189"/>
                      </a:lnTo>
                      <a:lnTo>
                        <a:pt x="1073" y="98"/>
                      </a:lnTo>
                      <a:lnTo>
                        <a:pt x="1073" y="62"/>
                      </a:lnTo>
                      <a:lnTo>
                        <a:pt x="1087" y="12"/>
                      </a:lnTo>
                      <a:lnTo>
                        <a:pt x="1099" y="2"/>
                      </a:lnTo>
                      <a:lnTo>
                        <a:pt x="1111" y="0"/>
                      </a:lnTo>
                      <a:lnTo>
                        <a:pt x="1113" y="10"/>
                      </a:lnTo>
                      <a:lnTo>
                        <a:pt x="1119" y="18"/>
                      </a:lnTo>
                      <a:lnTo>
                        <a:pt x="1123" y="46"/>
                      </a:lnTo>
                      <a:lnTo>
                        <a:pt x="1135" y="56"/>
                      </a:lnTo>
                      <a:lnTo>
                        <a:pt x="1141" y="82"/>
                      </a:lnTo>
                      <a:lnTo>
                        <a:pt x="1151" y="88"/>
                      </a:lnTo>
                      <a:lnTo>
                        <a:pt x="1151" y="122"/>
                      </a:lnTo>
                      <a:lnTo>
                        <a:pt x="1163" y="149"/>
                      </a:lnTo>
                      <a:lnTo>
                        <a:pt x="1179" y="147"/>
                      </a:lnTo>
                      <a:lnTo>
                        <a:pt x="1191" y="139"/>
                      </a:lnTo>
                      <a:lnTo>
                        <a:pt x="1209" y="165"/>
                      </a:lnTo>
                      <a:lnTo>
                        <a:pt x="1223" y="171"/>
                      </a:lnTo>
                      <a:lnTo>
                        <a:pt x="1221" y="201"/>
                      </a:lnTo>
                      <a:lnTo>
                        <a:pt x="1227" y="213"/>
                      </a:lnTo>
                      <a:lnTo>
                        <a:pt x="1231" y="241"/>
                      </a:lnTo>
                      <a:lnTo>
                        <a:pt x="1241" y="247"/>
                      </a:lnTo>
                      <a:lnTo>
                        <a:pt x="1253" y="273"/>
                      </a:lnTo>
                      <a:lnTo>
                        <a:pt x="1249" y="307"/>
                      </a:lnTo>
                      <a:lnTo>
                        <a:pt x="1263" y="345"/>
                      </a:lnTo>
                      <a:lnTo>
                        <a:pt x="1291" y="365"/>
                      </a:lnTo>
                      <a:lnTo>
                        <a:pt x="1321" y="373"/>
                      </a:lnTo>
                      <a:lnTo>
                        <a:pt x="1341" y="391"/>
                      </a:lnTo>
                      <a:lnTo>
                        <a:pt x="1353" y="407"/>
                      </a:lnTo>
                      <a:lnTo>
                        <a:pt x="1353" y="429"/>
                      </a:lnTo>
                      <a:lnTo>
                        <a:pt x="1373" y="437"/>
                      </a:lnTo>
                      <a:lnTo>
                        <a:pt x="1379" y="455"/>
                      </a:lnTo>
                      <a:lnTo>
                        <a:pt x="1377" y="467"/>
                      </a:lnTo>
                      <a:lnTo>
                        <a:pt x="1385" y="481"/>
                      </a:lnTo>
                      <a:lnTo>
                        <a:pt x="1395" y="471"/>
                      </a:lnTo>
                      <a:lnTo>
                        <a:pt x="1426" y="485"/>
                      </a:lnTo>
                      <a:lnTo>
                        <a:pt x="1424" y="525"/>
                      </a:lnTo>
                      <a:lnTo>
                        <a:pt x="1454" y="549"/>
                      </a:lnTo>
                      <a:lnTo>
                        <a:pt x="1474" y="549"/>
                      </a:lnTo>
                      <a:lnTo>
                        <a:pt x="1482" y="567"/>
                      </a:lnTo>
                      <a:lnTo>
                        <a:pt x="1510" y="625"/>
                      </a:lnTo>
                      <a:lnTo>
                        <a:pt x="1522" y="629"/>
                      </a:lnTo>
                      <a:lnTo>
                        <a:pt x="1520" y="695"/>
                      </a:lnTo>
                      <a:lnTo>
                        <a:pt x="1536" y="739"/>
                      </a:lnTo>
                      <a:lnTo>
                        <a:pt x="1534" y="771"/>
                      </a:lnTo>
                      <a:lnTo>
                        <a:pt x="1530" y="809"/>
                      </a:lnTo>
                      <a:lnTo>
                        <a:pt x="1518" y="829"/>
                      </a:lnTo>
                      <a:lnTo>
                        <a:pt x="1520" y="865"/>
                      </a:lnTo>
                      <a:lnTo>
                        <a:pt x="1510" y="899"/>
                      </a:lnTo>
                      <a:lnTo>
                        <a:pt x="1510" y="919"/>
                      </a:lnTo>
                      <a:lnTo>
                        <a:pt x="1484" y="931"/>
                      </a:lnTo>
                      <a:lnTo>
                        <a:pt x="1480" y="943"/>
                      </a:lnTo>
                      <a:lnTo>
                        <a:pt x="1468" y="947"/>
                      </a:lnTo>
                      <a:lnTo>
                        <a:pt x="1458" y="992"/>
                      </a:lnTo>
                      <a:lnTo>
                        <a:pt x="1450" y="1014"/>
                      </a:lnTo>
                      <a:lnTo>
                        <a:pt x="1444" y="1042"/>
                      </a:lnTo>
                      <a:lnTo>
                        <a:pt x="1430" y="1058"/>
                      </a:lnTo>
                      <a:lnTo>
                        <a:pt x="1415" y="1084"/>
                      </a:lnTo>
                      <a:lnTo>
                        <a:pt x="1407" y="1114"/>
                      </a:lnTo>
                      <a:lnTo>
                        <a:pt x="1401" y="1136"/>
                      </a:lnTo>
                      <a:lnTo>
                        <a:pt x="1407" y="1148"/>
                      </a:lnTo>
                      <a:lnTo>
                        <a:pt x="1399" y="1166"/>
                      </a:lnTo>
                      <a:lnTo>
                        <a:pt x="1365" y="1186"/>
                      </a:lnTo>
                      <a:lnTo>
                        <a:pt x="1349" y="1182"/>
                      </a:lnTo>
                      <a:lnTo>
                        <a:pt x="1309" y="1200"/>
                      </a:lnTo>
                      <a:lnTo>
                        <a:pt x="1289" y="1202"/>
                      </a:lnTo>
                      <a:lnTo>
                        <a:pt x="1289" y="1210"/>
                      </a:lnTo>
                      <a:lnTo>
                        <a:pt x="1283" y="1218"/>
                      </a:lnTo>
                      <a:lnTo>
                        <a:pt x="1267" y="1226"/>
                      </a:lnTo>
                      <a:lnTo>
                        <a:pt x="1267" y="1238"/>
                      </a:lnTo>
                      <a:lnTo>
                        <a:pt x="1265" y="1252"/>
                      </a:lnTo>
                      <a:lnTo>
                        <a:pt x="1259" y="1258"/>
                      </a:lnTo>
                      <a:lnTo>
                        <a:pt x="1249" y="1240"/>
                      </a:lnTo>
                      <a:lnTo>
                        <a:pt x="1235" y="1232"/>
                      </a:lnTo>
                      <a:lnTo>
                        <a:pt x="1213" y="1228"/>
                      </a:lnTo>
                      <a:lnTo>
                        <a:pt x="1185" y="1206"/>
                      </a:lnTo>
                      <a:lnTo>
                        <a:pt x="1173" y="1216"/>
                      </a:lnTo>
                      <a:lnTo>
                        <a:pt x="1157" y="1228"/>
                      </a:lnTo>
                      <a:lnTo>
                        <a:pt x="1137" y="1218"/>
                      </a:lnTo>
                      <a:lnTo>
                        <a:pt x="1111" y="1216"/>
                      </a:lnTo>
                      <a:lnTo>
                        <a:pt x="1095" y="1208"/>
                      </a:lnTo>
                      <a:lnTo>
                        <a:pt x="1081" y="1212"/>
                      </a:lnTo>
                      <a:lnTo>
                        <a:pt x="1069" y="1196"/>
                      </a:lnTo>
                      <a:lnTo>
                        <a:pt x="1053" y="1196"/>
                      </a:lnTo>
                      <a:lnTo>
                        <a:pt x="1027" y="1174"/>
                      </a:lnTo>
                      <a:lnTo>
                        <a:pt x="1025" y="1164"/>
                      </a:lnTo>
                      <a:lnTo>
                        <a:pt x="1013" y="1160"/>
                      </a:lnTo>
                      <a:lnTo>
                        <a:pt x="1009" y="1150"/>
                      </a:lnTo>
                      <a:lnTo>
                        <a:pt x="1015" y="1132"/>
                      </a:lnTo>
                      <a:lnTo>
                        <a:pt x="989" y="1098"/>
                      </a:lnTo>
                      <a:lnTo>
                        <a:pt x="981" y="1062"/>
                      </a:lnTo>
                      <a:lnTo>
                        <a:pt x="963" y="1076"/>
                      </a:lnTo>
                      <a:lnTo>
                        <a:pt x="941" y="1076"/>
                      </a:lnTo>
                      <a:lnTo>
                        <a:pt x="947" y="1062"/>
                      </a:lnTo>
                      <a:lnTo>
                        <a:pt x="959" y="1052"/>
                      </a:lnTo>
                      <a:lnTo>
                        <a:pt x="939" y="1016"/>
                      </a:lnTo>
                      <a:lnTo>
                        <a:pt x="933" y="1026"/>
                      </a:lnTo>
                      <a:lnTo>
                        <a:pt x="933" y="1046"/>
                      </a:lnTo>
                      <a:lnTo>
                        <a:pt x="917" y="1054"/>
                      </a:lnTo>
                      <a:lnTo>
                        <a:pt x="899" y="1056"/>
                      </a:lnTo>
                      <a:lnTo>
                        <a:pt x="897" y="1046"/>
                      </a:lnTo>
                      <a:lnTo>
                        <a:pt x="905" y="1034"/>
                      </a:lnTo>
                      <a:lnTo>
                        <a:pt x="919" y="1034"/>
                      </a:lnTo>
                      <a:lnTo>
                        <a:pt x="923" y="1002"/>
                      </a:lnTo>
                      <a:lnTo>
                        <a:pt x="943" y="949"/>
                      </a:lnTo>
                      <a:lnTo>
                        <a:pt x="929" y="949"/>
                      </a:lnTo>
                      <a:lnTo>
                        <a:pt x="909" y="984"/>
                      </a:lnTo>
                      <a:lnTo>
                        <a:pt x="879" y="1000"/>
                      </a:lnTo>
                      <a:lnTo>
                        <a:pt x="879" y="1020"/>
                      </a:lnTo>
                      <a:lnTo>
                        <a:pt x="871" y="1030"/>
                      </a:lnTo>
                      <a:lnTo>
                        <a:pt x="869" y="1040"/>
                      </a:lnTo>
                      <a:lnTo>
                        <a:pt x="861" y="1042"/>
                      </a:lnTo>
                      <a:lnTo>
                        <a:pt x="853" y="1028"/>
                      </a:lnTo>
                      <a:lnTo>
                        <a:pt x="843" y="1018"/>
                      </a:lnTo>
                      <a:lnTo>
                        <a:pt x="853" y="1014"/>
                      </a:lnTo>
                      <a:lnTo>
                        <a:pt x="839" y="986"/>
                      </a:lnTo>
                      <a:lnTo>
                        <a:pt x="827" y="973"/>
                      </a:lnTo>
                      <a:lnTo>
                        <a:pt x="829" y="951"/>
                      </a:lnTo>
                      <a:lnTo>
                        <a:pt x="815" y="939"/>
                      </a:lnTo>
                      <a:lnTo>
                        <a:pt x="799" y="941"/>
                      </a:lnTo>
                      <a:lnTo>
                        <a:pt x="789" y="905"/>
                      </a:lnTo>
                      <a:lnTo>
                        <a:pt x="769" y="897"/>
                      </a:lnTo>
                      <a:lnTo>
                        <a:pt x="759" y="907"/>
                      </a:lnTo>
                      <a:lnTo>
                        <a:pt x="729" y="889"/>
                      </a:lnTo>
                      <a:lnTo>
                        <a:pt x="719" y="901"/>
                      </a:lnTo>
                      <a:lnTo>
                        <a:pt x="677" y="877"/>
                      </a:lnTo>
                      <a:lnTo>
                        <a:pt x="585" y="883"/>
                      </a:lnTo>
                      <a:lnTo>
                        <a:pt x="569" y="893"/>
                      </a:lnTo>
                      <a:lnTo>
                        <a:pt x="507" y="917"/>
                      </a:lnTo>
                      <a:lnTo>
                        <a:pt x="485" y="913"/>
                      </a:lnTo>
                      <a:lnTo>
                        <a:pt x="459" y="933"/>
                      </a:lnTo>
                      <a:lnTo>
                        <a:pt x="415" y="945"/>
                      </a:lnTo>
                      <a:lnTo>
                        <a:pt x="389" y="977"/>
                      </a:lnTo>
                      <a:lnTo>
                        <a:pt x="345" y="979"/>
                      </a:lnTo>
                      <a:lnTo>
                        <a:pt x="327" y="988"/>
                      </a:lnTo>
                      <a:lnTo>
                        <a:pt x="305" y="979"/>
                      </a:lnTo>
                      <a:lnTo>
                        <a:pt x="275" y="979"/>
                      </a:lnTo>
                      <a:lnTo>
                        <a:pt x="259" y="992"/>
                      </a:lnTo>
                      <a:lnTo>
                        <a:pt x="247" y="992"/>
                      </a:lnTo>
                      <a:lnTo>
                        <a:pt x="233" y="1016"/>
                      </a:lnTo>
                      <a:lnTo>
                        <a:pt x="213" y="1016"/>
                      </a:lnTo>
                      <a:lnTo>
                        <a:pt x="191" y="1046"/>
                      </a:lnTo>
                      <a:lnTo>
                        <a:pt x="174" y="1042"/>
                      </a:lnTo>
                      <a:lnTo>
                        <a:pt x="138" y="1044"/>
                      </a:lnTo>
                      <a:lnTo>
                        <a:pt x="124" y="1046"/>
                      </a:lnTo>
                      <a:lnTo>
                        <a:pt x="112" y="1030"/>
                      </a:lnTo>
                      <a:lnTo>
                        <a:pt x="94" y="1026"/>
                      </a:lnTo>
                      <a:lnTo>
                        <a:pt x="82" y="1010"/>
                      </a:lnTo>
                      <a:lnTo>
                        <a:pt x="70" y="1010"/>
                      </a:lnTo>
                      <a:lnTo>
                        <a:pt x="68" y="971"/>
                      </a:lnTo>
                      <a:lnTo>
                        <a:pt x="84" y="961"/>
                      </a:lnTo>
                      <a:lnTo>
                        <a:pt x="96" y="887"/>
                      </a:lnTo>
                      <a:lnTo>
                        <a:pt x="74" y="837"/>
                      </a:lnTo>
                      <a:lnTo>
                        <a:pt x="74" y="821"/>
                      </a:lnTo>
                      <a:lnTo>
                        <a:pt x="66" y="813"/>
                      </a:lnTo>
                      <a:lnTo>
                        <a:pt x="66" y="787"/>
                      </a:lnTo>
                      <a:lnTo>
                        <a:pt x="44" y="747"/>
                      </a:lnTo>
                      <a:lnTo>
                        <a:pt x="30" y="721"/>
                      </a:lnTo>
                      <a:lnTo>
                        <a:pt x="28" y="699"/>
                      </a:lnTo>
                      <a:lnTo>
                        <a:pt x="2" y="657"/>
                      </a:lnTo>
                      <a:lnTo>
                        <a:pt x="0" y="643"/>
                      </a:lnTo>
                      <a:lnTo>
                        <a:pt x="2" y="619"/>
                      </a:lnTo>
                      <a:lnTo>
                        <a:pt x="16" y="623"/>
                      </a:lnTo>
                      <a:lnTo>
                        <a:pt x="26" y="617"/>
                      </a:lnTo>
                      <a:lnTo>
                        <a:pt x="18" y="601"/>
                      </a:lnTo>
                      <a:lnTo>
                        <a:pt x="10" y="575"/>
                      </a:lnTo>
                      <a:lnTo>
                        <a:pt x="2" y="549"/>
                      </a:lnTo>
                      <a:lnTo>
                        <a:pt x="10" y="529"/>
                      </a:lnTo>
                      <a:lnTo>
                        <a:pt x="16" y="507"/>
                      </a:lnTo>
                      <a:lnTo>
                        <a:pt x="8" y="485"/>
                      </a:lnTo>
                      <a:lnTo>
                        <a:pt x="20" y="469"/>
                      </a:lnTo>
                      <a:lnTo>
                        <a:pt x="20" y="455"/>
                      </a:lnTo>
                      <a:lnTo>
                        <a:pt x="30" y="453"/>
                      </a:lnTo>
                      <a:lnTo>
                        <a:pt x="36" y="467"/>
                      </a:lnTo>
                      <a:lnTo>
                        <a:pt x="50" y="455"/>
                      </a:lnTo>
                      <a:lnTo>
                        <a:pt x="78" y="433"/>
                      </a:lnTo>
                      <a:lnTo>
                        <a:pt x="102" y="423"/>
                      </a:lnTo>
                      <a:lnTo>
                        <a:pt x="116" y="421"/>
                      </a:lnTo>
                      <a:lnTo>
                        <a:pt x="132" y="409"/>
                      </a:lnTo>
                      <a:lnTo>
                        <a:pt x="142" y="417"/>
                      </a:lnTo>
                      <a:lnTo>
                        <a:pt x="154" y="411"/>
                      </a:lnTo>
                      <a:lnTo>
                        <a:pt x="183" y="407"/>
                      </a:lnTo>
                      <a:lnTo>
                        <a:pt x="205" y="385"/>
                      </a:lnTo>
                      <a:lnTo>
                        <a:pt x="225" y="385"/>
                      </a:lnTo>
                      <a:lnTo>
                        <a:pt x="243" y="387"/>
                      </a:lnTo>
                      <a:lnTo>
                        <a:pt x="285" y="377"/>
                      </a:lnTo>
                      <a:lnTo>
                        <a:pt x="309" y="351"/>
                      </a:lnTo>
                      <a:lnTo>
                        <a:pt x="319" y="321"/>
                      </a:lnTo>
                      <a:lnTo>
                        <a:pt x="339" y="297"/>
                      </a:lnTo>
                      <a:lnTo>
                        <a:pt x="331" y="287"/>
                      </a:lnTo>
                      <a:lnTo>
                        <a:pt x="333" y="263"/>
                      </a:lnTo>
                      <a:lnTo>
                        <a:pt x="345" y="245"/>
                      </a:lnTo>
                      <a:lnTo>
                        <a:pt x="353" y="223"/>
                      </a:lnTo>
                      <a:lnTo>
                        <a:pt x="377" y="237"/>
                      </a:lnTo>
                      <a:lnTo>
                        <a:pt x="381" y="223"/>
                      </a:lnTo>
                      <a:lnTo>
                        <a:pt x="417" y="227"/>
                      </a:lnTo>
                      <a:lnTo>
                        <a:pt x="435" y="193"/>
                      </a:lnTo>
                      <a:lnTo>
                        <a:pt x="457" y="157"/>
                      </a:lnTo>
                      <a:lnTo>
                        <a:pt x="487" y="127"/>
                      </a:lnTo>
                      <a:lnTo>
                        <a:pt x="509" y="122"/>
                      </a:lnTo>
                      <a:lnTo>
                        <a:pt x="531" y="131"/>
                      </a:lnTo>
                      <a:lnTo>
                        <a:pt x="551" y="157"/>
                      </a:lnTo>
                      <a:lnTo>
                        <a:pt x="561" y="173"/>
                      </a:lnTo>
                      <a:lnTo>
                        <a:pt x="575" y="169"/>
                      </a:lnTo>
                      <a:lnTo>
                        <a:pt x="597" y="169"/>
                      </a:lnTo>
                      <a:lnTo>
                        <a:pt x="611" y="183"/>
                      </a:lnTo>
                      <a:lnTo>
                        <a:pt x="631" y="165"/>
                      </a:lnTo>
                      <a:lnTo>
                        <a:pt x="609" y="155"/>
                      </a:lnTo>
                      <a:lnTo>
                        <a:pt x="621" y="135"/>
                      </a:lnTo>
                      <a:lnTo>
                        <a:pt x="619" y="112"/>
                      </a:lnTo>
                      <a:lnTo>
                        <a:pt x="649" y="106"/>
                      </a:lnTo>
                      <a:lnTo>
                        <a:pt x="645" y="90"/>
                      </a:lnTo>
                      <a:lnTo>
                        <a:pt x="663" y="78"/>
                      </a:lnTo>
                      <a:lnTo>
                        <a:pt x="677" y="58"/>
                      </a:lnTo>
                      <a:lnTo>
                        <a:pt x="695" y="66"/>
                      </a:lnTo>
                      <a:lnTo>
                        <a:pt x="705" y="64"/>
                      </a:lnTo>
                      <a:lnTo>
                        <a:pt x="721" y="72"/>
                      </a:lnTo>
                      <a:lnTo>
                        <a:pt x="735" y="56"/>
                      </a:lnTo>
                      <a:lnTo>
                        <a:pt x="721" y="46"/>
                      </a:lnTo>
                      <a:lnTo>
                        <a:pt x="703" y="44"/>
                      </a:lnTo>
                      <a:lnTo>
                        <a:pt x="691" y="30"/>
                      </a:lnTo>
                      <a:lnTo>
                        <a:pt x="703" y="24"/>
                      </a:lnTo>
                      <a:lnTo>
                        <a:pt x="717" y="32"/>
                      </a:lnTo>
                      <a:lnTo>
                        <a:pt x="729" y="34"/>
                      </a:lnTo>
                      <a:lnTo>
                        <a:pt x="741" y="32"/>
                      </a:lnTo>
                      <a:close/>
                      <a:moveTo>
                        <a:pt x="1189" y="1326"/>
                      </a:moveTo>
                      <a:lnTo>
                        <a:pt x="1189" y="1346"/>
                      </a:lnTo>
                      <a:lnTo>
                        <a:pt x="1199" y="1364"/>
                      </a:lnTo>
                      <a:lnTo>
                        <a:pt x="1209" y="1388"/>
                      </a:lnTo>
                      <a:lnTo>
                        <a:pt x="1219" y="1392"/>
                      </a:lnTo>
                      <a:lnTo>
                        <a:pt x="1225" y="1406"/>
                      </a:lnTo>
                      <a:lnTo>
                        <a:pt x="1221" y="1414"/>
                      </a:lnTo>
                      <a:lnTo>
                        <a:pt x="1223" y="1436"/>
                      </a:lnTo>
                      <a:lnTo>
                        <a:pt x="1239" y="1450"/>
                      </a:lnTo>
                      <a:lnTo>
                        <a:pt x="1253" y="1460"/>
                      </a:lnTo>
                      <a:lnTo>
                        <a:pt x="1251" y="1466"/>
                      </a:lnTo>
                      <a:lnTo>
                        <a:pt x="1251" y="1472"/>
                      </a:lnTo>
                      <a:lnTo>
                        <a:pt x="1283" y="1474"/>
                      </a:lnTo>
                      <a:lnTo>
                        <a:pt x="1283" y="1460"/>
                      </a:lnTo>
                      <a:lnTo>
                        <a:pt x="1289" y="1460"/>
                      </a:lnTo>
                      <a:lnTo>
                        <a:pt x="1295" y="1444"/>
                      </a:lnTo>
                      <a:lnTo>
                        <a:pt x="1307" y="1450"/>
                      </a:lnTo>
                      <a:lnTo>
                        <a:pt x="1309" y="1442"/>
                      </a:lnTo>
                      <a:lnTo>
                        <a:pt x="1315" y="1440"/>
                      </a:lnTo>
                      <a:lnTo>
                        <a:pt x="1317" y="1424"/>
                      </a:lnTo>
                      <a:lnTo>
                        <a:pt x="1321" y="1414"/>
                      </a:lnTo>
                      <a:lnTo>
                        <a:pt x="1325" y="1402"/>
                      </a:lnTo>
                      <a:lnTo>
                        <a:pt x="1339" y="1402"/>
                      </a:lnTo>
                      <a:lnTo>
                        <a:pt x="1341" y="1394"/>
                      </a:lnTo>
                      <a:lnTo>
                        <a:pt x="1337" y="1378"/>
                      </a:lnTo>
                      <a:lnTo>
                        <a:pt x="1341" y="1358"/>
                      </a:lnTo>
                      <a:lnTo>
                        <a:pt x="1337" y="1350"/>
                      </a:lnTo>
                      <a:lnTo>
                        <a:pt x="1339" y="1332"/>
                      </a:lnTo>
                      <a:lnTo>
                        <a:pt x="1327" y="1324"/>
                      </a:lnTo>
                      <a:lnTo>
                        <a:pt x="1313" y="1328"/>
                      </a:lnTo>
                      <a:lnTo>
                        <a:pt x="1297" y="1332"/>
                      </a:lnTo>
                      <a:lnTo>
                        <a:pt x="1279" y="1336"/>
                      </a:lnTo>
                      <a:lnTo>
                        <a:pt x="1277" y="1344"/>
                      </a:lnTo>
                      <a:lnTo>
                        <a:pt x="1259" y="1342"/>
                      </a:lnTo>
                      <a:lnTo>
                        <a:pt x="1231" y="1338"/>
                      </a:lnTo>
                      <a:lnTo>
                        <a:pt x="1215" y="1334"/>
                      </a:lnTo>
                      <a:lnTo>
                        <a:pt x="1207" y="1326"/>
                      </a:lnTo>
                      <a:lnTo>
                        <a:pt x="1191" y="1324"/>
                      </a:lnTo>
                      <a:lnTo>
                        <a:pt x="1189" y="13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" name="Austria">
                  <a:extLst>
                    <a:ext uri="{FF2B5EF4-FFF2-40B4-BE49-F238E27FC236}">
                      <a16:creationId xmlns="" xmlns:a16="http://schemas.microsoft.com/office/drawing/2014/main" id="{DCA513DC-1C92-4BBA-86F7-877BC09488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3437" y="3361055"/>
                  <a:ext cx="193675" cy="98425"/>
                </a:xfrm>
                <a:custGeom>
                  <a:avLst/>
                  <a:gdLst>
                    <a:gd name="T0" fmla="*/ 2147483647 w 294"/>
                    <a:gd name="T1" fmla="*/ 2147483647 h 148"/>
                    <a:gd name="T2" fmla="*/ 2147483647 w 294"/>
                    <a:gd name="T3" fmla="*/ 2147483647 h 148"/>
                    <a:gd name="T4" fmla="*/ 2147483647 w 294"/>
                    <a:gd name="T5" fmla="*/ 2147483647 h 148"/>
                    <a:gd name="T6" fmla="*/ 2147483647 w 294"/>
                    <a:gd name="T7" fmla="*/ 2147483647 h 148"/>
                    <a:gd name="T8" fmla="*/ 0 w 294"/>
                    <a:gd name="T9" fmla="*/ 2147483647 h 148"/>
                    <a:gd name="T10" fmla="*/ 2147483647 w 294"/>
                    <a:gd name="T11" fmla="*/ 2147483647 h 148"/>
                    <a:gd name="T12" fmla="*/ 2147483647 w 294"/>
                    <a:gd name="T13" fmla="*/ 2147483647 h 148"/>
                    <a:gd name="T14" fmla="*/ 2147483647 w 294"/>
                    <a:gd name="T15" fmla="*/ 2147483647 h 148"/>
                    <a:gd name="T16" fmla="*/ 2147483647 w 294"/>
                    <a:gd name="T17" fmla="*/ 2147483647 h 148"/>
                    <a:gd name="T18" fmla="*/ 2147483647 w 294"/>
                    <a:gd name="T19" fmla="*/ 2147483647 h 148"/>
                    <a:gd name="T20" fmla="*/ 2147483647 w 294"/>
                    <a:gd name="T21" fmla="*/ 2147483647 h 148"/>
                    <a:gd name="T22" fmla="*/ 2147483647 w 294"/>
                    <a:gd name="T23" fmla="*/ 2147483647 h 148"/>
                    <a:gd name="T24" fmla="*/ 2147483647 w 294"/>
                    <a:gd name="T25" fmla="*/ 2147483647 h 148"/>
                    <a:gd name="T26" fmla="*/ 2147483647 w 294"/>
                    <a:gd name="T27" fmla="*/ 2147483647 h 148"/>
                    <a:gd name="T28" fmla="*/ 2147483647 w 294"/>
                    <a:gd name="T29" fmla="*/ 2147483647 h 148"/>
                    <a:gd name="T30" fmla="*/ 2147483647 w 294"/>
                    <a:gd name="T31" fmla="*/ 2147483647 h 148"/>
                    <a:gd name="T32" fmla="*/ 2147483647 w 294"/>
                    <a:gd name="T33" fmla="*/ 2147483647 h 148"/>
                    <a:gd name="T34" fmla="*/ 2147483647 w 294"/>
                    <a:gd name="T35" fmla="*/ 0 h 148"/>
                    <a:gd name="T36" fmla="*/ 2147483647 w 294"/>
                    <a:gd name="T37" fmla="*/ 2147483647 h 148"/>
                    <a:gd name="T38" fmla="*/ 2147483647 w 294"/>
                    <a:gd name="T39" fmla="*/ 2147483647 h 148"/>
                    <a:gd name="T40" fmla="*/ 2147483647 w 294"/>
                    <a:gd name="T41" fmla="*/ 2147483647 h 148"/>
                    <a:gd name="T42" fmla="*/ 2147483647 w 294"/>
                    <a:gd name="T43" fmla="*/ 2147483647 h 148"/>
                    <a:gd name="T44" fmla="*/ 2147483647 w 294"/>
                    <a:gd name="T45" fmla="*/ 2147483647 h 148"/>
                    <a:gd name="T46" fmla="*/ 2147483647 w 294"/>
                    <a:gd name="T47" fmla="*/ 2147483647 h 148"/>
                    <a:gd name="T48" fmla="*/ 2147483647 w 294"/>
                    <a:gd name="T49" fmla="*/ 2147483647 h 148"/>
                    <a:gd name="T50" fmla="*/ 2147483647 w 294"/>
                    <a:gd name="T51" fmla="*/ 2147483647 h 148"/>
                    <a:gd name="T52" fmla="*/ 2147483647 w 294"/>
                    <a:gd name="T53" fmla="*/ 2147483647 h 148"/>
                    <a:gd name="T54" fmla="*/ 2147483647 w 294"/>
                    <a:gd name="T55" fmla="*/ 2147483647 h 148"/>
                    <a:gd name="T56" fmla="*/ 2147483647 w 294"/>
                    <a:gd name="T57" fmla="*/ 2147483647 h 148"/>
                    <a:gd name="T58" fmla="*/ 2147483647 w 294"/>
                    <a:gd name="T59" fmla="*/ 2147483647 h 148"/>
                    <a:gd name="T60" fmla="*/ 2147483647 w 294"/>
                    <a:gd name="T61" fmla="*/ 2147483647 h 148"/>
                    <a:gd name="T62" fmla="*/ 2147483647 w 294"/>
                    <a:gd name="T63" fmla="*/ 2147483647 h 148"/>
                    <a:gd name="T64" fmla="*/ 2147483647 w 294"/>
                    <a:gd name="T65" fmla="*/ 2147483647 h 148"/>
                    <a:gd name="T66" fmla="*/ 2147483647 w 294"/>
                    <a:gd name="T67" fmla="*/ 2147483647 h 148"/>
                    <a:gd name="T68" fmla="*/ 2147483647 w 294"/>
                    <a:gd name="T69" fmla="*/ 2147483647 h 148"/>
                    <a:gd name="T70" fmla="*/ 2147483647 w 294"/>
                    <a:gd name="T71" fmla="*/ 2147483647 h 148"/>
                    <a:gd name="T72" fmla="*/ 2147483647 w 294"/>
                    <a:gd name="T73" fmla="*/ 2147483647 h 148"/>
                    <a:gd name="T74" fmla="*/ 2147483647 w 294"/>
                    <a:gd name="T75" fmla="*/ 2147483647 h 148"/>
                    <a:gd name="T76" fmla="*/ 2147483647 w 294"/>
                    <a:gd name="T77" fmla="*/ 2147483647 h 148"/>
                    <a:gd name="T78" fmla="*/ 2147483647 w 294"/>
                    <a:gd name="T79" fmla="*/ 2147483647 h 148"/>
                    <a:gd name="T80" fmla="*/ 2147483647 w 294"/>
                    <a:gd name="T81" fmla="*/ 2147483647 h 1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94"/>
                    <a:gd name="T124" fmla="*/ 0 h 148"/>
                    <a:gd name="T125" fmla="*/ 294 w 294"/>
                    <a:gd name="T126" fmla="*/ 148 h 1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94" h="148">
                      <a:moveTo>
                        <a:pt x="42" y="124"/>
                      </a:moveTo>
                      <a:lnTo>
                        <a:pt x="32" y="116"/>
                      </a:lnTo>
                      <a:lnTo>
                        <a:pt x="18" y="120"/>
                      </a:lnTo>
                      <a:lnTo>
                        <a:pt x="4" y="114"/>
                      </a:lnTo>
                      <a:lnTo>
                        <a:pt x="0" y="100"/>
                      </a:lnTo>
                      <a:lnTo>
                        <a:pt x="6" y="86"/>
                      </a:lnTo>
                      <a:lnTo>
                        <a:pt x="92" y="82"/>
                      </a:lnTo>
                      <a:lnTo>
                        <a:pt x="108" y="74"/>
                      </a:lnTo>
                      <a:lnTo>
                        <a:pt x="126" y="84"/>
                      </a:lnTo>
                      <a:lnTo>
                        <a:pt x="138" y="78"/>
                      </a:lnTo>
                      <a:lnTo>
                        <a:pt x="122" y="60"/>
                      </a:lnTo>
                      <a:lnTo>
                        <a:pt x="120" y="46"/>
                      </a:lnTo>
                      <a:lnTo>
                        <a:pt x="138" y="36"/>
                      </a:lnTo>
                      <a:lnTo>
                        <a:pt x="154" y="22"/>
                      </a:lnTo>
                      <a:lnTo>
                        <a:pt x="172" y="20"/>
                      </a:lnTo>
                      <a:lnTo>
                        <a:pt x="176" y="26"/>
                      </a:lnTo>
                      <a:lnTo>
                        <a:pt x="192" y="24"/>
                      </a:lnTo>
                      <a:lnTo>
                        <a:pt x="208" y="0"/>
                      </a:lnTo>
                      <a:lnTo>
                        <a:pt x="230" y="4"/>
                      </a:lnTo>
                      <a:lnTo>
                        <a:pt x="252" y="8"/>
                      </a:lnTo>
                      <a:lnTo>
                        <a:pt x="270" y="8"/>
                      </a:lnTo>
                      <a:lnTo>
                        <a:pt x="286" y="18"/>
                      </a:lnTo>
                      <a:lnTo>
                        <a:pt x="280" y="36"/>
                      </a:lnTo>
                      <a:lnTo>
                        <a:pt x="294" y="48"/>
                      </a:lnTo>
                      <a:lnTo>
                        <a:pt x="286" y="60"/>
                      </a:lnTo>
                      <a:lnTo>
                        <a:pt x="282" y="80"/>
                      </a:lnTo>
                      <a:lnTo>
                        <a:pt x="264" y="74"/>
                      </a:lnTo>
                      <a:lnTo>
                        <a:pt x="258" y="88"/>
                      </a:lnTo>
                      <a:lnTo>
                        <a:pt x="252" y="106"/>
                      </a:lnTo>
                      <a:lnTo>
                        <a:pt x="248" y="124"/>
                      </a:lnTo>
                      <a:lnTo>
                        <a:pt x="236" y="122"/>
                      </a:lnTo>
                      <a:lnTo>
                        <a:pt x="222" y="134"/>
                      </a:lnTo>
                      <a:lnTo>
                        <a:pt x="214" y="130"/>
                      </a:lnTo>
                      <a:lnTo>
                        <a:pt x="200" y="138"/>
                      </a:lnTo>
                      <a:lnTo>
                        <a:pt x="188" y="148"/>
                      </a:lnTo>
                      <a:lnTo>
                        <a:pt x="150" y="146"/>
                      </a:lnTo>
                      <a:lnTo>
                        <a:pt x="124" y="140"/>
                      </a:lnTo>
                      <a:lnTo>
                        <a:pt x="102" y="126"/>
                      </a:lnTo>
                      <a:lnTo>
                        <a:pt x="98" y="112"/>
                      </a:lnTo>
                      <a:lnTo>
                        <a:pt x="66" y="112"/>
                      </a:lnTo>
                      <a:lnTo>
                        <a:pt x="42" y="12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" name="Azerbaijan">
                  <a:extLst>
                    <a:ext uri="{FF2B5EF4-FFF2-40B4-BE49-F238E27FC236}">
                      <a16:creationId xmlns="" xmlns:a16="http://schemas.microsoft.com/office/drawing/2014/main" id="{5B1A7C7F-9D31-4D1D-87A4-99DB963F49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522912" y="3621405"/>
                  <a:ext cx="138113" cy="128587"/>
                </a:xfrm>
                <a:custGeom>
                  <a:avLst/>
                  <a:gdLst>
                    <a:gd name="T0" fmla="*/ 2147483647 w 253"/>
                    <a:gd name="T1" fmla="*/ 2147483647 h 229"/>
                    <a:gd name="T2" fmla="*/ 2147483647 w 253"/>
                    <a:gd name="T3" fmla="*/ 2147483647 h 229"/>
                    <a:gd name="T4" fmla="*/ 2147483647 w 253"/>
                    <a:gd name="T5" fmla="*/ 2147483647 h 229"/>
                    <a:gd name="T6" fmla="*/ 2147483647 w 253"/>
                    <a:gd name="T7" fmla="*/ 2147483647 h 229"/>
                    <a:gd name="T8" fmla="*/ 2147483647 w 253"/>
                    <a:gd name="T9" fmla="*/ 2147483647 h 229"/>
                    <a:gd name="T10" fmla="*/ 2147483647 w 253"/>
                    <a:gd name="T11" fmla="*/ 2147483647 h 229"/>
                    <a:gd name="T12" fmla="*/ 2147483647 w 253"/>
                    <a:gd name="T13" fmla="*/ 2147483647 h 229"/>
                    <a:gd name="T14" fmla="*/ 2147483647 w 253"/>
                    <a:gd name="T15" fmla="*/ 2147483647 h 229"/>
                    <a:gd name="T16" fmla="*/ 2147483647 w 253"/>
                    <a:gd name="T17" fmla="*/ 2147483647 h 229"/>
                    <a:gd name="T18" fmla="*/ 2147483647 w 253"/>
                    <a:gd name="T19" fmla="*/ 2147483647 h 229"/>
                    <a:gd name="T20" fmla="*/ 2147483647 w 253"/>
                    <a:gd name="T21" fmla="*/ 2147483647 h 229"/>
                    <a:gd name="T22" fmla="*/ 2147483647 w 253"/>
                    <a:gd name="T23" fmla="*/ 2147483647 h 229"/>
                    <a:gd name="T24" fmla="*/ 2147483647 w 253"/>
                    <a:gd name="T25" fmla="*/ 2147483647 h 229"/>
                    <a:gd name="T26" fmla="*/ 2147483647 w 253"/>
                    <a:gd name="T27" fmla="*/ 2147483647 h 229"/>
                    <a:gd name="T28" fmla="*/ 2147483647 w 253"/>
                    <a:gd name="T29" fmla="*/ 2147483647 h 229"/>
                    <a:gd name="T30" fmla="*/ 2147483647 w 253"/>
                    <a:gd name="T31" fmla="*/ 2147483647 h 229"/>
                    <a:gd name="T32" fmla="*/ 2147483647 w 253"/>
                    <a:gd name="T33" fmla="*/ 2147483647 h 229"/>
                    <a:gd name="T34" fmla="*/ 2147483647 w 253"/>
                    <a:gd name="T35" fmla="*/ 2147483647 h 229"/>
                    <a:gd name="T36" fmla="*/ 2147483647 w 253"/>
                    <a:gd name="T37" fmla="*/ 2147483647 h 229"/>
                    <a:gd name="T38" fmla="*/ 2147483647 w 253"/>
                    <a:gd name="T39" fmla="*/ 2147483647 h 229"/>
                    <a:gd name="T40" fmla="*/ 2147483647 w 253"/>
                    <a:gd name="T41" fmla="*/ 2147483647 h 229"/>
                    <a:gd name="T42" fmla="*/ 2147483647 w 253"/>
                    <a:gd name="T43" fmla="*/ 2147483647 h 229"/>
                    <a:gd name="T44" fmla="*/ 2147483647 w 253"/>
                    <a:gd name="T45" fmla="*/ 2147483647 h 229"/>
                    <a:gd name="T46" fmla="*/ 2147483647 w 253"/>
                    <a:gd name="T47" fmla="*/ 2147483647 h 229"/>
                    <a:gd name="T48" fmla="*/ 2147483647 w 253"/>
                    <a:gd name="T49" fmla="*/ 2147483647 h 229"/>
                    <a:gd name="T50" fmla="*/ 2147483647 w 253"/>
                    <a:gd name="T51" fmla="*/ 0 h 229"/>
                    <a:gd name="T52" fmla="*/ 2147483647 w 253"/>
                    <a:gd name="T53" fmla="*/ 2147483647 h 229"/>
                    <a:gd name="T54" fmla="*/ 2147483647 w 253"/>
                    <a:gd name="T55" fmla="*/ 2147483647 h 229"/>
                    <a:gd name="T56" fmla="*/ 2147483647 w 253"/>
                    <a:gd name="T57" fmla="*/ 2147483647 h 229"/>
                    <a:gd name="T58" fmla="*/ 2147483647 w 253"/>
                    <a:gd name="T59" fmla="*/ 2147483647 h 229"/>
                    <a:gd name="T60" fmla="*/ 2147483647 w 253"/>
                    <a:gd name="T61" fmla="*/ 2147483647 h 229"/>
                    <a:gd name="T62" fmla="*/ 2147483647 w 253"/>
                    <a:gd name="T63" fmla="*/ 2147483647 h 229"/>
                    <a:gd name="T64" fmla="*/ 2147483647 w 253"/>
                    <a:gd name="T65" fmla="*/ 2147483647 h 229"/>
                    <a:gd name="T66" fmla="*/ 2147483647 w 253"/>
                    <a:gd name="T67" fmla="*/ 2147483647 h 229"/>
                    <a:gd name="T68" fmla="*/ 2147483647 w 253"/>
                    <a:gd name="T69" fmla="*/ 2147483647 h 229"/>
                    <a:gd name="T70" fmla="*/ 2147483647 w 253"/>
                    <a:gd name="T71" fmla="*/ 2147483647 h 229"/>
                    <a:gd name="T72" fmla="*/ 2147483647 w 253"/>
                    <a:gd name="T73" fmla="*/ 2147483647 h 229"/>
                    <a:gd name="T74" fmla="*/ 2147483647 w 253"/>
                    <a:gd name="T75" fmla="*/ 2147483647 h 229"/>
                    <a:gd name="T76" fmla="*/ 2147483647 w 253"/>
                    <a:gd name="T77" fmla="*/ 2147483647 h 229"/>
                    <a:gd name="T78" fmla="*/ 2147483647 w 253"/>
                    <a:gd name="T79" fmla="*/ 2147483647 h 229"/>
                    <a:gd name="T80" fmla="*/ 2147483647 w 253"/>
                    <a:gd name="T81" fmla="*/ 2147483647 h 229"/>
                    <a:gd name="T82" fmla="*/ 2147483647 w 253"/>
                    <a:gd name="T83" fmla="*/ 2147483647 h 229"/>
                    <a:gd name="T84" fmla="*/ 2147483647 w 253"/>
                    <a:gd name="T85" fmla="*/ 2147483647 h 229"/>
                    <a:gd name="T86" fmla="*/ 2147483647 w 253"/>
                    <a:gd name="T87" fmla="*/ 2147483647 h 229"/>
                    <a:gd name="T88" fmla="*/ 2147483647 w 253"/>
                    <a:gd name="T89" fmla="*/ 2147483647 h 229"/>
                    <a:gd name="T90" fmla="*/ 2147483647 w 253"/>
                    <a:gd name="T91" fmla="*/ 2147483647 h 229"/>
                    <a:gd name="T92" fmla="*/ 2147483647 w 253"/>
                    <a:gd name="T93" fmla="*/ 2147483647 h 229"/>
                    <a:gd name="T94" fmla="*/ 2147483647 w 253"/>
                    <a:gd name="T95" fmla="*/ 2147483647 h 229"/>
                    <a:gd name="T96" fmla="*/ 2147483647 w 253"/>
                    <a:gd name="T97" fmla="*/ 2147483647 h 229"/>
                    <a:gd name="T98" fmla="*/ 2147483647 w 253"/>
                    <a:gd name="T99" fmla="*/ 2147483647 h 229"/>
                    <a:gd name="T100" fmla="*/ 2147483647 w 253"/>
                    <a:gd name="T101" fmla="*/ 2147483647 h 229"/>
                    <a:gd name="T102" fmla="*/ 2147483647 w 253"/>
                    <a:gd name="T103" fmla="*/ 2147483647 h 229"/>
                    <a:gd name="T104" fmla="*/ 0 w 253"/>
                    <a:gd name="T105" fmla="*/ 2147483647 h 229"/>
                    <a:gd name="T106" fmla="*/ 2147483647 w 253"/>
                    <a:gd name="T107" fmla="*/ 2147483647 h 229"/>
                    <a:gd name="T108" fmla="*/ 2147483647 w 253"/>
                    <a:gd name="T109" fmla="*/ 2147483647 h 229"/>
                    <a:gd name="T110" fmla="*/ 2147483647 w 253"/>
                    <a:gd name="T111" fmla="*/ 2147483647 h 229"/>
                    <a:gd name="T112" fmla="*/ 2147483647 w 253"/>
                    <a:gd name="T113" fmla="*/ 2147483647 h 229"/>
                    <a:gd name="T114" fmla="*/ 2147483647 w 253"/>
                    <a:gd name="T115" fmla="*/ 2147483647 h 22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53"/>
                    <a:gd name="T175" fmla="*/ 0 h 229"/>
                    <a:gd name="T176" fmla="*/ 253 w 253"/>
                    <a:gd name="T177" fmla="*/ 229 h 22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53" h="229">
                      <a:moveTo>
                        <a:pt x="208" y="229"/>
                      </a:moveTo>
                      <a:lnTo>
                        <a:pt x="180" y="215"/>
                      </a:lnTo>
                      <a:lnTo>
                        <a:pt x="161" y="201"/>
                      </a:lnTo>
                      <a:lnTo>
                        <a:pt x="173" y="182"/>
                      </a:lnTo>
                      <a:lnTo>
                        <a:pt x="159" y="151"/>
                      </a:lnTo>
                      <a:lnTo>
                        <a:pt x="126" y="173"/>
                      </a:lnTo>
                      <a:lnTo>
                        <a:pt x="95" y="196"/>
                      </a:lnTo>
                      <a:lnTo>
                        <a:pt x="92" y="180"/>
                      </a:lnTo>
                      <a:lnTo>
                        <a:pt x="97" y="168"/>
                      </a:lnTo>
                      <a:lnTo>
                        <a:pt x="95" y="161"/>
                      </a:lnTo>
                      <a:lnTo>
                        <a:pt x="57" y="125"/>
                      </a:lnTo>
                      <a:lnTo>
                        <a:pt x="66" y="99"/>
                      </a:lnTo>
                      <a:lnTo>
                        <a:pt x="48" y="99"/>
                      </a:lnTo>
                      <a:lnTo>
                        <a:pt x="33" y="90"/>
                      </a:lnTo>
                      <a:lnTo>
                        <a:pt x="29" y="83"/>
                      </a:lnTo>
                      <a:lnTo>
                        <a:pt x="36" y="66"/>
                      </a:lnTo>
                      <a:lnTo>
                        <a:pt x="19" y="64"/>
                      </a:lnTo>
                      <a:lnTo>
                        <a:pt x="7" y="50"/>
                      </a:lnTo>
                      <a:lnTo>
                        <a:pt x="19" y="40"/>
                      </a:lnTo>
                      <a:lnTo>
                        <a:pt x="36" y="38"/>
                      </a:lnTo>
                      <a:lnTo>
                        <a:pt x="50" y="52"/>
                      </a:lnTo>
                      <a:lnTo>
                        <a:pt x="83" y="50"/>
                      </a:lnTo>
                      <a:lnTo>
                        <a:pt x="81" y="40"/>
                      </a:lnTo>
                      <a:lnTo>
                        <a:pt x="69" y="31"/>
                      </a:lnTo>
                      <a:lnTo>
                        <a:pt x="76" y="7"/>
                      </a:lnTo>
                      <a:lnTo>
                        <a:pt x="92" y="0"/>
                      </a:lnTo>
                      <a:lnTo>
                        <a:pt x="107" y="17"/>
                      </a:lnTo>
                      <a:lnTo>
                        <a:pt x="123" y="21"/>
                      </a:lnTo>
                      <a:lnTo>
                        <a:pt x="130" y="38"/>
                      </a:lnTo>
                      <a:lnTo>
                        <a:pt x="156" y="45"/>
                      </a:lnTo>
                      <a:lnTo>
                        <a:pt x="166" y="45"/>
                      </a:lnTo>
                      <a:lnTo>
                        <a:pt x="170" y="31"/>
                      </a:lnTo>
                      <a:lnTo>
                        <a:pt x="192" y="21"/>
                      </a:lnTo>
                      <a:lnTo>
                        <a:pt x="208" y="50"/>
                      </a:lnTo>
                      <a:lnTo>
                        <a:pt x="208" y="69"/>
                      </a:lnTo>
                      <a:lnTo>
                        <a:pt x="218" y="73"/>
                      </a:lnTo>
                      <a:lnTo>
                        <a:pt x="232" y="95"/>
                      </a:lnTo>
                      <a:lnTo>
                        <a:pt x="253" y="97"/>
                      </a:lnTo>
                      <a:lnTo>
                        <a:pt x="253" y="104"/>
                      </a:lnTo>
                      <a:lnTo>
                        <a:pt x="229" y="121"/>
                      </a:lnTo>
                      <a:lnTo>
                        <a:pt x="225" y="180"/>
                      </a:lnTo>
                      <a:lnTo>
                        <a:pt x="218" y="168"/>
                      </a:lnTo>
                      <a:lnTo>
                        <a:pt x="208" y="170"/>
                      </a:lnTo>
                      <a:lnTo>
                        <a:pt x="208" y="229"/>
                      </a:lnTo>
                      <a:moveTo>
                        <a:pt x="69" y="189"/>
                      </a:moveTo>
                      <a:lnTo>
                        <a:pt x="74" y="175"/>
                      </a:lnTo>
                      <a:lnTo>
                        <a:pt x="66" y="173"/>
                      </a:lnTo>
                      <a:lnTo>
                        <a:pt x="64" y="163"/>
                      </a:lnTo>
                      <a:lnTo>
                        <a:pt x="59" y="154"/>
                      </a:lnTo>
                      <a:lnTo>
                        <a:pt x="48" y="149"/>
                      </a:lnTo>
                      <a:lnTo>
                        <a:pt x="36" y="149"/>
                      </a:lnTo>
                      <a:lnTo>
                        <a:pt x="24" y="147"/>
                      </a:lnTo>
                      <a:lnTo>
                        <a:pt x="0" y="147"/>
                      </a:lnTo>
                      <a:lnTo>
                        <a:pt x="12" y="156"/>
                      </a:lnTo>
                      <a:lnTo>
                        <a:pt x="50" y="191"/>
                      </a:lnTo>
                      <a:lnTo>
                        <a:pt x="59" y="194"/>
                      </a:lnTo>
                      <a:lnTo>
                        <a:pt x="74" y="199"/>
                      </a:lnTo>
                      <a:lnTo>
                        <a:pt x="69" y="189"/>
                      </a:lnTo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" name="Bahrain">
                  <a:extLst>
                    <a:ext uri="{FF2B5EF4-FFF2-40B4-BE49-F238E27FC236}">
                      <a16:creationId xmlns="" xmlns:a16="http://schemas.microsoft.com/office/drawing/2014/main" id="{2F813E89-6D74-4CA1-BD4E-44C769EB9A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70550" y="4107180"/>
                  <a:ext cx="9525" cy="14287"/>
                </a:xfrm>
                <a:custGeom>
                  <a:avLst/>
                  <a:gdLst>
                    <a:gd name="T0" fmla="*/ 0 w 12"/>
                    <a:gd name="T1" fmla="*/ 2147483647 h 24"/>
                    <a:gd name="T2" fmla="*/ 2147483647 w 12"/>
                    <a:gd name="T3" fmla="*/ 0 h 24"/>
                    <a:gd name="T4" fmla="*/ 2147483647 w 12"/>
                    <a:gd name="T5" fmla="*/ 2147483647 h 24"/>
                    <a:gd name="T6" fmla="*/ 2147483647 w 12"/>
                    <a:gd name="T7" fmla="*/ 2147483647 h 24"/>
                    <a:gd name="T8" fmla="*/ 2147483647 w 12"/>
                    <a:gd name="T9" fmla="*/ 2147483647 h 24"/>
                    <a:gd name="T10" fmla="*/ 2147483647 w 12"/>
                    <a:gd name="T11" fmla="*/ 2147483647 h 24"/>
                    <a:gd name="T12" fmla="*/ 0 w 12"/>
                    <a:gd name="T13" fmla="*/ 2147483647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24"/>
                    <a:gd name="T23" fmla="*/ 12 w 12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24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12" y="2"/>
                      </a:lnTo>
                      <a:lnTo>
                        <a:pt x="10" y="24"/>
                      </a:lnTo>
                      <a:lnTo>
                        <a:pt x="2" y="16"/>
                      </a:lnTo>
                      <a:lnTo>
                        <a:pt x="2" y="1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" name="Bangladesh">
                  <a:extLst>
                    <a:ext uri="{FF2B5EF4-FFF2-40B4-BE49-F238E27FC236}">
                      <a16:creationId xmlns="" xmlns:a16="http://schemas.microsoft.com/office/drawing/2014/main" id="{753C50F9-1EAA-4443-8C5B-043FB4974F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11937" y="4108767"/>
                  <a:ext cx="122238" cy="163513"/>
                </a:xfrm>
                <a:custGeom>
                  <a:avLst/>
                  <a:gdLst>
                    <a:gd name="T0" fmla="*/ 2147483647 w 182"/>
                    <a:gd name="T1" fmla="*/ 2147483647 h 250"/>
                    <a:gd name="T2" fmla="*/ 2147483647 w 182"/>
                    <a:gd name="T3" fmla="*/ 2147483647 h 250"/>
                    <a:gd name="T4" fmla="*/ 2147483647 w 182"/>
                    <a:gd name="T5" fmla="*/ 2147483647 h 250"/>
                    <a:gd name="T6" fmla="*/ 2147483647 w 182"/>
                    <a:gd name="T7" fmla="*/ 2147483647 h 250"/>
                    <a:gd name="T8" fmla="*/ 2147483647 w 182"/>
                    <a:gd name="T9" fmla="*/ 2147483647 h 250"/>
                    <a:gd name="T10" fmla="*/ 2147483647 w 182"/>
                    <a:gd name="T11" fmla="*/ 2147483647 h 250"/>
                    <a:gd name="T12" fmla="*/ 2147483647 w 182"/>
                    <a:gd name="T13" fmla="*/ 2147483647 h 250"/>
                    <a:gd name="T14" fmla="*/ 2147483647 w 182"/>
                    <a:gd name="T15" fmla="*/ 2147483647 h 250"/>
                    <a:gd name="T16" fmla="*/ 2147483647 w 182"/>
                    <a:gd name="T17" fmla="*/ 2147483647 h 250"/>
                    <a:gd name="T18" fmla="*/ 2147483647 w 182"/>
                    <a:gd name="T19" fmla="*/ 2147483647 h 250"/>
                    <a:gd name="T20" fmla="*/ 2147483647 w 182"/>
                    <a:gd name="T21" fmla="*/ 2147483647 h 250"/>
                    <a:gd name="T22" fmla="*/ 2147483647 w 182"/>
                    <a:gd name="T23" fmla="*/ 2147483647 h 250"/>
                    <a:gd name="T24" fmla="*/ 2147483647 w 182"/>
                    <a:gd name="T25" fmla="*/ 2147483647 h 250"/>
                    <a:gd name="T26" fmla="*/ 2147483647 w 182"/>
                    <a:gd name="T27" fmla="*/ 2147483647 h 250"/>
                    <a:gd name="T28" fmla="*/ 2147483647 w 182"/>
                    <a:gd name="T29" fmla="*/ 2147483647 h 250"/>
                    <a:gd name="T30" fmla="*/ 2147483647 w 182"/>
                    <a:gd name="T31" fmla="*/ 2147483647 h 250"/>
                    <a:gd name="T32" fmla="*/ 2147483647 w 182"/>
                    <a:gd name="T33" fmla="*/ 2147483647 h 250"/>
                    <a:gd name="T34" fmla="*/ 2147483647 w 182"/>
                    <a:gd name="T35" fmla="*/ 2147483647 h 250"/>
                    <a:gd name="T36" fmla="*/ 2147483647 w 182"/>
                    <a:gd name="T37" fmla="*/ 2147483647 h 250"/>
                    <a:gd name="T38" fmla="*/ 2147483647 w 182"/>
                    <a:gd name="T39" fmla="*/ 2147483647 h 250"/>
                    <a:gd name="T40" fmla="*/ 2147483647 w 182"/>
                    <a:gd name="T41" fmla="*/ 0 h 250"/>
                    <a:gd name="T42" fmla="*/ 2147483647 w 182"/>
                    <a:gd name="T43" fmla="*/ 2147483647 h 250"/>
                    <a:gd name="T44" fmla="*/ 2147483647 w 182"/>
                    <a:gd name="T45" fmla="*/ 2147483647 h 250"/>
                    <a:gd name="T46" fmla="*/ 2147483647 w 182"/>
                    <a:gd name="T47" fmla="*/ 2147483647 h 250"/>
                    <a:gd name="T48" fmla="*/ 2147483647 w 182"/>
                    <a:gd name="T49" fmla="*/ 2147483647 h 250"/>
                    <a:gd name="T50" fmla="*/ 0 w 182"/>
                    <a:gd name="T51" fmla="*/ 2147483647 h 250"/>
                    <a:gd name="T52" fmla="*/ 2147483647 w 182"/>
                    <a:gd name="T53" fmla="*/ 2147483647 h 250"/>
                    <a:gd name="T54" fmla="*/ 2147483647 w 182"/>
                    <a:gd name="T55" fmla="*/ 2147483647 h 250"/>
                    <a:gd name="T56" fmla="*/ 2147483647 w 182"/>
                    <a:gd name="T57" fmla="*/ 2147483647 h 250"/>
                    <a:gd name="T58" fmla="*/ 2147483647 w 182"/>
                    <a:gd name="T59" fmla="*/ 2147483647 h 250"/>
                    <a:gd name="T60" fmla="*/ 2147483647 w 182"/>
                    <a:gd name="T61" fmla="*/ 2147483647 h 250"/>
                    <a:gd name="T62" fmla="*/ 2147483647 w 182"/>
                    <a:gd name="T63" fmla="*/ 2147483647 h 250"/>
                    <a:gd name="T64" fmla="*/ 2147483647 w 182"/>
                    <a:gd name="T65" fmla="*/ 2147483647 h 250"/>
                    <a:gd name="T66" fmla="*/ 2147483647 w 182"/>
                    <a:gd name="T67" fmla="*/ 2147483647 h 250"/>
                    <a:gd name="T68" fmla="*/ 2147483647 w 182"/>
                    <a:gd name="T69" fmla="*/ 2147483647 h 250"/>
                    <a:gd name="T70" fmla="*/ 2147483647 w 182"/>
                    <a:gd name="T71" fmla="*/ 2147483647 h 250"/>
                    <a:gd name="T72" fmla="*/ 2147483647 w 182"/>
                    <a:gd name="T73" fmla="*/ 2147483647 h 250"/>
                    <a:gd name="T74" fmla="*/ 2147483647 w 182"/>
                    <a:gd name="T75" fmla="*/ 2147483647 h 250"/>
                    <a:gd name="T76" fmla="*/ 2147483647 w 182"/>
                    <a:gd name="T77" fmla="*/ 2147483647 h 250"/>
                    <a:gd name="T78" fmla="*/ 2147483647 w 182"/>
                    <a:gd name="T79" fmla="*/ 2147483647 h 250"/>
                    <a:gd name="T80" fmla="*/ 2147483647 w 182"/>
                    <a:gd name="T81" fmla="*/ 2147483647 h 250"/>
                    <a:gd name="T82" fmla="*/ 2147483647 w 182"/>
                    <a:gd name="T83" fmla="*/ 2147483647 h 250"/>
                    <a:gd name="T84" fmla="*/ 2147483647 w 182"/>
                    <a:gd name="T85" fmla="*/ 2147483647 h 250"/>
                    <a:gd name="T86" fmla="*/ 2147483647 w 182"/>
                    <a:gd name="T87" fmla="*/ 2147483647 h 250"/>
                    <a:gd name="T88" fmla="*/ 2147483647 w 182"/>
                    <a:gd name="T89" fmla="*/ 2147483647 h 250"/>
                    <a:gd name="T90" fmla="*/ 2147483647 w 182"/>
                    <a:gd name="T91" fmla="*/ 2147483647 h 250"/>
                    <a:gd name="T92" fmla="*/ 2147483647 w 182"/>
                    <a:gd name="T93" fmla="*/ 2147483647 h 25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2"/>
                    <a:gd name="T142" fmla="*/ 0 h 250"/>
                    <a:gd name="T143" fmla="*/ 182 w 182"/>
                    <a:gd name="T144" fmla="*/ 250 h 25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2" h="250">
                      <a:moveTo>
                        <a:pt x="178" y="216"/>
                      </a:moveTo>
                      <a:lnTo>
                        <a:pt x="174" y="192"/>
                      </a:lnTo>
                      <a:lnTo>
                        <a:pt x="172" y="170"/>
                      </a:lnTo>
                      <a:lnTo>
                        <a:pt x="168" y="118"/>
                      </a:lnTo>
                      <a:lnTo>
                        <a:pt x="158" y="112"/>
                      </a:lnTo>
                      <a:lnTo>
                        <a:pt x="150" y="118"/>
                      </a:lnTo>
                      <a:lnTo>
                        <a:pt x="146" y="134"/>
                      </a:lnTo>
                      <a:lnTo>
                        <a:pt x="128" y="124"/>
                      </a:lnTo>
                      <a:lnTo>
                        <a:pt x="130" y="114"/>
                      </a:lnTo>
                      <a:lnTo>
                        <a:pt x="136" y="102"/>
                      </a:lnTo>
                      <a:lnTo>
                        <a:pt x="150" y="94"/>
                      </a:lnTo>
                      <a:lnTo>
                        <a:pt x="162" y="84"/>
                      </a:lnTo>
                      <a:lnTo>
                        <a:pt x="180" y="58"/>
                      </a:lnTo>
                      <a:lnTo>
                        <a:pt x="182" y="42"/>
                      </a:lnTo>
                      <a:lnTo>
                        <a:pt x="104" y="40"/>
                      </a:lnTo>
                      <a:lnTo>
                        <a:pt x="86" y="44"/>
                      </a:lnTo>
                      <a:lnTo>
                        <a:pt x="72" y="38"/>
                      </a:lnTo>
                      <a:lnTo>
                        <a:pt x="70" y="24"/>
                      </a:lnTo>
                      <a:lnTo>
                        <a:pt x="62" y="12"/>
                      </a:lnTo>
                      <a:lnTo>
                        <a:pt x="52" y="12"/>
                      </a:lnTo>
                      <a:lnTo>
                        <a:pt x="44" y="0"/>
                      </a:lnTo>
                      <a:lnTo>
                        <a:pt x="30" y="8"/>
                      </a:lnTo>
                      <a:lnTo>
                        <a:pt x="20" y="2"/>
                      </a:lnTo>
                      <a:lnTo>
                        <a:pt x="6" y="4"/>
                      </a:lnTo>
                      <a:lnTo>
                        <a:pt x="8" y="18"/>
                      </a:lnTo>
                      <a:lnTo>
                        <a:pt x="0" y="32"/>
                      </a:lnTo>
                      <a:lnTo>
                        <a:pt x="16" y="48"/>
                      </a:lnTo>
                      <a:lnTo>
                        <a:pt x="22" y="46"/>
                      </a:lnTo>
                      <a:lnTo>
                        <a:pt x="32" y="56"/>
                      </a:lnTo>
                      <a:lnTo>
                        <a:pt x="24" y="72"/>
                      </a:lnTo>
                      <a:lnTo>
                        <a:pt x="14" y="72"/>
                      </a:lnTo>
                      <a:lnTo>
                        <a:pt x="8" y="84"/>
                      </a:lnTo>
                      <a:lnTo>
                        <a:pt x="30" y="102"/>
                      </a:lnTo>
                      <a:lnTo>
                        <a:pt x="24" y="116"/>
                      </a:lnTo>
                      <a:lnTo>
                        <a:pt x="42" y="156"/>
                      </a:lnTo>
                      <a:lnTo>
                        <a:pt x="56" y="202"/>
                      </a:lnTo>
                      <a:lnTo>
                        <a:pt x="70" y="190"/>
                      </a:lnTo>
                      <a:lnTo>
                        <a:pt x="80" y="196"/>
                      </a:lnTo>
                      <a:lnTo>
                        <a:pt x="92" y="180"/>
                      </a:lnTo>
                      <a:lnTo>
                        <a:pt x="96" y="142"/>
                      </a:lnTo>
                      <a:lnTo>
                        <a:pt x="134" y="170"/>
                      </a:lnTo>
                      <a:lnTo>
                        <a:pt x="142" y="188"/>
                      </a:lnTo>
                      <a:lnTo>
                        <a:pt x="144" y="222"/>
                      </a:lnTo>
                      <a:lnTo>
                        <a:pt x="156" y="236"/>
                      </a:lnTo>
                      <a:lnTo>
                        <a:pt x="172" y="250"/>
                      </a:lnTo>
                      <a:lnTo>
                        <a:pt x="174" y="220"/>
                      </a:lnTo>
                      <a:lnTo>
                        <a:pt x="178" y="2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" name="Belarus">
                  <a:extLst>
                    <a:ext uri="{FF2B5EF4-FFF2-40B4-BE49-F238E27FC236}">
                      <a16:creationId xmlns="" xmlns:a16="http://schemas.microsoft.com/office/drawing/2014/main" id="{6E76A4BA-8C92-4E31-BDCF-6CE53B98F5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84750" y="3051492"/>
                  <a:ext cx="239712" cy="217488"/>
                </a:xfrm>
                <a:custGeom>
                  <a:avLst/>
                  <a:gdLst>
                    <a:gd name="T0" fmla="*/ 2147483647 w 364"/>
                    <a:gd name="T1" fmla="*/ 2147483647 h 330"/>
                    <a:gd name="T2" fmla="*/ 2147483647 w 364"/>
                    <a:gd name="T3" fmla="*/ 2147483647 h 330"/>
                    <a:gd name="T4" fmla="*/ 2147483647 w 364"/>
                    <a:gd name="T5" fmla="*/ 2147483647 h 330"/>
                    <a:gd name="T6" fmla="*/ 2147483647 w 364"/>
                    <a:gd name="T7" fmla="*/ 2147483647 h 330"/>
                    <a:gd name="T8" fmla="*/ 2147483647 w 364"/>
                    <a:gd name="T9" fmla="*/ 2147483647 h 330"/>
                    <a:gd name="T10" fmla="*/ 2147483647 w 364"/>
                    <a:gd name="T11" fmla="*/ 2147483647 h 330"/>
                    <a:gd name="T12" fmla="*/ 2147483647 w 364"/>
                    <a:gd name="T13" fmla="*/ 2147483647 h 330"/>
                    <a:gd name="T14" fmla="*/ 2147483647 w 364"/>
                    <a:gd name="T15" fmla="*/ 2147483647 h 330"/>
                    <a:gd name="T16" fmla="*/ 2147483647 w 364"/>
                    <a:gd name="T17" fmla="*/ 2147483647 h 330"/>
                    <a:gd name="T18" fmla="*/ 2147483647 w 364"/>
                    <a:gd name="T19" fmla="*/ 2147483647 h 330"/>
                    <a:gd name="T20" fmla="*/ 2147483647 w 364"/>
                    <a:gd name="T21" fmla="*/ 2147483647 h 330"/>
                    <a:gd name="T22" fmla="*/ 2147483647 w 364"/>
                    <a:gd name="T23" fmla="*/ 0 h 330"/>
                    <a:gd name="T24" fmla="*/ 2147483647 w 364"/>
                    <a:gd name="T25" fmla="*/ 2147483647 h 330"/>
                    <a:gd name="T26" fmla="*/ 2147483647 w 364"/>
                    <a:gd name="T27" fmla="*/ 2147483647 h 330"/>
                    <a:gd name="T28" fmla="*/ 2147483647 w 364"/>
                    <a:gd name="T29" fmla="*/ 2147483647 h 330"/>
                    <a:gd name="T30" fmla="*/ 2147483647 w 364"/>
                    <a:gd name="T31" fmla="*/ 2147483647 h 330"/>
                    <a:gd name="T32" fmla="*/ 2147483647 w 364"/>
                    <a:gd name="T33" fmla="*/ 2147483647 h 330"/>
                    <a:gd name="T34" fmla="*/ 2147483647 w 364"/>
                    <a:gd name="T35" fmla="*/ 2147483647 h 330"/>
                    <a:gd name="T36" fmla="*/ 2147483647 w 364"/>
                    <a:gd name="T37" fmla="*/ 2147483647 h 330"/>
                    <a:gd name="T38" fmla="*/ 2147483647 w 364"/>
                    <a:gd name="T39" fmla="*/ 2147483647 h 330"/>
                    <a:gd name="T40" fmla="*/ 2147483647 w 364"/>
                    <a:gd name="T41" fmla="*/ 2147483647 h 330"/>
                    <a:gd name="T42" fmla="*/ 0 w 364"/>
                    <a:gd name="T43" fmla="*/ 2147483647 h 330"/>
                    <a:gd name="T44" fmla="*/ 2147483647 w 364"/>
                    <a:gd name="T45" fmla="*/ 2147483647 h 330"/>
                    <a:gd name="T46" fmla="*/ 2147483647 w 364"/>
                    <a:gd name="T47" fmla="*/ 2147483647 h 330"/>
                    <a:gd name="T48" fmla="*/ 2147483647 w 364"/>
                    <a:gd name="T49" fmla="*/ 2147483647 h 330"/>
                    <a:gd name="T50" fmla="*/ 2147483647 w 364"/>
                    <a:gd name="T51" fmla="*/ 2147483647 h 330"/>
                    <a:gd name="T52" fmla="*/ 2147483647 w 364"/>
                    <a:gd name="T53" fmla="*/ 2147483647 h 330"/>
                    <a:gd name="T54" fmla="*/ 2147483647 w 364"/>
                    <a:gd name="T55" fmla="*/ 2147483647 h 330"/>
                    <a:gd name="T56" fmla="*/ 2147483647 w 364"/>
                    <a:gd name="T57" fmla="*/ 2147483647 h 330"/>
                    <a:gd name="T58" fmla="*/ 2147483647 w 364"/>
                    <a:gd name="T59" fmla="*/ 2147483647 h 330"/>
                    <a:gd name="T60" fmla="*/ 2147483647 w 364"/>
                    <a:gd name="T61" fmla="*/ 2147483647 h 330"/>
                    <a:gd name="T62" fmla="*/ 2147483647 w 364"/>
                    <a:gd name="T63" fmla="*/ 2147483647 h 3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4"/>
                    <a:gd name="T97" fmla="*/ 0 h 330"/>
                    <a:gd name="T98" fmla="*/ 364 w 364"/>
                    <a:gd name="T99" fmla="*/ 330 h 33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4" h="330">
                      <a:moveTo>
                        <a:pt x="300" y="276"/>
                      </a:moveTo>
                      <a:lnTo>
                        <a:pt x="330" y="268"/>
                      </a:lnTo>
                      <a:lnTo>
                        <a:pt x="336" y="236"/>
                      </a:lnTo>
                      <a:lnTo>
                        <a:pt x="322" y="210"/>
                      </a:lnTo>
                      <a:lnTo>
                        <a:pt x="328" y="200"/>
                      </a:lnTo>
                      <a:lnTo>
                        <a:pt x="352" y="202"/>
                      </a:lnTo>
                      <a:lnTo>
                        <a:pt x="364" y="186"/>
                      </a:lnTo>
                      <a:lnTo>
                        <a:pt x="352" y="174"/>
                      </a:lnTo>
                      <a:lnTo>
                        <a:pt x="330" y="172"/>
                      </a:lnTo>
                      <a:lnTo>
                        <a:pt x="336" y="154"/>
                      </a:lnTo>
                      <a:lnTo>
                        <a:pt x="318" y="134"/>
                      </a:lnTo>
                      <a:lnTo>
                        <a:pt x="304" y="128"/>
                      </a:lnTo>
                      <a:lnTo>
                        <a:pt x="310" y="110"/>
                      </a:lnTo>
                      <a:lnTo>
                        <a:pt x="300" y="92"/>
                      </a:lnTo>
                      <a:lnTo>
                        <a:pt x="308" y="84"/>
                      </a:lnTo>
                      <a:lnTo>
                        <a:pt x="298" y="62"/>
                      </a:lnTo>
                      <a:lnTo>
                        <a:pt x="302" y="40"/>
                      </a:lnTo>
                      <a:lnTo>
                        <a:pt x="270" y="16"/>
                      </a:lnTo>
                      <a:lnTo>
                        <a:pt x="242" y="28"/>
                      </a:lnTo>
                      <a:lnTo>
                        <a:pt x="244" y="8"/>
                      </a:lnTo>
                      <a:lnTo>
                        <a:pt x="226" y="2"/>
                      </a:lnTo>
                      <a:lnTo>
                        <a:pt x="216" y="10"/>
                      </a:lnTo>
                      <a:lnTo>
                        <a:pt x="208" y="0"/>
                      </a:lnTo>
                      <a:lnTo>
                        <a:pt x="190" y="0"/>
                      </a:lnTo>
                      <a:lnTo>
                        <a:pt x="176" y="34"/>
                      </a:lnTo>
                      <a:lnTo>
                        <a:pt x="174" y="50"/>
                      </a:lnTo>
                      <a:lnTo>
                        <a:pt x="164" y="56"/>
                      </a:lnTo>
                      <a:lnTo>
                        <a:pt x="152" y="46"/>
                      </a:lnTo>
                      <a:lnTo>
                        <a:pt x="130" y="54"/>
                      </a:lnTo>
                      <a:lnTo>
                        <a:pt x="136" y="74"/>
                      </a:lnTo>
                      <a:lnTo>
                        <a:pt x="122" y="80"/>
                      </a:lnTo>
                      <a:lnTo>
                        <a:pt x="104" y="116"/>
                      </a:lnTo>
                      <a:lnTo>
                        <a:pt x="110" y="138"/>
                      </a:lnTo>
                      <a:lnTo>
                        <a:pt x="106" y="152"/>
                      </a:lnTo>
                      <a:lnTo>
                        <a:pt x="80" y="140"/>
                      </a:lnTo>
                      <a:lnTo>
                        <a:pt x="66" y="140"/>
                      </a:lnTo>
                      <a:lnTo>
                        <a:pt x="58" y="162"/>
                      </a:lnTo>
                      <a:lnTo>
                        <a:pt x="18" y="162"/>
                      </a:lnTo>
                      <a:lnTo>
                        <a:pt x="20" y="194"/>
                      </a:lnTo>
                      <a:lnTo>
                        <a:pt x="28" y="214"/>
                      </a:lnTo>
                      <a:lnTo>
                        <a:pt x="28" y="238"/>
                      </a:lnTo>
                      <a:lnTo>
                        <a:pt x="22" y="250"/>
                      </a:lnTo>
                      <a:lnTo>
                        <a:pt x="8" y="248"/>
                      </a:lnTo>
                      <a:lnTo>
                        <a:pt x="0" y="268"/>
                      </a:lnTo>
                      <a:lnTo>
                        <a:pt x="22" y="282"/>
                      </a:lnTo>
                      <a:lnTo>
                        <a:pt x="18" y="304"/>
                      </a:lnTo>
                      <a:lnTo>
                        <a:pt x="36" y="304"/>
                      </a:lnTo>
                      <a:lnTo>
                        <a:pt x="52" y="296"/>
                      </a:lnTo>
                      <a:lnTo>
                        <a:pt x="96" y="292"/>
                      </a:lnTo>
                      <a:lnTo>
                        <a:pt x="108" y="294"/>
                      </a:lnTo>
                      <a:lnTo>
                        <a:pt x="122" y="294"/>
                      </a:lnTo>
                      <a:lnTo>
                        <a:pt x="134" y="304"/>
                      </a:lnTo>
                      <a:lnTo>
                        <a:pt x="148" y="304"/>
                      </a:lnTo>
                      <a:lnTo>
                        <a:pt x="160" y="302"/>
                      </a:lnTo>
                      <a:lnTo>
                        <a:pt x="182" y="318"/>
                      </a:lnTo>
                      <a:lnTo>
                        <a:pt x="198" y="306"/>
                      </a:lnTo>
                      <a:lnTo>
                        <a:pt x="216" y="316"/>
                      </a:lnTo>
                      <a:lnTo>
                        <a:pt x="226" y="308"/>
                      </a:lnTo>
                      <a:lnTo>
                        <a:pt x="238" y="312"/>
                      </a:lnTo>
                      <a:lnTo>
                        <a:pt x="242" y="330"/>
                      </a:lnTo>
                      <a:lnTo>
                        <a:pt x="266" y="326"/>
                      </a:lnTo>
                      <a:lnTo>
                        <a:pt x="282" y="328"/>
                      </a:lnTo>
                      <a:lnTo>
                        <a:pt x="286" y="302"/>
                      </a:lnTo>
                      <a:lnTo>
                        <a:pt x="300" y="2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" name="Belgium">
                  <a:extLst>
                    <a:ext uri="{FF2B5EF4-FFF2-40B4-BE49-F238E27FC236}">
                      <a16:creationId xmlns="" xmlns:a16="http://schemas.microsoft.com/office/drawing/2014/main" id="{AA4C70E4-684C-40E9-A5B1-342E06F068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65637" y="3261042"/>
                  <a:ext cx="98425" cy="80963"/>
                </a:xfrm>
                <a:custGeom>
                  <a:avLst/>
                  <a:gdLst>
                    <a:gd name="T0" fmla="*/ 0 w 148"/>
                    <a:gd name="T1" fmla="*/ 2147483647 h 124"/>
                    <a:gd name="T2" fmla="*/ 2147483647 w 148"/>
                    <a:gd name="T3" fmla="*/ 2147483647 h 124"/>
                    <a:gd name="T4" fmla="*/ 2147483647 w 148"/>
                    <a:gd name="T5" fmla="*/ 2147483647 h 124"/>
                    <a:gd name="T6" fmla="*/ 2147483647 w 148"/>
                    <a:gd name="T7" fmla="*/ 2147483647 h 124"/>
                    <a:gd name="T8" fmla="*/ 2147483647 w 148"/>
                    <a:gd name="T9" fmla="*/ 2147483647 h 124"/>
                    <a:gd name="T10" fmla="*/ 2147483647 w 148"/>
                    <a:gd name="T11" fmla="*/ 0 h 124"/>
                    <a:gd name="T12" fmla="*/ 2147483647 w 148"/>
                    <a:gd name="T13" fmla="*/ 2147483647 h 124"/>
                    <a:gd name="T14" fmla="*/ 2147483647 w 148"/>
                    <a:gd name="T15" fmla="*/ 2147483647 h 124"/>
                    <a:gd name="T16" fmla="*/ 2147483647 w 148"/>
                    <a:gd name="T17" fmla="*/ 2147483647 h 124"/>
                    <a:gd name="T18" fmla="*/ 2147483647 w 148"/>
                    <a:gd name="T19" fmla="*/ 2147483647 h 124"/>
                    <a:gd name="T20" fmla="*/ 2147483647 w 148"/>
                    <a:gd name="T21" fmla="*/ 2147483647 h 124"/>
                    <a:gd name="T22" fmla="*/ 2147483647 w 148"/>
                    <a:gd name="T23" fmla="*/ 2147483647 h 124"/>
                    <a:gd name="T24" fmla="*/ 2147483647 w 148"/>
                    <a:gd name="T25" fmla="*/ 2147483647 h 124"/>
                    <a:gd name="T26" fmla="*/ 2147483647 w 148"/>
                    <a:gd name="T27" fmla="*/ 2147483647 h 124"/>
                    <a:gd name="T28" fmla="*/ 2147483647 w 148"/>
                    <a:gd name="T29" fmla="*/ 2147483647 h 124"/>
                    <a:gd name="T30" fmla="*/ 2147483647 w 148"/>
                    <a:gd name="T31" fmla="*/ 2147483647 h 124"/>
                    <a:gd name="T32" fmla="*/ 2147483647 w 148"/>
                    <a:gd name="T33" fmla="*/ 2147483647 h 124"/>
                    <a:gd name="T34" fmla="*/ 2147483647 w 148"/>
                    <a:gd name="T35" fmla="*/ 2147483647 h 124"/>
                    <a:gd name="T36" fmla="*/ 2147483647 w 148"/>
                    <a:gd name="T37" fmla="*/ 2147483647 h 124"/>
                    <a:gd name="T38" fmla="*/ 2147483647 w 148"/>
                    <a:gd name="T39" fmla="*/ 2147483647 h 124"/>
                    <a:gd name="T40" fmla="*/ 2147483647 w 148"/>
                    <a:gd name="T41" fmla="*/ 2147483647 h 124"/>
                    <a:gd name="T42" fmla="*/ 2147483647 w 148"/>
                    <a:gd name="T43" fmla="*/ 2147483647 h 124"/>
                    <a:gd name="T44" fmla="*/ 2147483647 w 148"/>
                    <a:gd name="T45" fmla="*/ 2147483647 h 124"/>
                    <a:gd name="T46" fmla="*/ 2147483647 w 148"/>
                    <a:gd name="T47" fmla="*/ 2147483647 h 124"/>
                    <a:gd name="T48" fmla="*/ 2147483647 w 148"/>
                    <a:gd name="T49" fmla="*/ 2147483647 h 124"/>
                    <a:gd name="T50" fmla="*/ 2147483647 w 148"/>
                    <a:gd name="T51" fmla="*/ 2147483647 h 124"/>
                    <a:gd name="T52" fmla="*/ 2147483647 w 148"/>
                    <a:gd name="T53" fmla="*/ 2147483647 h 124"/>
                    <a:gd name="T54" fmla="*/ 2147483647 w 148"/>
                    <a:gd name="T55" fmla="*/ 2147483647 h 124"/>
                    <a:gd name="T56" fmla="*/ 2147483647 w 148"/>
                    <a:gd name="T57" fmla="*/ 2147483647 h 124"/>
                    <a:gd name="T58" fmla="*/ 2147483647 w 148"/>
                    <a:gd name="T59" fmla="*/ 2147483647 h 124"/>
                    <a:gd name="T60" fmla="*/ 0 w 148"/>
                    <a:gd name="T61" fmla="*/ 2147483647 h 12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48"/>
                    <a:gd name="T94" fmla="*/ 0 h 124"/>
                    <a:gd name="T95" fmla="*/ 148 w 148"/>
                    <a:gd name="T96" fmla="*/ 124 h 12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48" h="124">
                      <a:moveTo>
                        <a:pt x="0" y="22"/>
                      </a:moveTo>
                      <a:lnTo>
                        <a:pt x="26" y="6"/>
                      </a:lnTo>
                      <a:lnTo>
                        <a:pt x="32" y="20"/>
                      </a:lnTo>
                      <a:lnTo>
                        <a:pt x="60" y="18"/>
                      </a:lnTo>
                      <a:lnTo>
                        <a:pt x="68" y="6"/>
                      </a:lnTo>
                      <a:lnTo>
                        <a:pt x="78" y="0"/>
                      </a:lnTo>
                      <a:lnTo>
                        <a:pt x="98" y="10"/>
                      </a:lnTo>
                      <a:lnTo>
                        <a:pt x="114" y="12"/>
                      </a:lnTo>
                      <a:lnTo>
                        <a:pt x="126" y="20"/>
                      </a:lnTo>
                      <a:lnTo>
                        <a:pt x="126" y="34"/>
                      </a:lnTo>
                      <a:lnTo>
                        <a:pt x="120" y="44"/>
                      </a:lnTo>
                      <a:lnTo>
                        <a:pt x="124" y="48"/>
                      </a:lnTo>
                      <a:lnTo>
                        <a:pt x="136" y="48"/>
                      </a:lnTo>
                      <a:lnTo>
                        <a:pt x="148" y="70"/>
                      </a:lnTo>
                      <a:lnTo>
                        <a:pt x="138" y="84"/>
                      </a:lnTo>
                      <a:lnTo>
                        <a:pt x="130" y="92"/>
                      </a:lnTo>
                      <a:lnTo>
                        <a:pt x="126" y="100"/>
                      </a:lnTo>
                      <a:lnTo>
                        <a:pt x="130" y="106"/>
                      </a:lnTo>
                      <a:lnTo>
                        <a:pt x="126" y="124"/>
                      </a:lnTo>
                      <a:lnTo>
                        <a:pt x="116" y="124"/>
                      </a:lnTo>
                      <a:lnTo>
                        <a:pt x="90" y="100"/>
                      </a:lnTo>
                      <a:lnTo>
                        <a:pt x="86" y="84"/>
                      </a:lnTo>
                      <a:lnTo>
                        <a:pt x="72" y="92"/>
                      </a:lnTo>
                      <a:lnTo>
                        <a:pt x="60" y="86"/>
                      </a:lnTo>
                      <a:lnTo>
                        <a:pt x="54" y="78"/>
                      </a:lnTo>
                      <a:lnTo>
                        <a:pt x="52" y="64"/>
                      </a:lnTo>
                      <a:lnTo>
                        <a:pt x="40" y="64"/>
                      </a:lnTo>
                      <a:lnTo>
                        <a:pt x="26" y="54"/>
                      </a:lnTo>
                      <a:lnTo>
                        <a:pt x="20" y="44"/>
                      </a:lnTo>
                      <a:lnTo>
                        <a:pt x="8" y="3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" name="Belize">
                  <a:extLst>
                    <a:ext uri="{FF2B5EF4-FFF2-40B4-BE49-F238E27FC236}">
                      <a16:creationId xmlns="" xmlns:a16="http://schemas.microsoft.com/office/drawing/2014/main" id="{F2441017-6195-4CB8-ACC7-C9B05106F6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8512" y="4372292"/>
                  <a:ext cx="41275" cy="74613"/>
                </a:xfrm>
                <a:custGeom>
                  <a:avLst/>
                  <a:gdLst>
                    <a:gd name="T0" fmla="*/ 2147483647 w 64"/>
                    <a:gd name="T1" fmla="*/ 2147483647 h 114"/>
                    <a:gd name="T2" fmla="*/ 2147483647 w 64"/>
                    <a:gd name="T3" fmla="*/ 2147483647 h 114"/>
                    <a:gd name="T4" fmla="*/ 2147483647 w 64"/>
                    <a:gd name="T5" fmla="*/ 2147483647 h 114"/>
                    <a:gd name="T6" fmla="*/ 2147483647 w 64"/>
                    <a:gd name="T7" fmla="*/ 2147483647 h 114"/>
                    <a:gd name="T8" fmla="*/ 2147483647 w 64"/>
                    <a:gd name="T9" fmla="*/ 2147483647 h 114"/>
                    <a:gd name="T10" fmla="*/ 2147483647 w 64"/>
                    <a:gd name="T11" fmla="*/ 2147483647 h 114"/>
                    <a:gd name="T12" fmla="*/ 2147483647 w 64"/>
                    <a:gd name="T13" fmla="*/ 2147483647 h 114"/>
                    <a:gd name="T14" fmla="*/ 2147483647 w 64"/>
                    <a:gd name="T15" fmla="*/ 2147483647 h 114"/>
                    <a:gd name="T16" fmla="*/ 0 w 64"/>
                    <a:gd name="T17" fmla="*/ 2147483647 h 114"/>
                    <a:gd name="T18" fmla="*/ 2147483647 w 64"/>
                    <a:gd name="T19" fmla="*/ 2147483647 h 114"/>
                    <a:gd name="T20" fmla="*/ 2147483647 w 64"/>
                    <a:gd name="T21" fmla="*/ 2147483647 h 114"/>
                    <a:gd name="T22" fmla="*/ 2147483647 w 64"/>
                    <a:gd name="T23" fmla="*/ 0 h 114"/>
                    <a:gd name="T24" fmla="*/ 2147483647 w 64"/>
                    <a:gd name="T25" fmla="*/ 2147483647 h 114"/>
                    <a:gd name="T26" fmla="*/ 2147483647 w 64"/>
                    <a:gd name="T27" fmla="*/ 2147483647 h 114"/>
                    <a:gd name="T28" fmla="*/ 2147483647 w 64"/>
                    <a:gd name="T29" fmla="*/ 2147483647 h 1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4"/>
                    <a:gd name="T46" fmla="*/ 0 h 114"/>
                    <a:gd name="T47" fmla="*/ 64 w 64"/>
                    <a:gd name="T48" fmla="*/ 114 h 1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4" h="114">
                      <a:moveTo>
                        <a:pt x="64" y="24"/>
                      </a:moveTo>
                      <a:lnTo>
                        <a:pt x="48" y="36"/>
                      </a:lnTo>
                      <a:lnTo>
                        <a:pt x="52" y="54"/>
                      </a:lnTo>
                      <a:lnTo>
                        <a:pt x="46" y="62"/>
                      </a:lnTo>
                      <a:lnTo>
                        <a:pt x="52" y="74"/>
                      </a:lnTo>
                      <a:lnTo>
                        <a:pt x="48" y="88"/>
                      </a:lnTo>
                      <a:lnTo>
                        <a:pt x="22" y="114"/>
                      </a:lnTo>
                      <a:lnTo>
                        <a:pt x="2" y="114"/>
                      </a:lnTo>
                      <a:lnTo>
                        <a:pt x="0" y="34"/>
                      </a:lnTo>
                      <a:lnTo>
                        <a:pt x="24" y="14"/>
                      </a:lnTo>
                      <a:lnTo>
                        <a:pt x="46" y="14"/>
                      </a:lnTo>
                      <a:lnTo>
                        <a:pt x="56" y="0"/>
                      </a:lnTo>
                      <a:lnTo>
                        <a:pt x="60" y="20"/>
                      </a:lnTo>
                      <a:lnTo>
                        <a:pt x="64" y="20"/>
                      </a:lnTo>
                      <a:lnTo>
                        <a:pt x="64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" name="Benin">
                  <a:extLst>
                    <a:ext uri="{FF2B5EF4-FFF2-40B4-BE49-F238E27FC236}">
                      <a16:creationId xmlns="" xmlns:a16="http://schemas.microsoft.com/office/drawing/2014/main" id="{D4773D52-0E50-43F6-8E15-5E1A6B4A3E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25950" y="4488180"/>
                  <a:ext cx="77787" cy="163512"/>
                </a:xfrm>
                <a:custGeom>
                  <a:avLst/>
                  <a:gdLst>
                    <a:gd name="T0" fmla="*/ 2147483647 w 118"/>
                    <a:gd name="T1" fmla="*/ 2147483647 h 247"/>
                    <a:gd name="T2" fmla="*/ 2147483647 w 118"/>
                    <a:gd name="T3" fmla="*/ 2147483647 h 247"/>
                    <a:gd name="T4" fmla="*/ 2147483647 w 118"/>
                    <a:gd name="T5" fmla="*/ 2147483647 h 247"/>
                    <a:gd name="T6" fmla="*/ 2147483647 w 118"/>
                    <a:gd name="T7" fmla="*/ 2147483647 h 247"/>
                    <a:gd name="T8" fmla="*/ 2147483647 w 118"/>
                    <a:gd name="T9" fmla="*/ 2147483647 h 247"/>
                    <a:gd name="T10" fmla="*/ 2147483647 w 118"/>
                    <a:gd name="T11" fmla="*/ 2147483647 h 247"/>
                    <a:gd name="T12" fmla="*/ 0 w 118"/>
                    <a:gd name="T13" fmla="*/ 2147483647 h 247"/>
                    <a:gd name="T14" fmla="*/ 2147483647 w 118"/>
                    <a:gd name="T15" fmla="*/ 2147483647 h 247"/>
                    <a:gd name="T16" fmla="*/ 2147483647 w 118"/>
                    <a:gd name="T17" fmla="*/ 2147483647 h 247"/>
                    <a:gd name="T18" fmla="*/ 2147483647 w 118"/>
                    <a:gd name="T19" fmla="*/ 2147483647 h 247"/>
                    <a:gd name="T20" fmla="*/ 2147483647 w 118"/>
                    <a:gd name="T21" fmla="*/ 2147483647 h 247"/>
                    <a:gd name="T22" fmla="*/ 2147483647 w 118"/>
                    <a:gd name="T23" fmla="*/ 0 h 247"/>
                    <a:gd name="T24" fmla="*/ 2147483647 w 118"/>
                    <a:gd name="T25" fmla="*/ 2147483647 h 247"/>
                    <a:gd name="T26" fmla="*/ 2147483647 w 118"/>
                    <a:gd name="T27" fmla="*/ 2147483647 h 247"/>
                    <a:gd name="T28" fmla="*/ 2147483647 w 118"/>
                    <a:gd name="T29" fmla="*/ 2147483647 h 247"/>
                    <a:gd name="T30" fmla="*/ 2147483647 w 118"/>
                    <a:gd name="T31" fmla="*/ 2147483647 h 247"/>
                    <a:gd name="T32" fmla="*/ 2147483647 w 118"/>
                    <a:gd name="T33" fmla="*/ 2147483647 h 247"/>
                    <a:gd name="T34" fmla="*/ 2147483647 w 118"/>
                    <a:gd name="T35" fmla="*/ 2147483647 h 247"/>
                    <a:gd name="T36" fmla="*/ 2147483647 w 118"/>
                    <a:gd name="T37" fmla="*/ 2147483647 h 247"/>
                    <a:gd name="T38" fmla="*/ 2147483647 w 118"/>
                    <a:gd name="T39" fmla="*/ 2147483647 h 247"/>
                    <a:gd name="T40" fmla="*/ 2147483647 w 118"/>
                    <a:gd name="T41" fmla="*/ 2147483647 h 247"/>
                    <a:gd name="T42" fmla="*/ 2147483647 w 118"/>
                    <a:gd name="T43" fmla="*/ 2147483647 h 2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8"/>
                    <a:gd name="T67" fmla="*/ 0 h 247"/>
                    <a:gd name="T68" fmla="*/ 118 w 118"/>
                    <a:gd name="T69" fmla="*/ 247 h 2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8" h="247">
                      <a:moveTo>
                        <a:pt x="70" y="247"/>
                      </a:moveTo>
                      <a:lnTo>
                        <a:pt x="44" y="245"/>
                      </a:lnTo>
                      <a:lnTo>
                        <a:pt x="40" y="233"/>
                      </a:lnTo>
                      <a:lnTo>
                        <a:pt x="36" y="140"/>
                      </a:lnTo>
                      <a:lnTo>
                        <a:pt x="22" y="126"/>
                      </a:lnTo>
                      <a:lnTo>
                        <a:pt x="22" y="98"/>
                      </a:lnTo>
                      <a:lnTo>
                        <a:pt x="0" y="66"/>
                      </a:lnTo>
                      <a:lnTo>
                        <a:pt x="24" y="42"/>
                      </a:lnTo>
                      <a:lnTo>
                        <a:pt x="44" y="44"/>
                      </a:lnTo>
                      <a:lnTo>
                        <a:pt x="54" y="26"/>
                      </a:lnTo>
                      <a:lnTo>
                        <a:pt x="62" y="2"/>
                      </a:lnTo>
                      <a:lnTo>
                        <a:pt x="72" y="0"/>
                      </a:lnTo>
                      <a:lnTo>
                        <a:pt x="108" y="16"/>
                      </a:lnTo>
                      <a:lnTo>
                        <a:pt x="118" y="56"/>
                      </a:lnTo>
                      <a:lnTo>
                        <a:pt x="118" y="88"/>
                      </a:lnTo>
                      <a:lnTo>
                        <a:pt x="104" y="120"/>
                      </a:lnTo>
                      <a:lnTo>
                        <a:pt x="94" y="136"/>
                      </a:lnTo>
                      <a:lnTo>
                        <a:pt x="84" y="138"/>
                      </a:lnTo>
                      <a:lnTo>
                        <a:pt x="84" y="203"/>
                      </a:lnTo>
                      <a:lnTo>
                        <a:pt x="92" y="217"/>
                      </a:lnTo>
                      <a:lnTo>
                        <a:pt x="92" y="239"/>
                      </a:lnTo>
                      <a:lnTo>
                        <a:pt x="70" y="2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2" name="Bhutan">
                  <a:extLst>
                    <a:ext uri="{FF2B5EF4-FFF2-40B4-BE49-F238E27FC236}">
                      <a16:creationId xmlns="" xmlns:a16="http://schemas.microsoft.com/office/drawing/2014/main" id="{52EFDB91-9D2A-49DD-931B-25593AA83D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38925" y="4061142"/>
                  <a:ext cx="73025" cy="39688"/>
                </a:xfrm>
                <a:custGeom>
                  <a:avLst/>
                  <a:gdLst>
                    <a:gd name="T0" fmla="*/ 2147483647 w 112"/>
                    <a:gd name="T1" fmla="*/ 2147483647 h 60"/>
                    <a:gd name="T2" fmla="*/ 2147483647 w 112"/>
                    <a:gd name="T3" fmla="*/ 2147483647 h 60"/>
                    <a:gd name="T4" fmla="*/ 2147483647 w 112"/>
                    <a:gd name="T5" fmla="*/ 0 h 60"/>
                    <a:gd name="T6" fmla="*/ 2147483647 w 112"/>
                    <a:gd name="T7" fmla="*/ 2147483647 h 60"/>
                    <a:gd name="T8" fmla="*/ 0 w 112"/>
                    <a:gd name="T9" fmla="*/ 2147483647 h 60"/>
                    <a:gd name="T10" fmla="*/ 2147483647 w 112"/>
                    <a:gd name="T11" fmla="*/ 2147483647 h 60"/>
                    <a:gd name="T12" fmla="*/ 2147483647 w 112"/>
                    <a:gd name="T13" fmla="*/ 2147483647 h 60"/>
                    <a:gd name="T14" fmla="*/ 2147483647 w 112"/>
                    <a:gd name="T15" fmla="*/ 2147483647 h 60"/>
                    <a:gd name="T16" fmla="*/ 2147483647 w 112"/>
                    <a:gd name="T17" fmla="*/ 2147483647 h 60"/>
                    <a:gd name="T18" fmla="*/ 2147483647 w 112"/>
                    <a:gd name="T19" fmla="*/ 2147483647 h 60"/>
                    <a:gd name="T20" fmla="*/ 2147483647 w 112"/>
                    <a:gd name="T21" fmla="*/ 2147483647 h 60"/>
                    <a:gd name="T22" fmla="*/ 2147483647 w 112"/>
                    <a:gd name="T23" fmla="*/ 2147483647 h 60"/>
                    <a:gd name="T24" fmla="*/ 2147483647 w 112"/>
                    <a:gd name="T25" fmla="*/ 2147483647 h 60"/>
                    <a:gd name="T26" fmla="*/ 2147483647 w 112"/>
                    <a:gd name="T27" fmla="*/ 2147483647 h 6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2"/>
                    <a:gd name="T43" fmla="*/ 0 h 60"/>
                    <a:gd name="T44" fmla="*/ 112 w 112"/>
                    <a:gd name="T45" fmla="*/ 60 h 6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2" h="60">
                      <a:moveTo>
                        <a:pt x="102" y="4"/>
                      </a:moveTo>
                      <a:lnTo>
                        <a:pt x="60" y="6"/>
                      </a:lnTo>
                      <a:lnTo>
                        <a:pt x="34" y="0"/>
                      </a:lnTo>
                      <a:lnTo>
                        <a:pt x="16" y="16"/>
                      </a:lnTo>
                      <a:lnTo>
                        <a:pt x="0" y="42"/>
                      </a:lnTo>
                      <a:lnTo>
                        <a:pt x="2" y="60"/>
                      </a:lnTo>
                      <a:lnTo>
                        <a:pt x="28" y="60"/>
                      </a:lnTo>
                      <a:lnTo>
                        <a:pt x="48" y="54"/>
                      </a:lnTo>
                      <a:lnTo>
                        <a:pt x="78" y="54"/>
                      </a:lnTo>
                      <a:lnTo>
                        <a:pt x="100" y="54"/>
                      </a:lnTo>
                      <a:lnTo>
                        <a:pt x="112" y="40"/>
                      </a:lnTo>
                      <a:lnTo>
                        <a:pt x="104" y="28"/>
                      </a:lnTo>
                      <a:lnTo>
                        <a:pt x="94" y="24"/>
                      </a:lnTo>
                      <a:lnTo>
                        <a:pt x="102" y="4"/>
                      </a:ln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3" name="Bolivia">
                  <a:extLst>
                    <a:ext uri="{FF2B5EF4-FFF2-40B4-BE49-F238E27FC236}">
                      <a16:creationId xmlns="" xmlns:a16="http://schemas.microsoft.com/office/drawing/2014/main" id="{8BCB6DD1-3721-412B-A5D2-59ADA37862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71750" y="5112067"/>
                  <a:ext cx="306387" cy="360363"/>
                </a:xfrm>
                <a:custGeom>
                  <a:avLst/>
                  <a:gdLst>
                    <a:gd name="T0" fmla="*/ 2147483647 w 464"/>
                    <a:gd name="T1" fmla="*/ 2147483647 h 545"/>
                    <a:gd name="T2" fmla="*/ 0 w 464"/>
                    <a:gd name="T3" fmla="*/ 2147483647 h 545"/>
                    <a:gd name="T4" fmla="*/ 2147483647 w 464"/>
                    <a:gd name="T5" fmla="*/ 2147483647 h 545"/>
                    <a:gd name="T6" fmla="*/ 2147483647 w 464"/>
                    <a:gd name="T7" fmla="*/ 2147483647 h 545"/>
                    <a:gd name="T8" fmla="*/ 2147483647 w 464"/>
                    <a:gd name="T9" fmla="*/ 2147483647 h 545"/>
                    <a:gd name="T10" fmla="*/ 2147483647 w 464"/>
                    <a:gd name="T11" fmla="*/ 2147483647 h 545"/>
                    <a:gd name="T12" fmla="*/ 2147483647 w 464"/>
                    <a:gd name="T13" fmla="*/ 2147483647 h 545"/>
                    <a:gd name="T14" fmla="*/ 2147483647 w 464"/>
                    <a:gd name="T15" fmla="*/ 2147483647 h 545"/>
                    <a:gd name="T16" fmla="*/ 2147483647 w 464"/>
                    <a:gd name="T17" fmla="*/ 2147483647 h 545"/>
                    <a:gd name="T18" fmla="*/ 2147483647 w 464"/>
                    <a:gd name="T19" fmla="*/ 2147483647 h 545"/>
                    <a:gd name="T20" fmla="*/ 2147483647 w 464"/>
                    <a:gd name="T21" fmla="*/ 2147483647 h 545"/>
                    <a:gd name="T22" fmla="*/ 2147483647 w 464"/>
                    <a:gd name="T23" fmla="*/ 2147483647 h 545"/>
                    <a:gd name="T24" fmla="*/ 2147483647 w 464"/>
                    <a:gd name="T25" fmla="*/ 2147483647 h 545"/>
                    <a:gd name="T26" fmla="*/ 2147483647 w 464"/>
                    <a:gd name="T27" fmla="*/ 0 h 545"/>
                    <a:gd name="T28" fmla="*/ 2147483647 w 464"/>
                    <a:gd name="T29" fmla="*/ 2147483647 h 545"/>
                    <a:gd name="T30" fmla="*/ 2147483647 w 464"/>
                    <a:gd name="T31" fmla="*/ 2147483647 h 545"/>
                    <a:gd name="T32" fmla="*/ 2147483647 w 464"/>
                    <a:gd name="T33" fmla="*/ 2147483647 h 545"/>
                    <a:gd name="T34" fmla="*/ 2147483647 w 464"/>
                    <a:gd name="T35" fmla="*/ 2147483647 h 545"/>
                    <a:gd name="T36" fmla="*/ 2147483647 w 464"/>
                    <a:gd name="T37" fmla="*/ 2147483647 h 545"/>
                    <a:gd name="T38" fmla="*/ 2147483647 w 464"/>
                    <a:gd name="T39" fmla="*/ 2147483647 h 545"/>
                    <a:gd name="T40" fmla="*/ 2147483647 w 464"/>
                    <a:gd name="T41" fmla="*/ 2147483647 h 545"/>
                    <a:gd name="T42" fmla="*/ 2147483647 w 464"/>
                    <a:gd name="T43" fmla="*/ 2147483647 h 545"/>
                    <a:gd name="T44" fmla="*/ 2147483647 w 464"/>
                    <a:gd name="T45" fmla="*/ 2147483647 h 545"/>
                    <a:gd name="T46" fmla="*/ 2147483647 w 464"/>
                    <a:gd name="T47" fmla="*/ 2147483647 h 545"/>
                    <a:gd name="T48" fmla="*/ 2147483647 w 464"/>
                    <a:gd name="T49" fmla="*/ 2147483647 h 545"/>
                    <a:gd name="T50" fmla="*/ 2147483647 w 464"/>
                    <a:gd name="T51" fmla="*/ 2147483647 h 545"/>
                    <a:gd name="T52" fmla="*/ 2147483647 w 464"/>
                    <a:gd name="T53" fmla="*/ 2147483647 h 545"/>
                    <a:gd name="T54" fmla="*/ 2147483647 w 464"/>
                    <a:gd name="T55" fmla="*/ 2147483647 h 545"/>
                    <a:gd name="T56" fmla="*/ 2147483647 w 464"/>
                    <a:gd name="T57" fmla="*/ 2147483647 h 545"/>
                    <a:gd name="T58" fmla="*/ 2147483647 w 464"/>
                    <a:gd name="T59" fmla="*/ 2147483647 h 545"/>
                    <a:gd name="T60" fmla="*/ 2147483647 w 464"/>
                    <a:gd name="T61" fmla="*/ 2147483647 h 545"/>
                    <a:gd name="T62" fmla="*/ 2147483647 w 464"/>
                    <a:gd name="T63" fmla="*/ 2147483647 h 545"/>
                    <a:gd name="T64" fmla="*/ 2147483647 w 464"/>
                    <a:gd name="T65" fmla="*/ 2147483647 h 545"/>
                    <a:gd name="T66" fmla="*/ 2147483647 w 464"/>
                    <a:gd name="T67" fmla="*/ 2147483647 h 545"/>
                    <a:gd name="T68" fmla="*/ 2147483647 w 464"/>
                    <a:gd name="T69" fmla="*/ 2147483647 h 545"/>
                    <a:gd name="T70" fmla="*/ 2147483647 w 464"/>
                    <a:gd name="T71" fmla="*/ 2147483647 h 545"/>
                    <a:gd name="T72" fmla="*/ 2147483647 w 464"/>
                    <a:gd name="T73" fmla="*/ 2147483647 h 545"/>
                    <a:gd name="T74" fmla="*/ 2147483647 w 464"/>
                    <a:gd name="T75" fmla="*/ 2147483647 h 545"/>
                    <a:gd name="T76" fmla="*/ 2147483647 w 464"/>
                    <a:gd name="T77" fmla="*/ 2147483647 h 545"/>
                    <a:gd name="T78" fmla="*/ 2147483647 w 464"/>
                    <a:gd name="T79" fmla="*/ 2147483647 h 545"/>
                    <a:gd name="T80" fmla="*/ 2147483647 w 464"/>
                    <a:gd name="T81" fmla="*/ 2147483647 h 545"/>
                    <a:gd name="T82" fmla="*/ 2147483647 w 464"/>
                    <a:gd name="T83" fmla="*/ 2147483647 h 545"/>
                    <a:gd name="T84" fmla="*/ 2147483647 w 464"/>
                    <a:gd name="T85" fmla="*/ 2147483647 h 545"/>
                    <a:gd name="T86" fmla="*/ 2147483647 w 464"/>
                    <a:gd name="T87" fmla="*/ 2147483647 h 545"/>
                    <a:gd name="T88" fmla="*/ 2147483647 w 464"/>
                    <a:gd name="T89" fmla="*/ 2147483647 h 545"/>
                    <a:gd name="T90" fmla="*/ 2147483647 w 464"/>
                    <a:gd name="T91" fmla="*/ 2147483647 h 545"/>
                    <a:gd name="T92" fmla="*/ 2147483647 w 464"/>
                    <a:gd name="T93" fmla="*/ 2147483647 h 545"/>
                    <a:gd name="T94" fmla="*/ 2147483647 w 464"/>
                    <a:gd name="T95" fmla="*/ 2147483647 h 545"/>
                    <a:gd name="T96" fmla="*/ 2147483647 w 464"/>
                    <a:gd name="T97" fmla="*/ 2147483647 h 545"/>
                    <a:gd name="T98" fmla="*/ 2147483647 w 464"/>
                    <a:gd name="T99" fmla="*/ 2147483647 h 545"/>
                    <a:gd name="T100" fmla="*/ 2147483647 w 464"/>
                    <a:gd name="T101" fmla="*/ 2147483647 h 545"/>
                    <a:gd name="T102" fmla="*/ 2147483647 w 464"/>
                    <a:gd name="T103" fmla="*/ 2147483647 h 545"/>
                    <a:gd name="T104" fmla="*/ 2147483647 w 464"/>
                    <a:gd name="T105" fmla="*/ 2147483647 h 545"/>
                    <a:gd name="T106" fmla="*/ 2147483647 w 464"/>
                    <a:gd name="T107" fmla="*/ 2147483647 h 545"/>
                    <a:gd name="T108" fmla="*/ 2147483647 w 464"/>
                    <a:gd name="T109" fmla="*/ 2147483647 h 54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4"/>
                    <a:gd name="T166" fmla="*/ 0 h 545"/>
                    <a:gd name="T167" fmla="*/ 464 w 464"/>
                    <a:gd name="T168" fmla="*/ 545 h 54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4" h="545">
                      <a:moveTo>
                        <a:pt x="6" y="315"/>
                      </a:moveTo>
                      <a:lnTo>
                        <a:pt x="0" y="295"/>
                      </a:lnTo>
                      <a:lnTo>
                        <a:pt x="24" y="279"/>
                      </a:lnTo>
                      <a:lnTo>
                        <a:pt x="36" y="265"/>
                      </a:lnTo>
                      <a:lnTo>
                        <a:pt x="14" y="243"/>
                      </a:lnTo>
                      <a:lnTo>
                        <a:pt x="22" y="217"/>
                      </a:lnTo>
                      <a:lnTo>
                        <a:pt x="12" y="201"/>
                      </a:lnTo>
                      <a:lnTo>
                        <a:pt x="42" y="110"/>
                      </a:lnTo>
                      <a:lnTo>
                        <a:pt x="6" y="52"/>
                      </a:lnTo>
                      <a:lnTo>
                        <a:pt x="44" y="50"/>
                      </a:lnTo>
                      <a:lnTo>
                        <a:pt x="70" y="30"/>
                      </a:lnTo>
                      <a:lnTo>
                        <a:pt x="92" y="24"/>
                      </a:lnTo>
                      <a:lnTo>
                        <a:pt x="114" y="8"/>
                      </a:lnTo>
                      <a:lnTo>
                        <a:pt x="158" y="0"/>
                      </a:lnTo>
                      <a:lnTo>
                        <a:pt x="166" y="20"/>
                      </a:lnTo>
                      <a:lnTo>
                        <a:pt x="160" y="42"/>
                      </a:lnTo>
                      <a:lnTo>
                        <a:pt x="172" y="90"/>
                      </a:lnTo>
                      <a:lnTo>
                        <a:pt x="202" y="106"/>
                      </a:lnTo>
                      <a:lnTo>
                        <a:pt x="228" y="112"/>
                      </a:lnTo>
                      <a:lnTo>
                        <a:pt x="298" y="147"/>
                      </a:lnTo>
                      <a:lnTo>
                        <a:pt x="350" y="161"/>
                      </a:lnTo>
                      <a:lnTo>
                        <a:pt x="356" y="201"/>
                      </a:lnTo>
                      <a:lnTo>
                        <a:pt x="348" y="225"/>
                      </a:lnTo>
                      <a:lnTo>
                        <a:pt x="372" y="261"/>
                      </a:lnTo>
                      <a:lnTo>
                        <a:pt x="430" y="263"/>
                      </a:lnTo>
                      <a:lnTo>
                        <a:pt x="434" y="297"/>
                      </a:lnTo>
                      <a:lnTo>
                        <a:pt x="454" y="307"/>
                      </a:lnTo>
                      <a:lnTo>
                        <a:pt x="464" y="323"/>
                      </a:lnTo>
                      <a:lnTo>
                        <a:pt x="456" y="355"/>
                      </a:lnTo>
                      <a:lnTo>
                        <a:pt x="456" y="375"/>
                      </a:lnTo>
                      <a:lnTo>
                        <a:pt x="438" y="407"/>
                      </a:lnTo>
                      <a:lnTo>
                        <a:pt x="408" y="389"/>
                      </a:lnTo>
                      <a:lnTo>
                        <a:pt x="362" y="395"/>
                      </a:lnTo>
                      <a:lnTo>
                        <a:pt x="330" y="397"/>
                      </a:lnTo>
                      <a:lnTo>
                        <a:pt x="296" y="395"/>
                      </a:lnTo>
                      <a:lnTo>
                        <a:pt x="278" y="429"/>
                      </a:lnTo>
                      <a:lnTo>
                        <a:pt x="278" y="449"/>
                      </a:lnTo>
                      <a:lnTo>
                        <a:pt x="264" y="501"/>
                      </a:lnTo>
                      <a:lnTo>
                        <a:pt x="228" y="493"/>
                      </a:lnTo>
                      <a:lnTo>
                        <a:pt x="210" y="531"/>
                      </a:lnTo>
                      <a:lnTo>
                        <a:pt x="190" y="505"/>
                      </a:lnTo>
                      <a:lnTo>
                        <a:pt x="144" y="499"/>
                      </a:lnTo>
                      <a:lnTo>
                        <a:pt x="124" y="481"/>
                      </a:lnTo>
                      <a:lnTo>
                        <a:pt x="114" y="491"/>
                      </a:lnTo>
                      <a:lnTo>
                        <a:pt x="96" y="495"/>
                      </a:lnTo>
                      <a:lnTo>
                        <a:pt x="102" y="519"/>
                      </a:lnTo>
                      <a:lnTo>
                        <a:pt x="102" y="545"/>
                      </a:lnTo>
                      <a:lnTo>
                        <a:pt x="60" y="527"/>
                      </a:lnTo>
                      <a:lnTo>
                        <a:pt x="54" y="475"/>
                      </a:lnTo>
                      <a:lnTo>
                        <a:pt x="48" y="463"/>
                      </a:lnTo>
                      <a:lnTo>
                        <a:pt x="38" y="457"/>
                      </a:lnTo>
                      <a:lnTo>
                        <a:pt x="38" y="417"/>
                      </a:lnTo>
                      <a:lnTo>
                        <a:pt x="32" y="407"/>
                      </a:lnTo>
                      <a:lnTo>
                        <a:pt x="32" y="391"/>
                      </a:lnTo>
                      <a:lnTo>
                        <a:pt x="6" y="3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4" name="Bosnia Herzegovina">
                  <a:extLst>
                    <a:ext uri="{FF2B5EF4-FFF2-40B4-BE49-F238E27FC236}">
                      <a16:creationId xmlns="" xmlns:a16="http://schemas.microsoft.com/office/drawing/2014/main" id="{67424E87-7733-4888-854E-E875F12464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2187" y="3500755"/>
                  <a:ext cx="87313" cy="96837"/>
                </a:xfrm>
                <a:custGeom>
                  <a:avLst/>
                  <a:gdLst>
                    <a:gd name="T0" fmla="*/ 2147483647 w 132"/>
                    <a:gd name="T1" fmla="*/ 2147483647 h 146"/>
                    <a:gd name="T2" fmla="*/ 2147483647 w 132"/>
                    <a:gd name="T3" fmla="*/ 2147483647 h 146"/>
                    <a:gd name="T4" fmla="*/ 2147483647 w 132"/>
                    <a:gd name="T5" fmla="*/ 2147483647 h 146"/>
                    <a:gd name="T6" fmla="*/ 2147483647 w 132"/>
                    <a:gd name="T7" fmla="*/ 2147483647 h 146"/>
                    <a:gd name="T8" fmla="*/ 2147483647 w 132"/>
                    <a:gd name="T9" fmla="*/ 2147483647 h 146"/>
                    <a:gd name="T10" fmla="*/ 0 w 132"/>
                    <a:gd name="T11" fmla="*/ 2147483647 h 146"/>
                    <a:gd name="T12" fmla="*/ 2147483647 w 132"/>
                    <a:gd name="T13" fmla="*/ 0 h 146"/>
                    <a:gd name="T14" fmla="*/ 2147483647 w 132"/>
                    <a:gd name="T15" fmla="*/ 2147483647 h 146"/>
                    <a:gd name="T16" fmla="*/ 2147483647 w 132"/>
                    <a:gd name="T17" fmla="*/ 2147483647 h 146"/>
                    <a:gd name="T18" fmla="*/ 2147483647 w 132"/>
                    <a:gd name="T19" fmla="*/ 2147483647 h 146"/>
                    <a:gd name="T20" fmla="*/ 2147483647 w 132"/>
                    <a:gd name="T21" fmla="*/ 2147483647 h 146"/>
                    <a:gd name="T22" fmla="*/ 2147483647 w 132"/>
                    <a:gd name="T23" fmla="*/ 2147483647 h 146"/>
                    <a:gd name="T24" fmla="*/ 2147483647 w 132"/>
                    <a:gd name="T25" fmla="*/ 2147483647 h 146"/>
                    <a:gd name="T26" fmla="*/ 2147483647 w 132"/>
                    <a:gd name="T27" fmla="*/ 2147483647 h 146"/>
                    <a:gd name="T28" fmla="*/ 2147483647 w 132"/>
                    <a:gd name="T29" fmla="*/ 2147483647 h 146"/>
                    <a:gd name="T30" fmla="*/ 2147483647 w 132"/>
                    <a:gd name="T31" fmla="*/ 2147483647 h 146"/>
                    <a:gd name="T32" fmla="*/ 2147483647 w 132"/>
                    <a:gd name="T33" fmla="*/ 2147483647 h 146"/>
                    <a:gd name="T34" fmla="*/ 2147483647 w 132"/>
                    <a:gd name="T35" fmla="*/ 2147483647 h 146"/>
                    <a:gd name="T36" fmla="*/ 2147483647 w 132"/>
                    <a:gd name="T37" fmla="*/ 2147483647 h 146"/>
                    <a:gd name="T38" fmla="*/ 2147483647 w 132"/>
                    <a:gd name="T39" fmla="*/ 2147483647 h 146"/>
                    <a:gd name="T40" fmla="*/ 2147483647 w 132"/>
                    <a:gd name="T41" fmla="*/ 2147483647 h 146"/>
                    <a:gd name="T42" fmla="*/ 2147483647 w 132"/>
                    <a:gd name="T43" fmla="*/ 2147483647 h 14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146"/>
                    <a:gd name="T68" fmla="*/ 132 w 132"/>
                    <a:gd name="T69" fmla="*/ 146 h 14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146">
                      <a:moveTo>
                        <a:pt x="74" y="126"/>
                      </a:moveTo>
                      <a:lnTo>
                        <a:pt x="66" y="102"/>
                      </a:lnTo>
                      <a:lnTo>
                        <a:pt x="62" y="90"/>
                      </a:lnTo>
                      <a:lnTo>
                        <a:pt x="36" y="74"/>
                      </a:lnTo>
                      <a:lnTo>
                        <a:pt x="16" y="44"/>
                      </a:lnTo>
                      <a:lnTo>
                        <a:pt x="0" y="22"/>
                      </a:lnTo>
                      <a:lnTo>
                        <a:pt x="2" y="0"/>
                      </a:lnTo>
                      <a:lnTo>
                        <a:pt x="22" y="12"/>
                      </a:lnTo>
                      <a:lnTo>
                        <a:pt x="38" y="8"/>
                      </a:lnTo>
                      <a:lnTo>
                        <a:pt x="52" y="16"/>
                      </a:lnTo>
                      <a:lnTo>
                        <a:pt x="104" y="16"/>
                      </a:lnTo>
                      <a:lnTo>
                        <a:pt x="116" y="22"/>
                      </a:lnTo>
                      <a:lnTo>
                        <a:pt x="124" y="26"/>
                      </a:lnTo>
                      <a:lnTo>
                        <a:pt x="118" y="48"/>
                      </a:lnTo>
                      <a:lnTo>
                        <a:pt x="122" y="60"/>
                      </a:lnTo>
                      <a:lnTo>
                        <a:pt x="132" y="68"/>
                      </a:lnTo>
                      <a:lnTo>
                        <a:pt x="122" y="78"/>
                      </a:lnTo>
                      <a:lnTo>
                        <a:pt x="130" y="98"/>
                      </a:lnTo>
                      <a:lnTo>
                        <a:pt x="124" y="116"/>
                      </a:lnTo>
                      <a:lnTo>
                        <a:pt x="104" y="134"/>
                      </a:lnTo>
                      <a:lnTo>
                        <a:pt x="96" y="146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5" name="Botswana">
                  <a:extLst>
                    <a:ext uri="{FF2B5EF4-FFF2-40B4-BE49-F238E27FC236}">
                      <a16:creationId xmlns="" xmlns:a16="http://schemas.microsoft.com/office/drawing/2014/main" id="{0A593F33-6FAE-4FFD-8D03-38C99B39EC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8550" y="5275580"/>
                  <a:ext cx="241300" cy="260350"/>
                </a:xfrm>
                <a:custGeom>
                  <a:avLst/>
                  <a:gdLst>
                    <a:gd name="T0" fmla="*/ 2147483647 w 365"/>
                    <a:gd name="T1" fmla="*/ 2147483647 h 394"/>
                    <a:gd name="T2" fmla="*/ 2147483647 w 365"/>
                    <a:gd name="T3" fmla="*/ 0 h 394"/>
                    <a:gd name="T4" fmla="*/ 2147483647 w 365"/>
                    <a:gd name="T5" fmla="*/ 2147483647 h 394"/>
                    <a:gd name="T6" fmla="*/ 2147483647 w 365"/>
                    <a:gd name="T7" fmla="*/ 2147483647 h 394"/>
                    <a:gd name="T8" fmla="*/ 2147483647 w 365"/>
                    <a:gd name="T9" fmla="*/ 2147483647 h 394"/>
                    <a:gd name="T10" fmla="*/ 2147483647 w 365"/>
                    <a:gd name="T11" fmla="*/ 2147483647 h 394"/>
                    <a:gd name="T12" fmla="*/ 2147483647 w 365"/>
                    <a:gd name="T13" fmla="*/ 2147483647 h 394"/>
                    <a:gd name="T14" fmla="*/ 2147483647 w 365"/>
                    <a:gd name="T15" fmla="*/ 2147483647 h 394"/>
                    <a:gd name="T16" fmla="*/ 2147483647 w 365"/>
                    <a:gd name="T17" fmla="*/ 2147483647 h 394"/>
                    <a:gd name="T18" fmla="*/ 2147483647 w 365"/>
                    <a:gd name="T19" fmla="*/ 2147483647 h 394"/>
                    <a:gd name="T20" fmla="*/ 2147483647 w 365"/>
                    <a:gd name="T21" fmla="*/ 2147483647 h 394"/>
                    <a:gd name="T22" fmla="*/ 2147483647 w 365"/>
                    <a:gd name="T23" fmla="*/ 2147483647 h 394"/>
                    <a:gd name="T24" fmla="*/ 2147483647 w 365"/>
                    <a:gd name="T25" fmla="*/ 2147483647 h 394"/>
                    <a:gd name="T26" fmla="*/ 2147483647 w 365"/>
                    <a:gd name="T27" fmla="*/ 2147483647 h 394"/>
                    <a:gd name="T28" fmla="*/ 2147483647 w 365"/>
                    <a:gd name="T29" fmla="*/ 2147483647 h 394"/>
                    <a:gd name="T30" fmla="*/ 2147483647 w 365"/>
                    <a:gd name="T31" fmla="*/ 2147483647 h 394"/>
                    <a:gd name="T32" fmla="*/ 2147483647 w 365"/>
                    <a:gd name="T33" fmla="*/ 2147483647 h 394"/>
                    <a:gd name="T34" fmla="*/ 2147483647 w 365"/>
                    <a:gd name="T35" fmla="*/ 2147483647 h 394"/>
                    <a:gd name="T36" fmla="*/ 2147483647 w 365"/>
                    <a:gd name="T37" fmla="*/ 2147483647 h 394"/>
                    <a:gd name="T38" fmla="*/ 2147483647 w 365"/>
                    <a:gd name="T39" fmla="*/ 2147483647 h 394"/>
                    <a:gd name="T40" fmla="*/ 2147483647 w 365"/>
                    <a:gd name="T41" fmla="*/ 2147483647 h 394"/>
                    <a:gd name="T42" fmla="*/ 2147483647 w 365"/>
                    <a:gd name="T43" fmla="*/ 2147483647 h 394"/>
                    <a:gd name="T44" fmla="*/ 2147483647 w 365"/>
                    <a:gd name="T45" fmla="*/ 2147483647 h 394"/>
                    <a:gd name="T46" fmla="*/ 2147483647 w 365"/>
                    <a:gd name="T47" fmla="*/ 2147483647 h 394"/>
                    <a:gd name="T48" fmla="*/ 2147483647 w 365"/>
                    <a:gd name="T49" fmla="*/ 2147483647 h 394"/>
                    <a:gd name="T50" fmla="*/ 2147483647 w 365"/>
                    <a:gd name="T51" fmla="*/ 2147483647 h 394"/>
                    <a:gd name="T52" fmla="*/ 2147483647 w 365"/>
                    <a:gd name="T53" fmla="*/ 2147483647 h 394"/>
                    <a:gd name="T54" fmla="*/ 2147483647 w 365"/>
                    <a:gd name="T55" fmla="*/ 2147483647 h 394"/>
                    <a:gd name="T56" fmla="*/ 2147483647 w 365"/>
                    <a:gd name="T57" fmla="*/ 2147483647 h 394"/>
                    <a:gd name="T58" fmla="*/ 2147483647 w 365"/>
                    <a:gd name="T59" fmla="*/ 2147483647 h 394"/>
                    <a:gd name="T60" fmla="*/ 2147483647 w 365"/>
                    <a:gd name="T61" fmla="*/ 2147483647 h 394"/>
                    <a:gd name="T62" fmla="*/ 0 w 365"/>
                    <a:gd name="T63" fmla="*/ 2147483647 h 394"/>
                    <a:gd name="T64" fmla="*/ 2147483647 w 365"/>
                    <a:gd name="T65" fmla="*/ 2147483647 h 394"/>
                    <a:gd name="T66" fmla="*/ 2147483647 w 365"/>
                    <a:gd name="T67" fmla="*/ 2147483647 h 394"/>
                    <a:gd name="T68" fmla="*/ 2147483647 w 365"/>
                    <a:gd name="T69" fmla="*/ 2147483647 h 394"/>
                    <a:gd name="T70" fmla="*/ 2147483647 w 365"/>
                    <a:gd name="T71" fmla="*/ 2147483647 h 394"/>
                    <a:gd name="T72" fmla="*/ 2147483647 w 365"/>
                    <a:gd name="T73" fmla="*/ 2147483647 h 394"/>
                    <a:gd name="T74" fmla="*/ 2147483647 w 365"/>
                    <a:gd name="T75" fmla="*/ 2147483647 h 394"/>
                    <a:gd name="T76" fmla="*/ 2147483647 w 365"/>
                    <a:gd name="T77" fmla="*/ 2147483647 h 394"/>
                    <a:gd name="T78" fmla="*/ 2147483647 w 365"/>
                    <a:gd name="T79" fmla="*/ 2147483647 h 39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65"/>
                    <a:gd name="T121" fmla="*/ 0 h 394"/>
                    <a:gd name="T122" fmla="*/ 365 w 365"/>
                    <a:gd name="T123" fmla="*/ 394 h 39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65" h="394">
                      <a:moveTo>
                        <a:pt x="171" y="16"/>
                      </a:moveTo>
                      <a:lnTo>
                        <a:pt x="191" y="0"/>
                      </a:lnTo>
                      <a:lnTo>
                        <a:pt x="189" y="22"/>
                      </a:lnTo>
                      <a:lnTo>
                        <a:pt x="213" y="40"/>
                      </a:lnTo>
                      <a:lnTo>
                        <a:pt x="215" y="56"/>
                      </a:lnTo>
                      <a:lnTo>
                        <a:pt x="273" y="112"/>
                      </a:lnTo>
                      <a:lnTo>
                        <a:pt x="273" y="130"/>
                      </a:lnTo>
                      <a:lnTo>
                        <a:pt x="291" y="128"/>
                      </a:lnTo>
                      <a:lnTo>
                        <a:pt x="299" y="150"/>
                      </a:lnTo>
                      <a:lnTo>
                        <a:pt x="319" y="166"/>
                      </a:lnTo>
                      <a:lnTo>
                        <a:pt x="339" y="168"/>
                      </a:lnTo>
                      <a:lnTo>
                        <a:pt x="365" y="186"/>
                      </a:lnTo>
                      <a:lnTo>
                        <a:pt x="351" y="192"/>
                      </a:lnTo>
                      <a:lnTo>
                        <a:pt x="331" y="206"/>
                      </a:lnTo>
                      <a:lnTo>
                        <a:pt x="319" y="210"/>
                      </a:lnTo>
                      <a:lnTo>
                        <a:pt x="311" y="220"/>
                      </a:lnTo>
                      <a:lnTo>
                        <a:pt x="289" y="226"/>
                      </a:lnTo>
                      <a:lnTo>
                        <a:pt x="263" y="256"/>
                      </a:lnTo>
                      <a:lnTo>
                        <a:pt x="257" y="280"/>
                      </a:lnTo>
                      <a:lnTo>
                        <a:pt x="243" y="288"/>
                      </a:lnTo>
                      <a:lnTo>
                        <a:pt x="225" y="294"/>
                      </a:lnTo>
                      <a:lnTo>
                        <a:pt x="211" y="334"/>
                      </a:lnTo>
                      <a:lnTo>
                        <a:pt x="163" y="346"/>
                      </a:lnTo>
                      <a:lnTo>
                        <a:pt x="135" y="334"/>
                      </a:lnTo>
                      <a:lnTo>
                        <a:pt x="119" y="334"/>
                      </a:lnTo>
                      <a:lnTo>
                        <a:pt x="101" y="362"/>
                      </a:lnTo>
                      <a:lnTo>
                        <a:pt x="67" y="390"/>
                      </a:lnTo>
                      <a:lnTo>
                        <a:pt x="27" y="394"/>
                      </a:lnTo>
                      <a:lnTo>
                        <a:pt x="15" y="368"/>
                      </a:lnTo>
                      <a:lnTo>
                        <a:pt x="19" y="340"/>
                      </a:lnTo>
                      <a:lnTo>
                        <a:pt x="2" y="310"/>
                      </a:lnTo>
                      <a:lnTo>
                        <a:pt x="0" y="196"/>
                      </a:lnTo>
                      <a:lnTo>
                        <a:pt x="39" y="194"/>
                      </a:lnTo>
                      <a:lnTo>
                        <a:pt x="41" y="24"/>
                      </a:lnTo>
                      <a:lnTo>
                        <a:pt x="123" y="2"/>
                      </a:lnTo>
                      <a:lnTo>
                        <a:pt x="127" y="22"/>
                      </a:lnTo>
                      <a:lnTo>
                        <a:pt x="139" y="30"/>
                      </a:lnTo>
                      <a:lnTo>
                        <a:pt x="149" y="18"/>
                      </a:lnTo>
                      <a:lnTo>
                        <a:pt x="161" y="14"/>
                      </a:lnTo>
                      <a:lnTo>
                        <a:pt x="171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6" name="Brazil">
                  <a:extLst>
                    <a:ext uri="{FF2B5EF4-FFF2-40B4-BE49-F238E27FC236}">
                      <a16:creationId xmlns="" xmlns:a16="http://schemas.microsoft.com/office/drawing/2014/main" id="{09BD4529-2DBF-45DF-AEB1-021388B3B0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65387" y="4726305"/>
                  <a:ext cx="987425" cy="1055687"/>
                </a:xfrm>
                <a:custGeom>
                  <a:avLst/>
                  <a:gdLst>
                    <a:gd name="T0" fmla="*/ 2147483647 w 1497"/>
                    <a:gd name="T1" fmla="*/ 2147483647 h 1600"/>
                    <a:gd name="T2" fmla="*/ 2147483647 w 1497"/>
                    <a:gd name="T3" fmla="*/ 2147483647 h 1600"/>
                    <a:gd name="T4" fmla="*/ 2147483647 w 1497"/>
                    <a:gd name="T5" fmla="*/ 2147483647 h 1600"/>
                    <a:gd name="T6" fmla="*/ 2147483647 w 1497"/>
                    <a:gd name="T7" fmla="*/ 2147483647 h 1600"/>
                    <a:gd name="T8" fmla="*/ 2147483647 w 1497"/>
                    <a:gd name="T9" fmla="*/ 2147483647 h 1600"/>
                    <a:gd name="T10" fmla="*/ 2147483647 w 1497"/>
                    <a:gd name="T11" fmla="*/ 2147483647 h 1600"/>
                    <a:gd name="T12" fmla="*/ 2147483647 w 1497"/>
                    <a:gd name="T13" fmla="*/ 2147483647 h 1600"/>
                    <a:gd name="T14" fmla="*/ 2147483647 w 1497"/>
                    <a:gd name="T15" fmla="*/ 2147483647 h 1600"/>
                    <a:gd name="T16" fmla="*/ 2147483647 w 1497"/>
                    <a:gd name="T17" fmla="*/ 2147483647 h 1600"/>
                    <a:gd name="T18" fmla="*/ 2147483647 w 1497"/>
                    <a:gd name="T19" fmla="*/ 2147483647 h 1600"/>
                    <a:gd name="T20" fmla="*/ 2147483647 w 1497"/>
                    <a:gd name="T21" fmla="*/ 2147483647 h 1600"/>
                    <a:gd name="T22" fmla="*/ 2147483647 w 1497"/>
                    <a:gd name="T23" fmla="*/ 2147483647 h 1600"/>
                    <a:gd name="T24" fmla="*/ 2147483647 w 1497"/>
                    <a:gd name="T25" fmla="*/ 2147483647 h 1600"/>
                    <a:gd name="T26" fmla="*/ 2147483647 w 1497"/>
                    <a:gd name="T27" fmla="*/ 2147483647 h 1600"/>
                    <a:gd name="T28" fmla="*/ 2147483647 w 1497"/>
                    <a:gd name="T29" fmla="*/ 2147483647 h 1600"/>
                    <a:gd name="T30" fmla="*/ 2147483647 w 1497"/>
                    <a:gd name="T31" fmla="*/ 2147483647 h 1600"/>
                    <a:gd name="T32" fmla="*/ 2147483647 w 1497"/>
                    <a:gd name="T33" fmla="*/ 2147483647 h 1600"/>
                    <a:gd name="T34" fmla="*/ 2147483647 w 1497"/>
                    <a:gd name="T35" fmla="*/ 2147483647 h 1600"/>
                    <a:gd name="T36" fmla="*/ 2147483647 w 1497"/>
                    <a:gd name="T37" fmla="*/ 2147483647 h 1600"/>
                    <a:gd name="T38" fmla="*/ 2147483647 w 1497"/>
                    <a:gd name="T39" fmla="*/ 2147483647 h 1600"/>
                    <a:gd name="T40" fmla="*/ 2147483647 w 1497"/>
                    <a:gd name="T41" fmla="*/ 2147483647 h 1600"/>
                    <a:gd name="T42" fmla="*/ 2147483647 w 1497"/>
                    <a:gd name="T43" fmla="*/ 2147483647 h 1600"/>
                    <a:gd name="T44" fmla="*/ 2147483647 w 1497"/>
                    <a:gd name="T45" fmla="*/ 2147483647 h 1600"/>
                    <a:gd name="T46" fmla="*/ 2147483647 w 1497"/>
                    <a:gd name="T47" fmla="*/ 2147483647 h 1600"/>
                    <a:gd name="T48" fmla="*/ 2147483647 w 1497"/>
                    <a:gd name="T49" fmla="*/ 2147483647 h 1600"/>
                    <a:gd name="T50" fmla="*/ 2147483647 w 1497"/>
                    <a:gd name="T51" fmla="*/ 2147483647 h 1600"/>
                    <a:gd name="T52" fmla="*/ 2147483647 w 1497"/>
                    <a:gd name="T53" fmla="*/ 2147483647 h 1600"/>
                    <a:gd name="T54" fmla="*/ 2147483647 w 1497"/>
                    <a:gd name="T55" fmla="*/ 2147483647 h 1600"/>
                    <a:gd name="T56" fmla="*/ 2147483647 w 1497"/>
                    <a:gd name="T57" fmla="*/ 2147483647 h 1600"/>
                    <a:gd name="T58" fmla="*/ 2147483647 w 1497"/>
                    <a:gd name="T59" fmla="*/ 2147483647 h 1600"/>
                    <a:gd name="T60" fmla="*/ 2147483647 w 1497"/>
                    <a:gd name="T61" fmla="*/ 2147483647 h 1600"/>
                    <a:gd name="T62" fmla="*/ 2147483647 w 1497"/>
                    <a:gd name="T63" fmla="*/ 2147483647 h 1600"/>
                    <a:gd name="T64" fmla="*/ 2147483647 w 1497"/>
                    <a:gd name="T65" fmla="*/ 2147483647 h 1600"/>
                    <a:gd name="T66" fmla="*/ 2147483647 w 1497"/>
                    <a:gd name="T67" fmla="*/ 2147483647 h 1600"/>
                    <a:gd name="T68" fmla="*/ 2147483647 w 1497"/>
                    <a:gd name="T69" fmla="*/ 2147483647 h 1600"/>
                    <a:gd name="T70" fmla="*/ 2147483647 w 1497"/>
                    <a:gd name="T71" fmla="*/ 2147483647 h 1600"/>
                    <a:gd name="T72" fmla="*/ 2147483647 w 1497"/>
                    <a:gd name="T73" fmla="*/ 2147483647 h 1600"/>
                    <a:gd name="T74" fmla="*/ 2147483647 w 1497"/>
                    <a:gd name="T75" fmla="*/ 2147483647 h 1600"/>
                    <a:gd name="T76" fmla="*/ 2147483647 w 1497"/>
                    <a:gd name="T77" fmla="*/ 2147483647 h 1600"/>
                    <a:gd name="T78" fmla="*/ 2147483647 w 1497"/>
                    <a:gd name="T79" fmla="*/ 2147483647 h 1600"/>
                    <a:gd name="T80" fmla="*/ 2147483647 w 1497"/>
                    <a:gd name="T81" fmla="*/ 2147483647 h 1600"/>
                    <a:gd name="T82" fmla="*/ 2147483647 w 1497"/>
                    <a:gd name="T83" fmla="*/ 2147483647 h 1600"/>
                    <a:gd name="T84" fmla="*/ 2147483647 w 1497"/>
                    <a:gd name="T85" fmla="*/ 2147483647 h 1600"/>
                    <a:gd name="T86" fmla="*/ 2147483647 w 1497"/>
                    <a:gd name="T87" fmla="*/ 2147483647 h 1600"/>
                    <a:gd name="T88" fmla="*/ 2147483647 w 1497"/>
                    <a:gd name="T89" fmla="*/ 2147483647 h 1600"/>
                    <a:gd name="T90" fmla="*/ 2147483647 w 1497"/>
                    <a:gd name="T91" fmla="*/ 2147483647 h 1600"/>
                    <a:gd name="T92" fmla="*/ 2147483647 w 1497"/>
                    <a:gd name="T93" fmla="*/ 2147483647 h 1600"/>
                    <a:gd name="T94" fmla="*/ 2147483647 w 1497"/>
                    <a:gd name="T95" fmla="*/ 2147483647 h 1600"/>
                    <a:gd name="T96" fmla="*/ 2147483647 w 1497"/>
                    <a:gd name="T97" fmla="*/ 2147483647 h 1600"/>
                    <a:gd name="T98" fmla="*/ 2147483647 w 1497"/>
                    <a:gd name="T99" fmla="*/ 2147483647 h 1600"/>
                    <a:gd name="T100" fmla="*/ 2147483647 w 1497"/>
                    <a:gd name="T101" fmla="*/ 2147483647 h 1600"/>
                    <a:gd name="T102" fmla="*/ 2147483647 w 1497"/>
                    <a:gd name="T103" fmla="*/ 2147483647 h 1600"/>
                    <a:gd name="T104" fmla="*/ 2147483647 w 1497"/>
                    <a:gd name="T105" fmla="*/ 2147483647 h 1600"/>
                    <a:gd name="T106" fmla="*/ 2147483647 w 1497"/>
                    <a:gd name="T107" fmla="*/ 2147483647 h 160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497"/>
                    <a:gd name="T163" fmla="*/ 0 h 1600"/>
                    <a:gd name="T164" fmla="*/ 1497 w 1497"/>
                    <a:gd name="T165" fmla="*/ 1600 h 160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497" h="1600">
                      <a:moveTo>
                        <a:pt x="0" y="496"/>
                      </a:moveTo>
                      <a:lnTo>
                        <a:pt x="2" y="480"/>
                      </a:lnTo>
                      <a:lnTo>
                        <a:pt x="14" y="462"/>
                      </a:lnTo>
                      <a:lnTo>
                        <a:pt x="28" y="458"/>
                      </a:lnTo>
                      <a:lnTo>
                        <a:pt x="28" y="440"/>
                      </a:lnTo>
                      <a:lnTo>
                        <a:pt x="42" y="402"/>
                      </a:lnTo>
                      <a:lnTo>
                        <a:pt x="58" y="390"/>
                      </a:lnTo>
                      <a:lnTo>
                        <a:pt x="72" y="378"/>
                      </a:lnTo>
                      <a:lnTo>
                        <a:pt x="90" y="376"/>
                      </a:lnTo>
                      <a:lnTo>
                        <a:pt x="130" y="368"/>
                      </a:lnTo>
                      <a:lnTo>
                        <a:pt x="146" y="376"/>
                      </a:lnTo>
                      <a:lnTo>
                        <a:pt x="150" y="364"/>
                      </a:lnTo>
                      <a:lnTo>
                        <a:pt x="170" y="250"/>
                      </a:lnTo>
                      <a:lnTo>
                        <a:pt x="166" y="224"/>
                      </a:lnTo>
                      <a:lnTo>
                        <a:pt x="168" y="202"/>
                      </a:lnTo>
                      <a:lnTo>
                        <a:pt x="142" y="194"/>
                      </a:lnTo>
                      <a:lnTo>
                        <a:pt x="146" y="172"/>
                      </a:lnTo>
                      <a:lnTo>
                        <a:pt x="174" y="172"/>
                      </a:lnTo>
                      <a:lnTo>
                        <a:pt x="174" y="160"/>
                      </a:lnTo>
                      <a:lnTo>
                        <a:pt x="148" y="154"/>
                      </a:lnTo>
                      <a:lnTo>
                        <a:pt x="148" y="130"/>
                      </a:lnTo>
                      <a:lnTo>
                        <a:pt x="196" y="130"/>
                      </a:lnTo>
                      <a:lnTo>
                        <a:pt x="208" y="122"/>
                      </a:lnTo>
                      <a:lnTo>
                        <a:pt x="224" y="126"/>
                      </a:lnTo>
                      <a:lnTo>
                        <a:pt x="242" y="120"/>
                      </a:lnTo>
                      <a:lnTo>
                        <a:pt x="252" y="136"/>
                      </a:lnTo>
                      <a:lnTo>
                        <a:pt x="256" y="152"/>
                      </a:lnTo>
                      <a:lnTo>
                        <a:pt x="264" y="146"/>
                      </a:lnTo>
                      <a:lnTo>
                        <a:pt x="296" y="172"/>
                      </a:lnTo>
                      <a:lnTo>
                        <a:pt x="356" y="136"/>
                      </a:lnTo>
                      <a:lnTo>
                        <a:pt x="366" y="146"/>
                      </a:lnTo>
                      <a:lnTo>
                        <a:pt x="404" y="114"/>
                      </a:lnTo>
                      <a:lnTo>
                        <a:pt x="402" y="102"/>
                      </a:lnTo>
                      <a:lnTo>
                        <a:pt x="376" y="108"/>
                      </a:lnTo>
                      <a:lnTo>
                        <a:pt x="362" y="92"/>
                      </a:lnTo>
                      <a:lnTo>
                        <a:pt x="366" y="60"/>
                      </a:lnTo>
                      <a:lnTo>
                        <a:pt x="342" y="52"/>
                      </a:lnTo>
                      <a:lnTo>
                        <a:pt x="342" y="34"/>
                      </a:lnTo>
                      <a:lnTo>
                        <a:pt x="378" y="50"/>
                      </a:lnTo>
                      <a:lnTo>
                        <a:pt x="394" y="50"/>
                      </a:lnTo>
                      <a:lnTo>
                        <a:pt x="420" y="56"/>
                      </a:lnTo>
                      <a:lnTo>
                        <a:pt x="436" y="36"/>
                      </a:lnTo>
                      <a:lnTo>
                        <a:pt x="448" y="44"/>
                      </a:lnTo>
                      <a:lnTo>
                        <a:pt x="472" y="30"/>
                      </a:lnTo>
                      <a:lnTo>
                        <a:pt x="488" y="30"/>
                      </a:lnTo>
                      <a:lnTo>
                        <a:pt x="506" y="2"/>
                      </a:lnTo>
                      <a:lnTo>
                        <a:pt x="534" y="0"/>
                      </a:lnTo>
                      <a:lnTo>
                        <a:pt x="526" y="18"/>
                      </a:lnTo>
                      <a:lnTo>
                        <a:pt x="536" y="30"/>
                      </a:lnTo>
                      <a:lnTo>
                        <a:pt x="552" y="42"/>
                      </a:lnTo>
                      <a:lnTo>
                        <a:pt x="540" y="62"/>
                      </a:lnTo>
                      <a:lnTo>
                        <a:pt x="540" y="76"/>
                      </a:lnTo>
                      <a:lnTo>
                        <a:pt x="532" y="100"/>
                      </a:lnTo>
                      <a:lnTo>
                        <a:pt x="546" y="114"/>
                      </a:lnTo>
                      <a:lnTo>
                        <a:pt x="536" y="126"/>
                      </a:lnTo>
                      <a:lnTo>
                        <a:pt x="568" y="152"/>
                      </a:lnTo>
                      <a:lnTo>
                        <a:pt x="586" y="138"/>
                      </a:lnTo>
                      <a:lnTo>
                        <a:pt x="600" y="140"/>
                      </a:lnTo>
                      <a:lnTo>
                        <a:pt x="626" y="126"/>
                      </a:lnTo>
                      <a:lnTo>
                        <a:pt x="648" y="122"/>
                      </a:lnTo>
                      <a:lnTo>
                        <a:pt x="688" y="124"/>
                      </a:lnTo>
                      <a:lnTo>
                        <a:pt x="680" y="110"/>
                      </a:lnTo>
                      <a:lnTo>
                        <a:pt x="686" y="102"/>
                      </a:lnTo>
                      <a:lnTo>
                        <a:pt x="704" y="110"/>
                      </a:lnTo>
                      <a:lnTo>
                        <a:pt x="722" y="94"/>
                      </a:lnTo>
                      <a:lnTo>
                        <a:pt x="742" y="112"/>
                      </a:lnTo>
                      <a:lnTo>
                        <a:pt x="758" y="116"/>
                      </a:lnTo>
                      <a:lnTo>
                        <a:pt x="774" y="104"/>
                      </a:lnTo>
                      <a:lnTo>
                        <a:pt x="790" y="110"/>
                      </a:lnTo>
                      <a:lnTo>
                        <a:pt x="796" y="122"/>
                      </a:lnTo>
                      <a:lnTo>
                        <a:pt x="814" y="108"/>
                      </a:lnTo>
                      <a:lnTo>
                        <a:pt x="822" y="76"/>
                      </a:lnTo>
                      <a:lnTo>
                        <a:pt x="838" y="52"/>
                      </a:lnTo>
                      <a:lnTo>
                        <a:pt x="846" y="26"/>
                      </a:lnTo>
                      <a:lnTo>
                        <a:pt x="854" y="28"/>
                      </a:lnTo>
                      <a:lnTo>
                        <a:pt x="858" y="40"/>
                      </a:lnTo>
                      <a:lnTo>
                        <a:pt x="864" y="36"/>
                      </a:lnTo>
                      <a:lnTo>
                        <a:pt x="880" y="66"/>
                      </a:lnTo>
                      <a:lnTo>
                        <a:pt x="876" y="76"/>
                      </a:lnTo>
                      <a:lnTo>
                        <a:pt x="890" y="98"/>
                      </a:lnTo>
                      <a:lnTo>
                        <a:pt x="896" y="132"/>
                      </a:lnTo>
                      <a:lnTo>
                        <a:pt x="914" y="132"/>
                      </a:lnTo>
                      <a:lnTo>
                        <a:pt x="916" y="148"/>
                      </a:lnTo>
                      <a:lnTo>
                        <a:pt x="916" y="164"/>
                      </a:lnTo>
                      <a:lnTo>
                        <a:pt x="904" y="174"/>
                      </a:lnTo>
                      <a:lnTo>
                        <a:pt x="884" y="196"/>
                      </a:lnTo>
                      <a:lnTo>
                        <a:pt x="860" y="206"/>
                      </a:lnTo>
                      <a:lnTo>
                        <a:pt x="844" y="228"/>
                      </a:lnTo>
                      <a:lnTo>
                        <a:pt x="838" y="244"/>
                      </a:lnTo>
                      <a:lnTo>
                        <a:pt x="828" y="256"/>
                      </a:lnTo>
                      <a:lnTo>
                        <a:pt x="828" y="270"/>
                      </a:lnTo>
                      <a:lnTo>
                        <a:pt x="848" y="252"/>
                      </a:lnTo>
                      <a:lnTo>
                        <a:pt x="864" y="246"/>
                      </a:lnTo>
                      <a:lnTo>
                        <a:pt x="880" y="222"/>
                      </a:lnTo>
                      <a:lnTo>
                        <a:pt x="888" y="222"/>
                      </a:lnTo>
                      <a:lnTo>
                        <a:pt x="902" y="210"/>
                      </a:lnTo>
                      <a:lnTo>
                        <a:pt x="930" y="212"/>
                      </a:lnTo>
                      <a:lnTo>
                        <a:pt x="954" y="206"/>
                      </a:lnTo>
                      <a:lnTo>
                        <a:pt x="970" y="208"/>
                      </a:lnTo>
                      <a:lnTo>
                        <a:pt x="972" y="230"/>
                      </a:lnTo>
                      <a:lnTo>
                        <a:pt x="962" y="246"/>
                      </a:lnTo>
                      <a:lnTo>
                        <a:pt x="956" y="260"/>
                      </a:lnTo>
                      <a:lnTo>
                        <a:pt x="942" y="264"/>
                      </a:lnTo>
                      <a:lnTo>
                        <a:pt x="940" y="298"/>
                      </a:lnTo>
                      <a:lnTo>
                        <a:pt x="948" y="274"/>
                      </a:lnTo>
                      <a:lnTo>
                        <a:pt x="974" y="256"/>
                      </a:lnTo>
                      <a:lnTo>
                        <a:pt x="978" y="244"/>
                      </a:lnTo>
                      <a:lnTo>
                        <a:pt x="986" y="226"/>
                      </a:lnTo>
                      <a:lnTo>
                        <a:pt x="1006" y="220"/>
                      </a:lnTo>
                      <a:lnTo>
                        <a:pt x="1020" y="222"/>
                      </a:lnTo>
                      <a:lnTo>
                        <a:pt x="1030" y="230"/>
                      </a:lnTo>
                      <a:lnTo>
                        <a:pt x="1046" y="226"/>
                      </a:lnTo>
                      <a:lnTo>
                        <a:pt x="1058" y="240"/>
                      </a:lnTo>
                      <a:lnTo>
                        <a:pt x="1074" y="238"/>
                      </a:lnTo>
                      <a:lnTo>
                        <a:pt x="1096" y="248"/>
                      </a:lnTo>
                      <a:lnTo>
                        <a:pt x="1094" y="264"/>
                      </a:lnTo>
                      <a:lnTo>
                        <a:pt x="1106" y="254"/>
                      </a:lnTo>
                      <a:lnTo>
                        <a:pt x="1118" y="254"/>
                      </a:lnTo>
                      <a:lnTo>
                        <a:pt x="1126" y="262"/>
                      </a:lnTo>
                      <a:lnTo>
                        <a:pt x="1122" y="282"/>
                      </a:lnTo>
                      <a:lnTo>
                        <a:pt x="1128" y="286"/>
                      </a:lnTo>
                      <a:lnTo>
                        <a:pt x="1128" y="300"/>
                      </a:lnTo>
                      <a:lnTo>
                        <a:pt x="1140" y="298"/>
                      </a:lnTo>
                      <a:lnTo>
                        <a:pt x="1161" y="286"/>
                      </a:lnTo>
                      <a:lnTo>
                        <a:pt x="1189" y="284"/>
                      </a:lnTo>
                      <a:lnTo>
                        <a:pt x="1231" y="312"/>
                      </a:lnTo>
                      <a:lnTo>
                        <a:pt x="1251" y="304"/>
                      </a:lnTo>
                      <a:lnTo>
                        <a:pt x="1279" y="302"/>
                      </a:lnTo>
                      <a:lnTo>
                        <a:pt x="1299" y="302"/>
                      </a:lnTo>
                      <a:lnTo>
                        <a:pt x="1329" y="326"/>
                      </a:lnTo>
                      <a:lnTo>
                        <a:pt x="1353" y="338"/>
                      </a:lnTo>
                      <a:lnTo>
                        <a:pt x="1381" y="370"/>
                      </a:lnTo>
                      <a:lnTo>
                        <a:pt x="1393" y="372"/>
                      </a:lnTo>
                      <a:lnTo>
                        <a:pt x="1421" y="392"/>
                      </a:lnTo>
                      <a:lnTo>
                        <a:pt x="1451" y="392"/>
                      </a:lnTo>
                      <a:lnTo>
                        <a:pt x="1461" y="392"/>
                      </a:lnTo>
                      <a:lnTo>
                        <a:pt x="1485" y="412"/>
                      </a:lnTo>
                      <a:lnTo>
                        <a:pt x="1487" y="438"/>
                      </a:lnTo>
                      <a:lnTo>
                        <a:pt x="1497" y="452"/>
                      </a:lnTo>
                      <a:lnTo>
                        <a:pt x="1497" y="510"/>
                      </a:lnTo>
                      <a:lnTo>
                        <a:pt x="1493" y="530"/>
                      </a:lnTo>
                      <a:lnTo>
                        <a:pt x="1473" y="568"/>
                      </a:lnTo>
                      <a:lnTo>
                        <a:pt x="1453" y="590"/>
                      </a:lnTo>
                      <a:lnTo>
                        <a:pt x="1433" y="606"/>
                      </a:lnTo>
                      <a:lnTo>
                        <a:pt x="1411" y="624"/>
                      </a:lnTo>
                      <a:lnTo>
                        <a:pt x="1405" y="644"/>
                      </a:lnTo>
                      <a:lnTo>
                        <a:pt x="1379" y="682"/>
                      </a:lnTo>
                      <a:lnTo>
                        <a:pt x="1367" y="688"/>
                      </a:lnTo>
                      <a:lnTo>
                        <a:pt x="1335" y="688"/>
                      </a:lnTo>
                      <a:lnTo>
                        <a:pt x="1345" y="700"/>
                      </a:lnTo>
                      <a:lnTo>
                        <a:pt x="1333" y="728"/>
                      </a:lnTo>
                      <a:lnTo>
                        <a:pt x="1339" y="753"/>
                      </a:lnTo>
                      <a:lnTo>
                        <a:pt x="1339" y="789"/>
                      </a:lnTo>
                      <a:lnTo>
                        <a:pt x="1343" y="819"/>
                      </a:lnTo>
                      <a:lnTo>
                        <a:pt x="1333" y="853"/>
                      </a:lnTo>
                      <a:lnTo>
                        <a:pt x="1331" y="903"/>
                      </a:lnTo>
                      <a:lnTo>
                        <a:pt x="1309" y="921"/>
                      </a:lnTo>
                      <a:lnTo>
                        <a:pt x="1307" y="977"/>
                      </a:lnTo>
                      <a:lnTo>
                        <a:pt x="1289" y="1007"/>
                      </a:lnTo>
                      <a:lnTo>
                        <a:pt x="1275" y="1029"/>
                      </a:lnTo>
                      <a:lnTo>
                        <a:pt x="1257" y="1051"/>
                      </a:lnTo>
                      <a:lnTo>
                        <a:pt x="1255" y="1061"/>
                      </a:lnTo>
                      <a:lnTo>
                        <a:pt x="1263" y="1061"/>
                      </a:lnTo>
                      <a:lnTo>
                        <a:pt x="1259" y="1079"/>
                      </a:lnTo>
                      <a:lnTo>
                        <a:pt x="1219" y="1101"/>
                      </a:lnTo>
                      <a:lnTo>
                        <a:pt x="1219" y="1109"/>
                      </a:lnTo>
                      <a:lnTo>
                        <a:pt x="1223" y="1119"/>
                      </a:lnTo>
                      <a:lnTo>
                        <a:pt x="1213" y="1121"/>
                      </a:lnTo>
                      <a:lnTo>
                        <a:pt x="1171" y="1119"/>
                      </a:lnTo>
                      <a:lnTo>
                        <a:pt x="1161" y="1111"/>
                      </a:lnTo>
                      <a:lnTo>
                        <a:pt x="1136" y="1123"/>
                      </a:lnTo>
                      <a:lnTo>
                        <a:pt x="1116" y="1125"/>
                      </a:lnTo>
                      <a:lnTo>
                        <a:pt x="1118" y="1135"/>
                      </a:lnTo>
                      <a:lnTo>
                        <a:pt x="1086" y="1149"/>
                      </a:lnTo>
                      <a:lnTo>
                        <a:pt x="1084" y="1155"/>
                      </a:lnTo>
                      <a:lnTo>
                        <a:pt x="1064" y="1157"/>
                      </a:lnTo>
                      <a:lnTo>
                        <a:pt x="1042" y="1167"/>
                      </a:lnTo>
                      <a:lnTo>
                        <a:pt x="1030" y="1179"/>
                      </a:lnTo>
                      <a:lnTo>
                        <a:pt x="1002" y="1205"/>
                      </a:lnTo>
                      <a:lnTo>
                        <a:pt x="992" y="1213"/>
                      </a:lnTo>
                      <a:lnTo>
                        <a:pt x="990" y="1225"/>
                      </a:lnTo>
                      <a:lnTo>
                        <a:pt x="964" y="1227"/>
                      </a:lnTo>
                      <a:lnTo>
                        <a:pt x="976" y="1239"/>
                      </a:lnTo>
                      <a:lnTo>
                        <a:pt x="968" y="1249"/>
                      </a:lnTo>
                      <a:lnTo>
                        <a:pt x="968" y="1279"/>
                      </a:lnTo>
                      <a:lnTo>
                        <a:pt x="968" y="1301"/>
                      </a:lnTo>
                      <a:lnTo>
                        <a:pt x="970" y="1331"/>
                      </a:lnTo>
                      <a:lnTo>
                        <a:pt x="964" y="1351"/>
                      </a:lnTo>
                      <a:lnTo>
                        <a:pt x="956" y="1357"/>
                      </a:lnTo>
                      <a:lnTo>
                        <a:pt x="954" y="1371"/>
                      </a:lnTo>
                      <a:lnTo>
                        <a:pt x="930" y="1393"/>
                      </a:lnTo>
                      <a:lnTo>
                        <a:pt x="916" y="1425"/>
                      </a:lnTo>
                      <a:lnTo>
                        <a:pt x="908" y="1441"/>
                      </a:lnTo>
                      <a:lnTo>
                        <a:pt x="882" y="1479"/>
                      </a:lnTo>
                      <a:lnTo>
                        <a:pt x="840" y="1515"/>
                      </a:lnTo>
                      <a:lnTo>
                        <a:pt x="828" y="1527"/>
                      </a:lnTo>
                      <a:lnTo>
                        <a:pt x="824" y="1543"/>
                      </a:lnTo>
                      <a:lnTo>
                        <a:pt x="816" y="1559"/>
                      </a:lnTo>
                      <a:lnTo>
                        <a:pt x="812" y="1557"/>
                      </a:lnTo>
                      <a:lnTo>
                        <a:pt x="812" y="1541"/>
                      </a:lnTo>
                      <a:lnTo>
                        <a:pt x="808" y="1541"/>
                      </a:lnTo>
                      <a:lnTo>
                        <a:pt x="800" y="1553"/>
                      </a:lnTo>
                      <a:lnTo>
                        <a:pt x="802" y="1569"/>
                      </a:lnTo>
                      <a:lnTo>
                        <a:pt x="800" y="1583"/>
                      </a:lnTo>
                      <a:lnTo>
                        <a:pt x="796" y="1592"/>
                      </a:lnTo>
                      <a:lnTo>
                        <a:pt x="788" y="1600"/>
                      </a:lnTo>
                      <a:lnTo>
                        <a:pt x="778" y="1590"/>
                      </a:lnTo>
                      <a:lnTo>
                        <a:pt x="778" y="1577"/>
                      </a:lnTo>
                      <a:lnTo>
                        <a:pt x="780" y="1557"/>
                      </a:lnTo>
                      <a:lnTo>
                        <a:pt x="788" y="1537"/>
                      </a:lnTo>
                      <a:lnTo>
                        <a:pt x="774" y="1533"/>
                      </a:lnTo>
                      <a:lnTo>
                        <a:pt x="760" y="1509"/>
                      </a:lnTo>
                      <a:lnTo>
                        <a:pt x="744" y="1491"/>
                      </a:lnTo>
                      <a:lnTo>
                        <a:pt x="720" y="1479"/>
                      </a:lnTo>
                      <a:lnTo>
                        <a:pt x="698" y="1461"/>
                      </a:lnTo>
                      <a:lnTo>
                        <a:pt x="684" y="1469"/>
                      </a:lnTo>
                      <a:lnTo>
                        <a:pt x="670" y="1449"/>
                      </a:lnTo>
                      <a:lnTo>
                        <a:pt x="652" y="1409"/>
                      </a:lnTo>
                      <a:lnTo>
                        <a:pt x="658" y="1393"/>
                      </a:lnTo>
                      <a:lnTo>
                        <a:pt x="692" y="1357"/>
                      </a:lnTo>
                      <a:lnTo>
                        <a:pt x="700" y="1357"/>
                      </a:lnTo>
                      <a:lnTo>
                        <a:pt x="702" y="1351"/>
                      </a:lnTo>
                      <a:lnTo>
                        <a:pt x="750" y="1305"/>
                      </a:lnTo>
                      <a:lnTo>
                        <a:pt x="762" y="1303"/>
                      </a:lnTo>
                      <a:lnTo>
                        <a:pt x="772" y="1265"/>
                      </a:lnTo>
                      <a:lnTo>
                        <a:pt x="774" y="1245"/>
                      </a:lnTo>
                      <a:lnTo>
                        <a:pt x="758" y="1233"/>
                      </a:lnTo>
                      <a:lnTo>
                        <a:pt x="736" y="1231"/>
                      </a:lnTo>
                      <a:lnTo>
                        <a:pt x="752" y="1173"/>
                      </a:lnTo>
                      <a:lnTo>
                        <a:pt x="740" y="1159"/>
                      </a:lnTo>
                      <a:lnTo>
                        <a:pt x="718" y="1159"/>
                      </a:lnTo>
                      <a:lnTo>
                        <a:pt x="704" y="1153"/>
                      </a:lnTo>
                      <a:lnTo>
                        <a:pt x="702" y="1119"/>
                      </a:lnTo>
                      <a:lnTo>
                        <a:pt x="692" y="1095"/>
                      </a:lnTo>
                      <a:lnTo>
                        <a:pt x="680" y="1089"/>
                      </a:lnTo>
                      <a:lnTo>
                        <a:pt x="656" y="1091"/>
                      </a:lnTo>
                      <a:lnTo>
                        <a:pt x="620" y="1085"/>
                      </a:lnTo>
                      <a:lnTo>
                        <a:pt x="606" y="1073"/>
                      </a:lnTo>
                      <a:lnTo>
                        <a:pt x="614" y="1019"/>
                      </a:lnTo>
                      <a:lnTo>
                        <a:pt x="600" y="993"/>
                      </a:lnTo>
                      <a:lnTo>
                        <a:pt x="618" y="961"/>
                      </a:lnTo>
                      <a:lnTo>
                        <a:pt x="618" y="941"/>
                      </a:lnTo>
                      <a:lnTo>
                        <a:pt x="626" y="909"/>
                      </a:lnTo>
                      <a:lnTo>
                        <a:pt x="616" y="893"/>
                      </a:lnTo>
                      <a:lnTo>
                        <a:pt x="596" y="883"/>
                      </a:lnTo>
                      <a:lnTo>
                        <a:pt x="592" y="849"/>
                      </a:lnTo>
                      <a:lnTo>
                        <a:pt x="534" y="847"/>
                      </a:lnTo>
                      <a:lnTo>
                        <a:pt x="510" y="811"/>
                      </a:lnTo>
                      <a:lnTo>
                        <a:pt x="518" y="787"/>
                      </a:lnTo>
                      <a:lnTo>
                        <a:pt x="512" y="747"/>
                      </a:lnTo>
                      <a:lnTo>
                        <a:pt x="460" y="733"/>
                      </a:lnTo>
                      <a:lnTo>
                        <a:pt x="390" y="698"/>
                      </a:lnTo>
                      <a:lnTo>
                        <a:pt x="364" y="692"/>
                      </a:lnTo>
                      <a:lnTo>
                        <a:pt x="334" y="676"/>
                      </a:lnTo>
                      <a:lnTo>
                        <a:pt x="322" y="628"/>
                      </a:lnTo>
                      <a:lnTo>
                        <a:pt x="328" y="606"/>
                      </a:lnTo>
                      <a:lnTo>
                        <a:pt x="320" y="586"/>
                      </a:lnTo>
                      <a:lnTo>
                        <a:pt x="276" y="594"/>
                      </a:lnTo>
                      <a:lnTo>
                        <a:pt x="254" y="610"/>
                      </a:lnTo>
                      <a:lnTo>
                        <a:pt x="232" y="616"/>
                      </a:lnTo>
                      <a:lnTo>
                        <a:pt x="206" y="636"/>
                      </a:lnTo>
                      <a:lnTo>
                        <a:pt x="168" y="638"/>
                      </a:lnTo>
                      <a:lnTo>
                        <a:pt x="130" y="636"/>
                      </a:lnTo>
                      <a:lnTo>
                        <a:pt x="126" y="568"/>
                      </a:lnTo>
                      <a:lnTo>
                        <a:pt x="120" y="564"/>
                      </a:lnTo>
                      <a:lnTo>
                        <a:pt x="80" y="594"/>
                      </a:lnTo>
                      <a:lnTo>
                        <a:pt x="52" y="568"/>
                      </a:lnTo>
                      <a:lnTo>
                        <a:pt x="28" y="562"/>
                      </a:lnTo>
                      <a:lnTo>
                        <a:pt x="38" y="544"/>
                      </a:lnTo>
                      <a:lnTo>
                        <a:pt x="12" y="540"/>
                      </a:lnTo>
                      <a:lnTo>
                        <a:pt x="6" y="526"/>
                      </a:lnTo>
                      <a:lnTo>
                        <a:pt x="10" y="506"/>
                      </a:lnTo>
                      <a:lnTo>
                        <a:pt x="0" y="496"/>
                      </a:lnTo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7" name="Brunei">
                  <a:extLst>
                    <a:ext uri="{FF2B5EF4-FFF2-40B4-BE49-F238E27FC236}">
                      <a16:creationId xmlns="" xmlns:a16="http://schemas.microsoft.com/office/drawing/2014/main" id="{E000C103-F670-4715-90F7-B5E11A3879F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67575" y="4662805"/>
                  <a:ext cx="34925" cy="25400"/>
                </a:xfrm>
                <a:custGeom>
                  <a:avLst/>
                  <a:gdLst>
                    <a:gd name="T0" fmla="*/ 2147483647 w 52"/>
                    <a:gd name="T1" fmla="*/ 0 h 38"/>
                    <a:gd name="T2" fmla="*/ 2147483647 w 52"/>
                    <a:gd name="T3" fmla="*/ 2147483647 h 38"/>
                    <a:gd name="T4" fmla="*/ 2147483647 w 52"/>
                    <a:gd name="T5" fmla="*/ 2147483647 h 38"/>
                    <a:gd name="T6" fmla="*/ 2147483647 w 52"/>
                    <a:gd name="T7" fmla="*/ 2147483647 h 38"/>
                    <a:gd name="T8" fmla="*/ 2147483647 w 52"/>
                    <a:gd name="T9" fmla="*/ 2147483647 h 38"/>
                    <a:gd name="T10" fmla="*/ 2147483647 w 52"/>
                    <a:gd name="T11" fmla="*/ 2147483647 h 38"/>
                    <a:gd name="T12" fmla="*/ 0 w 52"/>
                    <a:gd name="T13" fmla="*/ 2147483647 h 38"/>
                    <a:gd name="T14" fmla="*/ 2147483647 w 52"/>
                    <a:gd name="T15" fmla="*/ 2147483647 h 38"/>
                    <a:gd name="T16" fmla="*/ 2147483647 w 52"/>
                    <a:gd name="T17" fmla="*/ 2147483647 h 38"/>
                    <a:gd name="T18" fmla="*/ 2147483647 w 52"/>
                    <a:gd name="T19" fmla="*/ 0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38"/>
                    <a:gd name="T32" fmla="*/ 52 w 52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38">
                      <a:moveTo>
                        <a:pt x="46" y="0"/>
                      </a:moveTo>
                      <a:lnTo>
                        <a:pt x="52" y="6"/>
                      </a:lnTo>
                      <a:lnTo>
                        <a:pt x="52" y="22"/>
                      </a:lnTo>
                      <a:lnTo>
                        <a:pt x="32" y="14"/>
                      </a:lnTo>
                      <a:lnTo>
                        <a:pt x="32" y="28"/>
                      </a:lnTo>
                      <a:lnTo>
                        <a:pt x="24" y="38"/>
                      </a:lnTo>
                      <a:lnTo>
                        <a:pt x="0" y="14"/>
                      </a:lnTo>
                      <a:lnTo>
                        <a:pt x="18" y="6"/>
                      </a:lnTo>
                      <a:lnTo>
                        <a:pt x="32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8" name="Bulgaria">
                  <a:extLst>
                    <a:ext uri="{FF2B5EF4-FFF2-40B4-BE49-F238E27FC236}">
                      <a16:creationId xmlns="" xmlns:a16="http://schemas.microsoft.com/office/drawing/2014/main" id="{97CDA0DC-0E0F-40A1-95B3-7920BE28D2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0937" y="3540442"/>
                  <a:ext cx="157163" cy="101600"/>
                </a:xfrm>
                <a:custGeom>
                  <a:avLst/>
                  <a:gdLst>
                    <a:gd name="T0" fmla="*/ 2147483647 w 238"/>
                    <a:gd name="T1" fmla="*/ 2147483647 h 154"/>
                    <a:gd name="T2" fmla="*/ 2147483647 w 238"/>
                    <a:gd name="T3" fmla="*/ 2147483647 h 154"/>
                    <a:gd name="T4" fmla="*/ 2147483647 w 238"/>
                    <a:gd name="T5" fmla="*/ 2147483647 h 154"/>
                    <a:gd name="T6" fmla="*/ 2147483647 w 238"/>
                    <a:gd name="T7" fmla="*/ 2147483647 h 154"/>
                    <a:gd name="T8" fmla="*/ 2147483647 w 238"/>
                    <a:gd name="T9" fmla="*/ 2147483647 h 154"/>
                    <a:gd name="T10" fmla="*/ 2147483647 w 238"/>
                    <a:gd name="T11" fmla="*/ 2147483647 h 154"/>
                    <a:gd name="T12" fmla="*/ 2147483647 w 238"/>
                    <a:gd name="T13" fmla="*/ 2147483647 h 154"/>
                    <a:gd name="T14" fmla="*/ 2147483647 w 238"/>
                    <a:gd name="T15" fmla="*/ 2147483647 h 154"/>
                    <a:gd name="T16" fmla="*/ 2147483647 w 238"/>
                    <a:gd name="T17" fmla="*/ 2147483647 h 154"/>
                    <a:gd name="T18" fmla="*/ 2147483647 w 238"/>
                    <a:gd name="T19" fmla="*/ 2147483647 h 154"/>
                    <a:gd name="T20" fmla="*/ 2147483647 w 238"/>
                    <a:gd name="T21" fmla="*/ 2147483647 h 154"/>
                    <a:gd name="T22" fmla="*/ 2147483647 w 238"/>
                    <a:gd name="T23" fmla="*/ 2147483647 h 154"/>
                    <a:gd name="T24" fmla="*/ 2147483647 w 238"/>
                    <a:gd name="T25" fmla="*/ 2147483647 h 154"/>
                    <a:gd name="T26" fmla="*/ 2147483647 w 238"/>
                    <a:gd name="T27" fmla="*/ 2147483647 h 154"/>
                    <a:gd name="T28" fmla="*/ 2147483647 w 238"/>
                    <a:gd name="T29" fmla="*/ 2147483647 h 154"/>
                    <a:gd name="T30" fmla="*/ 2147483647 w 238"/>
                    <a:gd name="T31" fmla="*/ 2147483647 h 154"/>
                    <a:gd name="T32" fmla="*/ 2147483647 w 238"/>
                    <a:gd name="T33" fmla="*/ 2147483647 h 154"/>
                    <a:gd name="T34" fmla="*/ 2147483647 w 238"/>
                    <a:gd name="T35" fmla="*/ 2147483647 h 154"/>
                    <a:gd name="T36" fmla="*/ 2147483647 w 238"/>
                    <a:gd name="T37" fmla="*/ 2147483647 h 154"/>
                    <a:gd name="T38" fmla="*/ 2147483647 w 238"/>
                    <a:gd name="T39" fmla="*/ 2147483647 h 154"/>
                    <a:gd name="T40" fmla="*/ 2147483647 w 238"/>
                    <a:gd name="T41" fmla="*/ 2147483647 h 154"/>
                    <a:gd name="T42" fmla="*/ 2147483647 w 238"/>
                    <a:gd name="T43" fmla="*/ 2147483647 h 154"/>
                    <a:gd name="T44" fmla="*/ 2147483647 w 238"/>
                    <a:gd name="T45" fmla="*/ 2147483647 h 154"/>
                    <a:gd name="T46" fmla="*/ 2147483647 w 238"/>
                    <a:gd name="T47" fmla="*/ 2147483647 h 154"/>
                    <a:gd name="T48" fmla="*/ 2147483647 w 238"/>
                    <a:gd name="T49" fmla="*/ 2147483647 h 154"/>
                    <a:gd name="T50" fmla="*/ 2147483647 w 238"/>
                    <a:gd name="T51" fmla="*/ 2147483647 h 154"/>
                    <a:gd name="T52" fmla="*/ 2147483647 w 238"/>
                    <a:gd name="T53" fmla="*/ 2147483647 h 154"/>
                    <a:gd name="T54" fmla="*/ 2147483647 w 238"/>
                    <a:gd name="T55" fmla="*/ 2147483647 h 154"/>
                    <a:gd name="T56" fmla="*/ 2147483647 w 238"/>
                    <a:gd name="T57" fmla="*/ 0 h 154"/>
                    <a:gd name="T58" fmla="*/ 2147483647 w 238"/>
                    <a:gd name="T59" fmla="*/ 2147483647 h 154"/>
                    <a:gd name="T60" fmla="*/ 0 w 238"/>
                    <a:gd name="T61" fmla="*/ 2147483647 h 154"/>
                    <a:gd name="T62" fmla="*/ 2147483647 w 238"/>
                    <a:gd name="T63" fmla="*/ 2147483647 h 154"/>
                    <a:gd name="T64" fmla="*/ 2147483647 w 238"/>
                    <a:gd name="T65" fmla="*/ 2147483647 h 154"/>
                    <a:gd name="T66" fmla="*/ 2147483647 w 238"/>
                    <a:gd name="T67" fmla="*/ 2147483647 h 154"/>
                    <a:gd name="T68" fmla="*/ 2147483647 w 238"/>
                    <a:gd name="T69" fmla="*/ 2147483647 h 154"/>
                    <a:gd name="T70" fmla="*/ 2147483647 w 238"/>
                    <a:gd name="T71" fmla="*/ 2147483647 h 154"/>
                    <a:gd name="T72" fmla="*/ 2147483647 w 238"/>
                    <a:gd name="T73" fmla="*/ 2147483647 h 154"/>
                    <a:gd name="T74" fmla="*/ 2147483647 w 238"/>
                    <a:gd name="T75" fmla="*/ 2147483647 h 154"/>
                    <a:gd name="T76" fmla="*/ 2147483647 w 238"/>
                    <a:gd name="T77" fmla="*/ 2147483647 h 154"/>
                    <a:gd name="T78" fmla="*/ 2147483647 w 238"/>
                    <a:gd name="T79" fmla="*/ 2147483647 h 154"/>
                    <a:gd name="T80" fmla="*/ 2147483647 w 238"/>
                    <a:gd name="T81" fmla="*/ 2147483647 h 154"/>
                    <a:gd name="T82" fmla="*/ 2147483647 w 238"/>
                    <a:gd name="T83" fmla="*/ 2147483647 h 154"/>
                    <a:gd name="T84" fmla="*/ 2147483647 w 238"/>
                    <a:gd name="T85" fmla="*/ 2147483647 h 15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8"/>
                    <a:gd name="T130" fmla="*/ 0 h 154"/>
                    <a:gd name="T131" fmla="*/ 238 w 238"/>
                    <a:gd name="T132" fmla="*/ 154 h 15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8" h="154">
                      <a:moveTo>
                        <a:pt x="72" y="142"/>
                      </a:moveTo>
                      <a:lnTo>
                        <a:pt x="94" y="148"/>
                      </a:lnTo>
                      <a:lnTo>
                        <a:pt x="108" y="154"/>
                      </a:lnTo>
                      <a:lnTo>
                        <a:pt x="138" y="152"/>
                      </a:lnTo>
                      <a:lnTo>
                        <a:pt x="140" y="138"/>
                      </a:lnTo>
                      <a:lnTo>
                        <a:pt x="146" y="128"/>
                      </a:lnTo>
                      <a:lnTo>
                        <a:pt x="154" y="136"/>
                      </a:lnTo>
                      <a:lnTo>
                        <a:pt x="174" y="116"/>
                      </a:lnTo>
                      <a:lnTo>
                        <a:pt x="190" y="116"/>
                      </a:lnTo>
                      <a:lnTo>
                        <a:pt x="204" y="118"/>
                      </a:lnTo>
                      <a:lnTo>
                        <a:pt x="222" y="114"/>
                      </a:lnTo>
                      <a:lnTo>
                        <a:pt x="214" y="88"/>
                      </a:lnTo>
                      <a:lnTo>
                        <a:pt x="208" y="84"/>
                      </a:lnTo>
                      <a:lnTo>
                        <a:pt x="218" y="68"/>
                      </a:lnTo>
                      <a:lnTo>
                        <a:pt x="222" y="44"/>
                      </a:lnTo>
                      <a:lnTo>
                        <a:pt x="234" y="42"/>
                      </a:lnTo>
                      <a:lnTo>
                        <a:pt x="238" y="26"/>
                      </a:lnTo>
                      <a:lnTo>
                        <a:pt x="216" y="20"/>
                      </a:lnTo>
                      <a:lnTo>
                        <a:pt x="204" y="4"/>
                      </a:lnTo>
                      <a:lnTo>
                        <a:pt x="192" y="10"/>
                      </a:lnTo>
                      <a:lnTo>
                        <a:pt x="180" y="16"/>
                      </a:lnTo>
                      <a:lnTo>
                        <a:pt x="164" y="16"/>
                      </a:lnTo>
                      <a:lnTo>
                        <a:pt x="148" y="28"/>
                      </a:lnTo>
                      <a:lnTo>
                        <a:pt x="112" y="42"/>
                      </a:lnTo>
                      <a:lnTo>
                        <a:pt x="78" y="36"/>
                      </a:lnTo>
                      <a:lnTo>
                        <a:pt x="60" y="28"/>
                      </a:lnTo>
                      <a:lnTo>
                        <a:pt x="28" y="22"/>
                      </a:lnTo>
                      <a:lnTo>
                        <a:pt x="26" y="4"/>
                      </a:ln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0" y="20"/>
                      </a:lnTo>
                      <a:lnTo>
                        <a:pt x="10" y="36"/>
                      </a:lnTo>
                      <a:lnTo>
                        <a:pt x="20" y="50"/>
                      </a:lnTo>
                      <a:lnTo>
                        <a:pt x="30" y="62"/>
                      </a:lnTo>
                      <a:lnTo>
                        <a:pt x="20" y="76"/>
                      </a:lnTo>
                      <a:lnTo>
                        <a:pt x="10" y="76"/>
                      </a:lnTo>
                      <a:lnTo>
                        <a:pt x="8" y="86"/>
                      </a:lnTo>
                      <a:lnTo>
                        <a:pt x="10" y="98"/>
                      </a:lnTo>
                      <a:lnTo>
                        <a:pt x="12" y="116"/>
                      </a:lnTo>
                      <a:lnTo>
                        <a:pt x="22" y="124"/>
                      </a:lnTo>
                      <a:lnTo>
                        <a:pt x="30" y="152"/>
                      </a:lnTo>
                      <a:lnTo>
                        <a:pt x="52" y="152"/>
                      </a:lnTo>
                      <a:lnTo>
                        <a:pt x="72" y="1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9" name="Burkina Faso">
                  <a:extLst>
                    <a:ext uri="{FF2B5EF4-FFF2-40B4-BE49-F238E27FC236}">
                      <a16:creationId xmlns="" xmlns:a16="http://schemas.microsoft.com/office/drawing/2014/main" id="{24CBD93F-6C4C-4C8E-9970-ABD09E05BD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70375" y="4411980"/>
                  <a:ext cx="192087" cy="155575"/>
                </a:xfrm>
                <a:custGeom>
                  <a:avLst/>
                  <a:gdLst>
                    <a:gd name="T0" fmla="*/ 2147483647 w 292"/>
                    <a:gd name="T1" fmla="*/ 2147483647 h 232"/>
                    <a:gd name="T2" fmla="*/ 2147483647 w 292"/>
                    <a:gd name="T3" fmla="*/ 2147483647 h 232"/>
                    <a:gd name="T4" fmla="*/ 2147483647 w 292"/>
                    <a:gd name="T5" fmla="*/ 2147483647 h 232"/>
                    <a:gd name="T6" fmla="*/ 2147483647 w 292"/>
                    <a:gd name="T7" fmla="*/ 2147483647 h 232"/>
                    <a:gd name="T8" fmla="*/ 2147483647 w 292"/>
                    <a:gd name="T9" fmla="*/ 2147483647 h 232"/>
                    <a:gd name="T10" fmla="*/ 0 w 292"/>
                    <a:gd name="T11" fmla="*/ 2147483647 h 232"/>
                    <a:gd name="T12" fmla="*/ 0 w 292"/>
                    <a:gd name="T13" fmla="*/ 2147483647 h 232"/>
                    <a:gd name="T14" fmla="*/ 2147483647 w 292"/>
                    <a:gd name="T15" fmla="*/ 2147483647 h 232"/>
                    <a:gd name="T16" fmla="*/ 2147483647 w 292"/>
                    <a:gd name="T17" fmla="*/ 2147483647 h 232"/>
                    <a:gd name="T18" fmla="*/ 2147483647 w 292"/>
                    <a:gd name="T19" fmla="*/ 2147483647 h 232"/>
                    <a:gd name="T20" fmla="*/ 2147483647 w 292"/>
                    <a:gd name="T21" fmla="*/ 2147483647 h 232"/>
                    <a:gd name="T22" fmla="*/ 2147483647 w 292"/>
                    <a:gd name="T23" fmla="*/ 2147483647 h 232"/>
                    <a:gd name="T24" fmla="*/ 2147483647 w 292"/>
                    <a:gd name="T25" fmla="*/ 2147483647 h 232"/>
                    <a:gd name="T26" fmla="*/ 2147483647 w 292"/>
                    <a:gd name="T27" fmla="*/ 2147483647 h 232"/>
                    <a:gd name="T28" fmla="*/ 2147483647 w 292"/>
                    <a:gd name="T29" fmla="*/ 2147483647 h 232"/>
                    <a:gd name="T30" fmla="*/ 2147483647 w 292"/>
                    <a:gd name="T31" fmla="*/ 2147483647 h 232"/>
                    <a:gd name="T32" fmla="*/ 2147483647 w 292"/>
                    <a:gd name="T33" fmla="*/ 2147483647 h 232"/>
                    <a:gd name="T34" fmla="*/ 2147483647 w 292"/>
                    <a:gd name="T35" fmla="*/ 2147483647 h 232"/>
                    <a:gd name="T36" fmla="*/ 2147483647 w 292"/>
                    <a:gd name="T37" fmla="*/ 2147483647 h 232"/>
                    <a:gd name="T38" fmla="*/ 2147483647 w 292"/>
                    <a:gd name="T39" fmla="*/ 0 h 232"/>
                    <a:gd name="T40" fmla="*/ 2147483647 w 292"/>
                    <a:gd name="T41" fmla="*/ 2147483647 h 232"/>
                    <a:gd name="T42" fmla="*/ 2147483647 w 292"/>
                    <a:gd name="T43" fmla="*/ 2147483647 h 232"/>
                    <a:gd name="T44" fmla="*/ 2147483647 w 292"/>
                    <a:gd name="T45" fmla="*/ 2147483647 h 232"/>
                    <a:gd name="T46" fmla="*/ 2147483647 w 292"/>
                    <a:gd name="T47" fmla="*/ 2147483647 h 232"/>
                    <a:gd name="T48" fmla="*/ 2147483647 w 292"/>
                    <a:gd name="T49" fmla="*/ 2147483647 h 232"/>
                    <a:gd name="T50" fmla="*/ 2147483647 w 292"/>
                    <a:gd name="T51" fmla="*/ 2147483647 h 232"/>
                    <a:gd name="T52" fmla="*/ 2147483647 w 292"/>
                    <a:gd name="T53" fmla="*/ 2147483647 h 232"/>
                    <a:gd name="T54" fmla="*/ 2147483647 w 292"/>
                    <a:gd name="T55" fmla="*/ 2147483647 h 232"/>
                    <a:gd name="T56" fmla="*/ 2147483647 w 292"/>
                    <a:gd name="T57" fmla="*/ 2147483647 h 232"/>
                    <a:gd name="T58" fmla="*/ 2147483647 w 292"/>
                    <a:gd name="T59" fmla="*/ 2147483647 h 232"/>
                    <a:gd name="T60" fmla="*/ 2147483647 w 292"/>
                    <a:gd name="T61" fmla="*/ 2147483647 h 232"/>
                    <a:gd name="T62" fmla="*/ 2147483647 w 292"/>
                    <a:gd name="T63" fmla="*/ 2147483647 h 232"/>
                    <a:gd name="T64" fmla="*/ 2147483647 w 292"/>
                    <a:gd name="T65" fmla="*/ 2147483647 h 232"/>
                    <a:gd name="T66" fmla="*/ 2147483647 w 292"/>
                    <a:gd name="T67" fmla="*/ 2147483647 h 232"/>
                    <a:gd name="T68" fmla="*/ 2147483647 w 292"/>
                    <a:gd name="T69" fmla="*/ 2147483647 h 232"/>
                    <a:gd name="T70" fmla="*/ 2147483647 w 292"/>
                    <a:gd name="T71" fmla="*/ 2147483647 h 232"/>
                    <a:gd name="T72" fmla="*/ 2147483647 w 292"/>
                    <a:gd name="T73" fmla="*/ 2147483647 h 232"/>
                    <a:gd name="T74" fmla="*/ 2147483647 w 292"/>
                    <a:gd name="T75" fmla="*/ 2147483647 h 232"/>
                    <a:gd name="T76" fmla="*/ 2147483647 w 292"/>
                    <a:gd name="T77" fmla="*/ 2147483647 h 232"/>
                    <a:gd name="T78" fmla="*/ 2147483647 w 292"/>
                    <a:gd name="T79" fmla="*/ 2147483647 h 23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2"/>
                    <a:gd name="T121" fmla="*/ 0 h 232"/>
                    <a:gd name="T122" fmla="*/ 292 w 292"/>
                    <a:gd name="T123" fmla="*/ 232 h 23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2" h="232">
                      <a:moveTo>
                        <a:pt x="98" y="232"/>
                      </a:moveTo>
                      <a:lnTo>
                        <a:pt x="68" y="216"/>
                      </a:lnTo>
                      <a:lnTo>
                        <a:pt x="52" y="222"/>
                      </a:lnTo>
                      <a:lnTo>
                        <a:pt x="32" y="224"/>
                      </a:lnTo>
                      <a:lnTo>
                        <a:pt x="16" y="208"/>
                      </a:lnTo>
                      <a:lnTo>
                        <a:pt x="0" y="200"/>
                      </a:lnTo>
                      <a:lnTo>
                        <a:pt x="0" y="186"/>
                      </a:lnTo>
                      <a:lnTo>
                        <a:pt x="14" y="160"/>
                      </a:lnTo>
                      <a:lnTo>
                        <a:pt x="14" y="136"/>
                      </a:lnTo>
                      <a:lnTo>
                        <a:pt x="34" y="134"/>
                      </a:lnTo>
                      <a:lnTo>
                        <a:pt x="52" y="104"/>
                      </a:lnTo>
                      <a:lnTo>
                        <a:pt x="50" y="86"/>
                      </a:lnTo>
                      <a:lnTo>
                        <a:pt x="64" y="74"/>
                      </a:lnTo>
                      <a:lnTo>
                        <a:pt x="82" y="88"/>
                      </a:lnTo>
                      <a:lnTo>
                        <a:pt x="116" y="42"/>
                      </a:lnTo>
                      <a:lnTo>
                        <a:pt x="124" y="48"/>
                      </a:lnTo>
                      <a:lnTo>
                        <a:pt x="130" y="42"/>
                      </a:lnTo>
                      <a:lnTo>
                        <a:pt x="134" y="22"/>
                      </a:lnTo>
                      <a:lnTo>
                        <a:pt x="164" y="18"/>
                      </a:lnTo>
                      <a:lnTo>
                        <a:pt x="192" y="0"/>
                      </a:lnTo>
                      <a:lnTo>
                        <a:pt x="220" y="8"/>
                      </a:lnTo>
                      <a:lnTo>
                        <a:pt x="220" y="50"/>
                      </a:lnTo>
                      <a:lnTo>
                        <a:pt x="244" y="76"/>
                      </a:lnTo>
                      <a:lnTo>
                        <a:pt x="244" y="90"/>
                      </a:lnTo>
                      <a:lnTo>
                        <a:pt x="270" y="100"/>
                      </a:lnTo>
                      <a:lnTo>
                        <a:pt x="274" y="94"/>
                      </a:lnTo>
                      <a:lnTo>
                        <a:pt x="286" y="102"/>
                      </a:lnTo>
                      <a:lnTo>
                        <a:pt x="282" y="114"/>
                      </a:lnTo>
                      <a:lnTo>
                        <a:pt x="280" y="124"/>
                      </a:lnTo>
                      <a:lnTo>
                        <a:pt x="292" y="140"/>
                      </a:lnTo>
                      <a:lnTo>
                        <a:pt x="282" y="158"/>
                      </a:lnTo>
                      <a:lnTo>
                        <a:pt x="262" y="156"/>
                      </a:lnTo>
                      <a:lnTo>
                        <a:pt x="238" y="180"/>
                      </a:lnTo>
                      <a:lnTo>
                        <a:pt x="228" y="174"/>
                      </a:lnTo>
                      <a:lnTo>
                        <a:pt x="212" y="174"/>
                      </a:lnTo>
                      <a:lnTo>
                        <a:pt x="214" y="166"/>
                      </a:lnTo>
                      <a:lnTo>
                        <a:pt x="196" y="166"/>
                      </a:lnTo>
                      <a:lnTo>
                        <a:pt x="188" y="174"/>
                      </a:lnTo>
                      <a:lnTo>
                        <a:pt x="94" y="174"/>
                      </a:lnTo>
                      <a:lnTo>
                        <a:pt x="98" y="2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0" name="Burundi">
                  <a:extLst>
                    <a:ext uri="{FF2B5EF4-FFF2-40B4-BE49-F238E27FC236}">
                      <a16:creationId xmlns="" xmlns:a16="http://schemas.microsoft.com/office/drawing/2014/main" id="{66D96D3E-7394-4DE4-A06E-D5D1FA3624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46675" y="4878705"/>
                  <a:ext cx="41275" cy="50800"/>
                </a:xfrm>
                <a:custGeom>
                  <a:avLst/>
                  <a:gdLst>
                    <a:gd name="T0" fmla="*/ 0 w 62"/>
                    <a:gd name="T1" fmla="*/ 2147483647 h 78"/>
                    <a:gd name="T2" fmla="*/ 0 w 62"/>
                    <a:gd name="T3" fmla="*/ 2147483647 h 78"/>
                    <a:gd name="T4" fmla="*/ 2147483647 w 62"/>
                    <a:gd name="T5" fmla="*/ 2147483647 h 78"/>
                    <a:gd name="T6" fmla="*/ 2147483647 w 62"/>
                    <a:gd name="T7" fmla="*/ 2147483647 h 78"/>
                    <a:gd name="T8" fmla="*/ 2147483647 w 62"/>
                    <a:gd name="T9" fmla="*/ 0 h 78"/>
                    <a:gd name="T10" fmla="*/ 2147483647 w 62"/>
                    <a:gd name="T11" fmla="*/ 2147483647 h 78"/>
                    <a:gd name="T12" fmla="*/ 2147483647 w 62"/>
                    <a:gd name="T13" fmla="*/ 2147483647 h 78"/>
                    <a:gd name="T14" fmla="*/ 2147483647 w 62"/>
                    <a:gd name="T15" fmla="*/ 2147483647 h 78"/>
                    <a:gd name="T16" fmla="*/ 0 w 62"/>
                    <a:gd name="T17" fmla="*/ 2147483647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78"/>
                    <a:gd name="T29" fmla="*/ 62 w 62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78">
                      <a:moveTo>
                        <a:pt x="0" y="78"/>
                      </a:moveTo>
                      <a:lnTo>
                        <a:pt x="0" y="46"/>
                      </a:lnTo>
                      <a:lnTo>
                        <a:pt x="6" y="14"/>
                      </a:lnTo>
                      <a:lnTo>
                        <a:pt x="26" y="4"/>
                      </a:lnTo>
                      <a:lnTo>
                        <a:pt x="48" y="0"/>
                      </a:lnTo>
                      <a:lnTo>
                        <a:pt x="62" y="28"/>
                      </a:lnTo>
                      <a:lnTo>
                        <a:pt x="24" y="64"/>
                      </a:lnTo>
                      <a:lnTo>
                        <a:pt x="22" y="76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1" name="Cambodia">
                  <a:extLst>
                    <a:ext uri="{FF2B5EF4-FFF2-40B4-BE49-F238E27FC236}">
                      <a16:creationId xmlns="" xmlns:a16="http://schemas.microsoft.com/office/drawing/2014/main" id="{61351BE5-72CA-4294-9D31-A846A2A4AD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70712" y="4426267"/>
                  <a:ext cx="130175" cy="112713"/>
                </a:xfrm>
                <a:custGeom>
                  <a:avLst/>
                  <a:gdLst>
                    <a:gd name="T0" fmla="*/ 2147483647 w 196"/>
                    <a:gd name="T1" fmla="*/ 2147483647 h 172"/>
                    <a:gd name="T2" fmla="*/ 2147483647 w 196"/>
                    <a:gd name="T3" fmla="*/ 2147483647 h 172"/>
                    <a:gd name="T4" fmla="*/ 2147483647 w 196"/>
                    <a:gd name="T5" fmla="*/ 2147483647 h 172"/>
                    <a:gd name="T6" fmla="*/ 2147483647 w 196"/>
                    <a:gd name="T7" fmla="*/ 2147483647 h 172"/>
                    <a:gd name="T8" fmla="*/ 2147483647 w 196"/>
                    <a:gd name="T9" fmla="*/ 2147483647 h 172"/>
                    <a:gd name="T10" fmla="*/ 2147483647 w 196"/>
                    <a:gd name="T11" fmla="*/ 2147483647 h 172"/>
                    <a:gd name="T12" fmla="*/ 2147483647 w 196"/>
                    <a:gd name="T13" fmla="*/ 2147483647 h 172"/>
                    <a:gd name="T14" fmla="*/ 2147483647 w 196"/>
                    <a:gd name="T15" fmla="*/ 2147483647 h 172"/>
                    <a:gd name="T16" fmla="*/ 2147483647 w 196"/>
                    <a:gd name="T17" fmla="*/ 2147483647 h 172"/>
                    <a:gd name="T18" fmla="*/ 2147483647 w 196"/>
                    <a:gd name="T19" fmla="*/ 2147483647 h 172"/>
                    <a:gd name="T20" fmla="*/ 2147483647 w 196"/>
                    <a:gd name="T21" fmla="*/ 2147483647 h 172"/>
                    <a:gd name="T22" fmla="*/ 2147483647 w 196"/>
                    <a:gd name="T23" fmla="*/ 2147483647 h 172"/>
                    <a:gd name="T24" fmla="*/ 2147483647 w 196"/>
                    <a:gd name="T25" fmla="*/ 2147483647 h 172"/>
                    <a:gd name="T26" fmla="*/ 2147483647 w 196"/>
                    <a:gd name="T27" fmla="*/ 0 h 172"/>
                    <a:gd name="T28" fmla="*/ 2147483647 w 196"/>
                    <a:gd name="T29" fmla="*/ 0 h 172"/>
                    <a:gd name="T30" fmla="*/ 2147483647 w 196"/>
                    <a:gd name="T31" fmla="*/ 2147483647 h 172"/>
                    <a:gd name="T32" fmla="*/ 2147483647 w 196"/>
                    <a:gd name="T33" fmla="*/ 2147483647 h 172"/>
                    <a:gd name="T34" fmla="*/ 2147483647 w 196"/>
                    <a:gd name="T35" fmla="*/ 2147483647 h 172"/>
                    <a:gd name="T36" fmla="*/ 2147483647 w 196"/>
                    <a:gd name="T37" fmla="*/ 2147483647 h 172"/>
                    <a:gd name="T38" fmla="*/ 2147483647 w 196"/>
                    <a:gd name="T39" fmla="*/ 2147483647 h 172"/>
                    <a:gd name="T40" fmla="*/ 2147483647 w 196"/>
                    <a:gd name="T41" fmla="*/ 2147483647 h 172"/>
                    <a:gd name="T42" fmla="*/ 2147483647 w 196"/>
                    <a:gd name="T43" fmla="*/ 2147483647 h 172"/>
                    <a:gd name="T44" fmla="*/ 2147483647 w 196"/>
                    <a:gd name="T45" fmla="*/ 2147483647 h 172"/>
                    <a:gd name="T46" fmla="*/ 0 w 196"/>
                    <a:gd name="T47" fmla="*/ 2147483647 h 172"/>
                    <a:gd name="T48" fmla="*/ 2147483647 w 196"/>
                    <a:gd name="T49" fmla="*/ 2147483647 h 172"/>
                    <a:gd name="T50" fmla="*/ 2147483647 w 196"/>
                    <a:gd name="T51" fmla="*/ 2147483647 h 172"/>
                    <a:gd name="T52" fmla="*/ 2147483647 w 196"/>
                    <a:gd name="T53" fmla="*/ 2147483647 h 172"/>
                    <a:gd name="T54" fmla="*/ 2147483647 w 196"/>
                    <a:gd name="T55" fmla="*/ 2147483647 h 172"/>
                    <a:gd name="T56" fmla="*/ 2147483647 w 196"/>
                    <a:gd name="T57" fmla="*/ 2147483647 h 172"/>
                    <a:gd name="T58" fmla="*/ 2147483647 w 196"/>
                    <a:gd name="T59" fmla="*/ 2147483647 h 172"/>
                    <a:gd name="T60" fmla="*/ 2147483647 w 196"/>
                    <a:gd name="T61" fmla="*/ 2147483647 h 172"/>
                    <a:gd name="T62" fmla="*/ 2147483647 w 196"/>
                    <a:gd name="T63" fmla="*/ 2147483647 h 172"/>
                    <a:gd name="T64" fmla="*/ 2147483647 w 196"/>
                    <a:gd name="T65" fmla="*/ 2147483647 h 172"/>
                    <a:gd name="T66" fmla="*/ 2147483647 w 196"/>
                    <a:gd name="T67" fmla="*/ 2147483647 h 172"/>
                    <a:gd name="T68" fmla="*/ 2147483647 w 196"/>
                    <a:gd name="T69" fmla="*/ 2147483647 h 172"/>
                    <a:gd name="T70" fmla="*/ 2147483647 w 196"/>
                    <a:gd name="T71" fmla="*/ 2147483647 h 172"/>
                    <a:gd name="T72" fmla="*/ 2147483647 w 196"/>
                    <a:gd name="T73" fmla="*/ 2147483647 h 172"/>
                    <a:gd name="T74" fmla="*/ 2147483647 w 196"/>
                    <a:gd name="T75" fmla="*/ 2147483647 h 172"/>
                    <a:gd name="T76" fmla="*/ 2147483647 w 196"/>
                    <a:gd name="T77" fmla="*/ 2147483647 h 172"/>
                    <a:gd name="T78" fmla="*/ 2147483647 w 196"/>
                    <a:gd name="T79" fmla="*/ 2147483647 h 172"/>
                    <a:gd name="T80" fmla="*/ 2147483647 w 196"/>
                    <a:gd name="T81" fmla="*/ 2147483647 h 17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6"/>
                    <a:gd name="T124" fmla="*/ 0 h 172"/>
                    <a:gd name="T125" fmla="*/ 196 w 196"/>
                    <a:gd name="T126" fmla="*/ 172 h 17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6" h="172">
                      <a:moveTo>
                        <a:pt x="72" y="164"/>
                      </a:moveTo>
                      <a:lnTo>
                        <a:pt x="88" y="172"/>
                      </a:lnTo>
                      <a:lnTo>
                        <a:pt x="114" y="140"/>
                      </a:lnTo>
                      <a:lnTo>
                        <a:pt x="134" y="138"/>
                      </a:lnTo>
                      <a:lnTo>
                        <a:pt x="136" y="124"/>
                      </a:lnTo>
                      <a:lnTo>
                        <a:pt x="146" y="110"/>
                      </a:lnTo>
                      <a:lnTo>
                        <a:pt x="160" y="110"/>
                      </a:lnTo>
                      <a:lnTo>
                        <a:pt x="168" y="100"/>
                      </a:lnTo>
                      <a:lnTo>
                        <a:pt x="186" y="96"/>
                      </a:lnTo>
                      <a:lnTo>
                        <a:pt x="196" y="86"/>
                      </a:lnTo>
                      <a:lnTo>
                        <a:pt x="196" y="34"/>
                      </a:lnTo>
                      <a:lnTo>
                        <a:pt x="194" y="4"/>
                      </a:lnTo>
                      <a:lnTo>
                        <a:pt x="180" y="6"/>
                      </a:lnTo>
                      <a:lnTo>
                        <a:pt x="172" y="0"/>
                      </a:lnTo>
                      <a:lnTo>
                        <a:pt x="164" y="0"/>
                      </a:lnTo>
                      <a:lnTo>
                        <a:pt x="152" y="12"/>
                      </a:lnTo>
                      <a:lnTo>
                        <a:pt x="138" y="16"/>
                      </a:lnTo>
                      <a:lnTo>
                        <a:pt x="134" y="32"/>
                      </a:lnTo>
                      <a:lnTo>
                        <a:pt x="110" y="22"/>
                      </a:lnTo>
                      <a:lnTo>
                        <a:pt x="100" y="6"/>
                      </a:lnTo>
                      <a:lnTo>
                        <a:pt x="76" y="10"/>
                      </a:lnTo>
                      <a:lnTo>
                        <a:pt x="30" y="18"/>
                      </a:lnTo>
                      <a:lnTo>
                        <a:pt x="2" y="56"/>
                      </a:lnTo>
                      <a:lnTo>
                        <a:pt x="0" y="70"/>
                      </a:lnTo>
                      <a:lnTo>
                        <a:pt x="20" y="94"/>
                      </a:lnTo>
                      <a:lnTo>
                        <a:pt x="18" y="112"/>
                      </a:lnTo>
                      <a:lnTo>
                        <a:pt x="22" y="124"/>
                      </a:lnTo>
                      <a:lnTo>
                        <a:pt x="24" y="150"/>
                      </a:lnTo>
                      <a:lnTo>
                        <a:pt x="34" y="150"/>
                      </a:lnTo>
                      <a:lnTo>
                        <a:pt x="42" y="152"/>
                      </a:lnTo>
                      <a:lnTo>
                        <a:pt x="46" y="148"/>
                      </a:lnTo>
                      <a:lnTo>
                        <a:pt x="42" y="142"/>
                      </a:lnTo>
                      <a:lnTo>
                        <a:pt x="46" y="138"/>
                      </a:lnTo>
                      <a:lnTo>
                        <a:pt x="52" y="144"/>
                      </a:lnTo>
                      <a:lnTo>
                        <a:pt x="52" y="152"/>
                      </a:lnTo>
                      <a:lnTo>
                        <a:pt x="48" y="158"/>
                      </a:lnTo>
                      <a:lnTo>
                        <a:pt x="48" y="164"/>
                      </a:lnTo>
                      <a:lnTo>
                        <a:pt x="52" y="164"/>
                      </a:lnTo>
                      <a:lnTo>
                        <a:pt x="56" y="162"/>
                      </a:lnTo>
                      <a:lnTo>
                        <a:pt x="60" y="158"/>
                      </a:lnTo>
                      <a:lnTo>
                        <a:pt x="72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2" name="Cameroon">
                  <a:extLst>
                    <a:ext uri="{FF2B5EF4-FFF2-40B4-BE49-F238E27FC236}">
                      <a16:creationId xmlns="" xmlns:a16="http://schemas.microsoft.com/office/drawing/2014/main" id="{C815B9C5-8DB1-4384-908D-E70BF6546B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33912" y="4478655"/>
                  <a:ext cx="174625" cy="292100"/>
                </a:xfrm>
                <a:custGeom>
                  <a:avLst/>
                  <a:gdLst>
                    <a:gd name="T0" fmla="*/ 0 w 264"/>
                    <a:gd name="T1" fmla="*/ 2147483647 h 443"/>
                    <a:gd name="T2" fmla="*/ 2147483647 w 264"/>
                    <a:gd name="T3" fmla="*/ 2147483647 h 443"/>
                    <a:gd name="T4" fmla="*/ 2147483647 w 264"/>
                    <a:gd name="T5" fmla="*/ 2147483647 h 443"/>
                    <a:gd name="T6" fmla="*/ 2147483647 w 264"/>
                    <a:gd name="T7" fmla="*/ 2147483647 h 443"/>
                    <a:gd name="T8" fmla="*/ 2147483647 w 264"/>
                    <a:gd name="T9" fmla="*/ 2147483647 h 443"/>
                    <a:gd name="T10" fmla="*/ 2147483647 w 264"/>
                    <a:gd name="T11" fmla="*/ 2147483647 h 443"/>
                    <a:gd name="T12" fmla="*/ 2147483647 w 264"/>
                    <a:gd name="T13" fmla="*/ 2147483647 h 443"/>
                    <a:gd name="T14" fmla="*/ 2147483647 w 264"/>
                    <a:gd name="T15" fmla="*/ 2147483647 h 443"/>
                    <a:gd name="T16" fmla="*/ 2147483647 w 264"/>
                    <a:gd name="T17" fmla="*/ 2147483647 h 443"/>
                    <a:gd name="T18" fmla="*/ 2147483647 w 264"/>
                    <a:gd name="T19" fmla="*/ 2147483647 h 443"/>
                    <a:gd name="T20" fmla="*/ 2147483647 w 264"/>
                    <a:gd name="T21" fmla="*/ 2147483647 h 443"/>
                    <a:gd name="T22" fmla="*/ 2147483647 w 264"/>
                    <a:gd name="T23" fmla="*/ 2147483647 h 443"/>
                    <a:gd name="T24" fmla="*/ 2147483647 w 264"/>
                    <a:gd name="T25" fmla="*/ 2147483647 h 443"/>
                    <a:gd name="T26" fmla="*/ 2147483647 w 264"/>
                    <a:gd name="T27" fmla="*/ 2147483647 h 443"/>
                    <a:gd name="T28" fmla="*/ 2147483647 w 264"/>
                    <a:gd name="T29" fmla="*/ 2147483647 h 443"/>
                    <a:gd name="T30" fmla="*/ 2147483647 w 264"/>
                    <a:gd name="T31" fmla="*/ 2147483647 h 443"/>
                    <a:gd name="T32" fmla="*/ 2147483647 w 264"/>
                    <a:gd name="T33" fmla="*/ 0 h 443"/>
                    <a:gd name="T34" fmla="*/ 2147483647 w 264"/>
                    <a:gd name="T35" fmla="*/ 2147483647 h 443"/>
                    <a:gd name="T36" fmla="*/ 2147483647 w 264"/>
                    <a:gd name="T37" fmla="*/ 2147483647 h 443"/>
                    <a:gd name="T38" fmla="*/ 2147483647 w 264"/>
                    <a:gd name="T39" fmla="*/ 2147483647 h 443"/>
                    <a:gd name="T40" fmla="*/ 2147483647 w 264"/>
                    <a:gd name="T41" fmla="*/ 2147483647 h 443"/>
                    <a:gd name="T42" fmla="*/ 2147483647 w 264"/>
                    <a:gd name="T43" fmla="*/ 2147483647 h 443"/>
                    <a:gd name="T44" fmla="*/ 2147483647 w 264"/>
                    <a:gd name="T45" fmla="*/ 2147483647 h 443"/>
                    <a:gd name="T46" fmla="*/ 2147483647 w 264"/>
                    <a:gd name="T47" fmla="*/ 2147483647 h 443"/>
                    <a:gd name="T48" fmla="*/ 2147483647 w 264"/>
                    <a:gd name="T49" fmla="*/ 2147483647 h 443"/>
                    <a:gd name="T50" fmla="*/ 2147483647 w 264"/>
                    <a:gd name="T51" fmla="*/ 2147483647 h 443"/>
                    <a:gd name="T52" fmla="*/ 2147483647 w 264"/>
                    <a:gd name="T53" fmla="*/ 2147483647 h 443"/>
                    <a:gd name="T54" fmla="*/ 2147483647 w 264"/>
                    <a:gd name="T55" fmla="*/ 2147483647 h 443"/>
                    <a:gd name="T56" fmla="*/ 2147483647 w 264"/>
                    <a:gd name="T57" fmla="*/ 2147483647 h 443"/>
                    <a:gd name="T58" fmla="*/ 2147483647 w 264"/>
                    <a:gd name="T59" fmla="*/ 2147483647 h 443"/>
                    <a:gd name="T60" fmla="*/ 2147483647 w 264"/>
                    <a:gd name="T61" fmla="*/ 2147483647 h 443"/>
                    <a:gd name="T62" fmla="*/ 2147483647 w 264"/>
                    <a:gd name="T63" fmla="*/ 2147483647 h 443"/>
                    <a:gd name="T64" fmla="*/ 2147483647 w 264"/>
                    <a:gd name="T65" fmla="*/ 2147483647 h 443"/>
                    <a:gd name="T66" fmla="*/ 2147483647 w 264"/>
                    <a:gd name="T67" fmla="*/ 2147483647 h 443"/>
                    <a:gd name="T68" fmla="*/ 2147483647 w 264"/>
                    <a:gd name="T69" fmla="*/ 2147483647 h 443"/>
                    <a:gd name="T70" fmla="*/ 2147483647 w 264"/>
                    <a:gd name="T71" fmla="*/ 2147483647 h 443"/>
                    <a:gd name="T72" fmla="*/ 2147483647 w 264"/>
                    <a:gd name="T73" fmla="*/ 2147483647 h 443"/>
                    <a:gd name="T74" fmla="*/ 2147483647 w 264"/>
                    <a:gd name="T75" fmla="*/ 2147483647 h 443"/>
                    <a:gd name="T76" fmla="*/ 2147483647 w 264"/>
                    <a:gd name="T77" fmla="*/ 2147483647 h 443"/>
                    <a:gd name="T78" fmla="*/ 2147483647 w 264"/>
                    <a:gd name="T79" fmla="*/ 2147483647 h 443"/>
                    <a:gd name="T80" fmla="*/ 2147483647 w 264"/>
                    <a:gd name="T81" fmla="*/ 2147483647 h 443"/>
                    <a:gd name="T82" fmla="*/ 2147483647 w 264"/>
                    <a:gd name="T83" fmla="*/ 2147483647 h 443"/>
                    <a:gd name="T84" fmla="*/ 0 w 264"/>
                    <a:gd name="T85" fmla="*/ 2147483647 h 4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4"/>
                    <a:gd name="T130" fmla="*/ 0 h 443"/>
                    <a:gd name="T131" fmla="*/ 264 w 264"/>
                    <a:gd name="T132" fmla="*/ 443 h 4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4" h="443">
                      <a:moveTo>
                        <a:pt x="0" y="307"/>
                      </a:moveTo>
                      <a:lnTo>
                        <a:pt x="8" y="297"/>
                      </a:lnTo>
                      <a:lnTo>
                        <a:pt x="8" y="277"/>
                      </a:lnTo>
                      <a:lnTo>
                        <a:pt x="46" y="241"/>
                      </a:lnTo>
                      <a:lnTo>
                        <a:pt x="62" y="239"/>
                      </a:lnTo>
                      <a:lnTo>
                        <a:pt x="96" y="249"/>
                      </a:lnTo>
                      <a:lnTo>
                        <a:pt x="128" y="205"/>
                      </a:lnTo>
                      <a:lnTo>
                        <a:pt x="128" y="189"/>
                      </a:lnTo>
                      <a:lnTo>
                        <a:pt x="148" y="169"/>
                      </a:lnTo>
                      <a:lnTo>
                        <a:pt x="152" y="136"/>
                      </a:lnTo>
                      <a:lnTo>
                        <a:pt x="178" y="110"/>
                      </a:lnTo>
                      <a:lnTo>
                        <a:pt x="180" y="90"/>
                      </a:lnTo>
                      <a:lnTo>
                        <a:pt x="196" y="62"/>
                      </a:lnTo>
                      <a:lnTo>
                        <a:pt x="210" y="56"/>
                      </a:lnTo>
                      <a:lnTo>
                        <a:pt x="210" y="38"/>
                      </a:lnTo>
                      <a:lnTo>
                        <a:pt x="196" y="14"/>
                      </a:lnTo>
                      <a:lnTo>
                        <a:pt x="196" y="0"/>
                      </a:lnTo>
                      <a:lnTo>
                        <a:pt x="214" y="2"/>
                      </a:lnTo>
                      <a:lnTo>
                        <a:pt x="230" y="48"/>
                      </a:lnTo>
                      <a:lnTo>
                        <a:pt x="228" y="86"/>
                      </a:lnTo>
                      <a:lnTo>
                        <a:pt x="246" y="118"/>
                      </a:lnTo>
                      <a:lnTo>
                        <a:pt x="220" y="124"/>
                      </a:lnTo>
                      <a:lnTo>
                        <a:pt x="206" y="122"/>
                      </a:lnTo>
                      <a:lnTo>
                        <a:pt x="196" y="134"/>
                      </a:lnTo>
                      <a:lnTo>
                        <a:pt x="226" y="171"/>
                      </a:lnTo>
                      <a:lnTo>
                        <a:pt x="244" y="173"/>
                      </a:lnTo>
                      <a:lnTo>
                        <a:pt x="250" y="213"/>
                      </a:lnTo>
                      <a:lnTo>
                        <a:pt x="202" y="255"/>
                      </a:lnTo>
                      <a:lnTo>
                        <a:pt x="202" y="315"/>
                      </a:lnTo>
                      <a:lnTo>
                        <a:pt x="226" y="335"/>
                      </a:lnTo>
                      <a:lnTo>
                        <a:pt x="236" y="365"/>
                      </a:lnTo>
                      <a:lnTo>
                        <a:pt x="260" y="381"/>
                      </a:lnTo>
                      <a:lnTo>
                        <a:pt x="264" y="409"/>
                      </a:lnTo>
                      <a:lnTo>
                        <a:pt x="262" y="443"/>
                      </a:lnTo>
                      <a:lnTo>
                        <a:pt x="244" y="437"/>
                      </a:lnTo>
                      <a:lnTo>
                        <a:pt x="162" y="433"/>
                      </a:lnTo>
                      <a:lnTo>
                        <a:pt x="162" y="423"/>
                      </a:lnTo>
                      <a:lnTo>
                        <a:pt x="94" y="427"/>
                      </a:lnTo>
                      <a:lnTo>
                        <a:pt x="22" y="427"/>
                      </a:lnTo>
                      <a:lnTo>
                        <a:pt x="28" y="355"/>
                      </a:lnTo>
                      <a:lnTo>
                        <a:pt x="22" y="343"/>
                      </a:lnTo>
                      <a:lnTo>
                        <a:pt x="2" y="333"/>
                      </a:lnTo>
                      <a:lnTo>
                        <a:pt x="0" y="3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3" name="Canada">
                  <a:extLst>
                    <a:ext uri="{FF2B5EF4-FFF2-40B4-BE49-F238E27FC236}">
                      <a16:creationId xmlns="" xmlns:a16="http://schemas.microsoft.com/office/drawing/2014/main" id="{999999AA-9921-4422-8A90-ED562DAC80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823912" y="1910080"/>
                  <a:ext cx="2233613" cy="1738312"/>
                </a:xfrm>
                <a:custGeom>
                  <a:avLst/>
                  <a:gdLst>
                    <a:gd name="T0" fmla="*/ 2147483647 w 1692"/>
                    <a:gd name="T1" fmla="*/ 2147483647 h 1317"/>
                    <a:gd name="T2" fmla="*/ 2147483647 w 1692"/>
                    <a:gd name="T3" fmla="*/ 2147483647 h 1317"/>
                    <a:gd name="T4" fmla="*/ 2147483647 w 1692"/>
                    <a:gd name="T5" fmla="*/ 2147483647 h 1317"/>
                    <a:gd name="T6" fmla="*/ 2147483647 w 1692"/>
                    <a:gd name="T7" fmla="*/ 2147483647 h 1317"/>
                    <a:gd name="T8" fmla="*/ 2147483647 w 1692"/>
                    <a:gd name="T9" fmla="*/ 2147483647 h 1317"/>
                    <a:gd name="T10" fmla="*/ 2147483647 w 1692"/>
                    <a:gd name="T11" fmla="*/ 2147483647 h 1317"/>
                    <a:gd name="T12" fmla="*/ 2147483647 w 1692"/>
                    <a:gd name="T13" fmla="*/ 2147483647 h 1317"/>
                    <a:gd name="T14" fmla="*/ 2147483647 w 1692"/>
                    <a:gd name="T15" fmla="*/ 2147483647 h 1317"/>
                    <a:gd name="T16" fmla="*/ 2147483647 w 1692"/>
                    <a:gd name="T17" fmla="*/ 2147483647 h 1317"/>
                    <a:gd name="T18" fmla="*/ 2147483647 w 1692"/>
                    <a:gd name="T19" fmla="*/ 2147483647 h 1317"/>
                    <a:gd name="T20" fmla="*/ 2147483647 w 1692"/>
                    <a:gd name="T21" fmla="*/ 2147483647 h 1317"/>
                    <a:gd name="T22" fmla="*/ 2147483647 w 1692"/>
                    <a:gd name="T23" fmla="*/ 2147483647 h 1317"/>
                    <a:gd name="T24" fmla="*/ 2147483647 w 1692"/>
                    <a:gd name="T25" fmla="*/ 2147483647 h 1317"/>
                    <a:gd name="T26" fmla="*/ 2147483647 w 1692"/>
                    <a:gd name="T27" fmla="*/ 2147483647 h 1317"/>
                    <a:gd name="T28" fmla="*/ 2147483647 w 1692"/>
                    <a:gd name="T29" fmla="*/ 2147483647 h 1317"/>
                    <a:gd name="T30" fmla="*/ 2147483647 w 1692"/>
                    <a:gd name="T31" fmla="*/ 2147483647 h 1317"/>
                    <a:gd name="T32" fmla="*/ 2147483647 w 1692"/>
                    <a:gd name="T33" fmla="*/ 2147483647 h 1317"/>
                    <a:gd name="T34" fmla="*/ 2147483647 w 1692"/>
                    <a:gd name="T35" fmla="*/ 2147483647 h 1317"/>
                    <a:gd name="T36" fmla="*/ 2147483647 w 1692"/>
                    <a:gd name="T37" fmla="*/ 2147483647 h 1317"/>
                    <a:gd name="T38" fmla="*/ 2147483647 w 1692"/>
                    <a:gd name="T39" fmla="*/ 2147483647 h 1317"/>
                    <a:gd name="T40" fmla="*/ 2147483647 w 1692"/>
                    <a:gd name="T41" fmla="*/ 2147483647 h 1317"/>
                    <a:gd name="T42" fmla="*/ 2147483647 w 1692"/>
                    <a:gd name="T43" fmla="*/ 2147483647 h 1317"/>
                    <a:gd name="T44" fmla="*/ 2147483647 w 1692"/>
                    <a:gd name="T45" fmla="*/ 2147483647 h 1317"/>
                    <a:gd name="T46" fmla="*/ 2147483647 w 1692"/>
                    <a:gd name="T47" fmla="*/ 2147483647 h 1317"/>
                    <a:gd name="T48" fmla="*/ 2147483647 w 1692"/>
                    <a:gd name="T49" fmla="*/ 2147483647 h 1317"/>
                    <a:gd name="T50" fmla="*/ 2147483647 w 1692"/>
                    <a:gd name="T51" fmla="*/ 2147483647 h 1317"/>
                    <a:gd name="T52" fmla="*/ 2147483647 w 1692"/>
                    <a:gd name="T53" fmla="*/ 2147483647 h 1317"/>
                    <a:gd name="T54" fmla="*/ 2147483647 w 1692"/>
                    <a:gd name="T55" fmla="*/ 2147483647 h 1317"/>
                    <a:gd name="T56" fmla="*/ 2147483647 w 1692"/>
                    <a:gd name="T57" fmla="*/ 2147483647 h 1317"/>
                    <a:gd name="T58" fmla="*/ 2147483647 w 1692"/>
                    <a:gd name="T59" fmla="*/ 2147483647 h 1317"/>
                    <a:gd name="T60" fmla="*/ 2147483647 w 1692"/>
                    <a:gd name="T61" fmla="*/ 2147483647 h 1317"/>
                    <a:gd name="T62" fmla="*/ 2147483647 w 1692"/>
                    <a:gd name="T63" fmla="*/ 2147483647 h 1317"/>
                    <a:gd name="T64" fmla="*/ 2147483647 w 1692"/>
                    <a:gd name="T65" fmla="*/ 2147483647 h 1317"/>
                    <a:gd name="T66" fmla="*/ 2147483647 w 1692"/>
                    <a:gd name="T67" fmla="*/ 2147483647 h 1317"/>
                    <a:gd name="T68" fmla="*/ 2147483647 w 1692"/>
                    <a:gd name="T69" fmla="*/ 2147483647 h 1317"/>
                    <a:gd name="T70" fmla="*/ 2147483647 w 1692"/>
                    <a:gd name="T71" fmla="*/ 2147483647 h 1317"/>
                    <a:gd name="T72" fmla="*/ 2147483647 w 1692"/>
                    <a:gd name="T73" fmla="*/ 2147483647 h 1317"/>
                    <a:gd name="T74" fmla="*/ 2147483647 w 1692"/>
                    <a:gd name="T75" fmla="*/ 2147483647 h 1317"/>
                    <a:gd name="T76" fmla="*/ 2147483647 w 1692"/>
                    <a:gd name="T77" fmla="*/ 2147483647 h 1317"/>
                    <a:gd name="T78" fmla="*/ 2147483647 w 1692"/>
                    <a:gd name="T79" fmla="*/ 2147483647 h 1317"/>
                    <a:gd name="T80" fmla="*/ 2147483647 w 1692"/>
                    <a:gd name="T81" fmla="*/ 2147483647 h 1317"/>
                    <a:gd name="T82" fmla="*/ 2147483647 w 1692"/>
                    <a:gd name="T83" fmla="*/ 2147483647 h 1317"/>
                    <a:gd name="T84" fmla="*/ 2147483647 w 1692"/>
                    <a:gd name="T85" fmla="*/ 2147483647 h 1317"/>
                    <a:gd name="T86" fmla="*/ 2147483647 w 1692"/>
                    <a:gd name="T87" fmla="*/ 2147483647 h 1317"/>
                    <a:gd name="T88" fmla="*/ 2147483647 w 1692"/>
                    <a:gd name="T89" fmla="*/ 2147483647 h 1317"/>
                    <a:gd name="T90" fmla="*/ 2147483647 w 1692"/>
                    <a:gd name="T91" fmla="*/ 2147483647 h 1317"/>
                    <a:gd name="T92" fmla="*/ 2147483647 w 1692"/>
                    <a:gd name="T93" fmla="*/ 2147483647 h 1317"/>
                    <a:gd name="T94" fmla="*/ 2147483647 w 1692"/>
                    <a:gd name="T95" fmla="*/ 2147483647 h 1317"/>
                    <a:gd name="T96" fmla="*/ 2147483647 w 1692"/>
                    <a:gd name="T97" fmla="*/ 2147483647 h 1317"/>
                    <a:gd name="T98" fmla="*/ 2147483647 w 1692"/>
                    <a:gd name="T99" fmla="*/ 2147483647 h 1317"/>
                    <a:gd name="T100" fmla="*/ 2147483647 w 1692"/>
                    <a:gd name="T101" fmla="*/ 2147483647 h 1317"/>
                    <a:gd name="T102" fmla="*/ 2147483647 w 1692"/>
                    <a:gd name="T103" fmla="*/ 2147483647 h 1317"/>
                    <a:gd name="T104" fmla="*/ 2147483647 w 1692"/>
                    <a:gd name="T105" fmla="*/ 2147483647 h 1317"/>
                    <a:gd name="T106" fmla="*/ 2147483647 w 1692"/>
                    <a:gd name="T107" fmla="*/ 2147483647 h 1317"/>
                    <a:gd name="T108" fmla="*/ 2147483647 w 1692"/>
                    <a:gd name="T109" fmla="*/ 2147483647 h 1317"/>
                    <a:gd name="T110" fmla="*/ 2147483647 w 1692"/>
                    <a:gd name="T111" fmla="*/ 2147483647 h 1317"/>
                    <a:gd name="T112" fmla="*/ 2147483647 w 1692"/>
                    <a:gd name="T113" fmla="*/ 2147483647 h 1317"/>
                    <a:gd name="T114" fmla="*/ 2147483647 w 1692"/>
                    <a:gd name="T115" fmla="*/ 2147483647 h 1317"/>
                    <a:gd name="T116" fmla="*/ 2147483647 w 1692"/>
                    <a:gd name="T117" fmla="*/ 2147483647 h 1317"/>
                    <a:gd name="T118" fmla="*/ 2147483647 w 1692"/>
                    <a:gd name="T119" fmla="*/ 2147483647 h 1317"/>
                    <a:gd name="T120" fmla="*/ 2147483647 w 1692"/>
                    <a:gd name="T121" fmla="*/ 2147483647 h 13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92"/>
                    <a:gd name="T184" fmla="*/ 0 h 1317"/>
                    <a:gd name="T185" fmla="*/ 1692 w 1692"/>
                    <a:gd name="T186" fmla="*/ 1317 h 131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92" h="1317">
                      <a:moveTo>
                        <a:pt x="168" y="968"/>
                      </a:moveTo>
                      <a:cubicBezTo>
                        <a:pt x="171" y="978"/>
                        <a:pt x="171" y="978"/>
                        <a:pt x="171" y="978"/>
                      </a:cubicBezTo>
                      <a:cubicBezTo>
                        <a:pt x="176" y="988"/>
                        <a:pt x="176" y="988"/>
                        <a:pt x="176" y="988"/>
                      </a:cubicBezTo>
                      <a:cubicBezTo>
                        <a:pt x="193" y="1008"/>
                        <a:pt x="193" y="1008"/>
                        <a:pt x="193" y="1008"/>
                      </a:cubicBezTo>
                      <a:cubicBezTo>
                        <a:pt x="198" y="1008"/>
                        <a:pt x="198" y="1008"/>
                        <a:pt x="198" y="1008"/>
                      </a:cubicBezTo>
                      <a:cubicBezTo>
                        <a:pt x="198" y="1003"/>
                        <a:pt x="198" y="1003"/>
                        <a:pt x="198" y="1003"/>
                      </a:cubicBezTo>
                      <a:cubicBezTo>
                        <a:pt x="192" y="999"/>
                        <a:pt x="192" y="999"/>
                        <a:pt x="192" y="999"/>
                      </a:cubicBezTo>
                      <a:cubicBezTo>
                        <a:pt x="183" y="983"/>
                        <a:pt x="183" y="983"/>
                        <a:pt x="183" y="983"/>
                      </a:cubicBezTo>
                      <a:cubicBezTo>
                        <a:pt x="186" y="980"/>
                        <a:pt x="186" y="980"/>
                        <a:pt x="186" y="980"/>
                      </a:cubicBezTo>
                      <a:cubicBezTo>
                        <a:pt x="186" y="973"/>
                        <a:pt x="186" y="973"/>
                        <a:pt x="186" y="973"/>
                      </a:cubicBezTo>
                      <a:cubicBezTo>
                        <a:pt x="183" y="973"/>
                        <a:pt x="183" y="973"/>
                        <a:pt x="183" y="973"/>
                      </a:cubicBezTo>
                      <a:cubicBezTo>
                        <a:pt x="181" y="968"/>
                        <a:pt x="181" y="968"/>
                        <a:pt x="181" y="968"/>
                      </a:cubicBezTo>
                      <a:cubicBezTo>
                        <a:pt x="183" y="963"/>
                        <a:pt x="183" y="963"/>
                        <a:pt x="183" y="963"/>
                      </a:cubicBezTo>
                      <a:cubicBezTo>
                        <a:pt x="188" y="945"/>
                        <a:pt x="188" y="945"/>
                        <a:pt x="188" y="945"/>
                      </a:cubicBezTo>
                      <a:cubicBezTo>
                        <a:pt x="181" y="950"/>
                        <a:pt x="181" y="950"/>
                        <a:pt x="181" y="950"/>
                      </a:cubicBezTo>
                      <a:cubicBezTo>
                        <a:pt x="163" y="945"/>
                        <a:pt x="163" y="945"/>
                        <a:pt x="163" y="945"/>
                      </a:cubicBezTo>
                      <a:cubicBezTo>
                        <a:pt x="168" y="968"/>
                        <a:pt x="168" y="968"/>
                        <a:pt x="168" y="968"/>
                      </a:cubicBezTo>
                      <a:moveTo>
                        <a:pt x="325" y="1095"/>
                      </a:moveTo>
                      <a:cubicBezTo>
                        <a:pt x="318" y="1088"/>
                        <a:pt x="318" y="1088"/>
                        <a:pt x="318" y="1088"/>
                      </a:cubicBezTo>
                      <a:cubicBezTo>
                        <a:pt x="310" y="1083"/>
                        <a:pt x="310" y="1083"/>
                        <a:pt x="310" y="1083"/>
                      </a:cubicBezTo>
                      <a:cubicBezTo>
                        <a:pt x="307" y="1074"/>
                        <a:pt x="307" y="1074"/>
                        <a:pt x="307" y="1074"/>
                      </a:cubicBezTo>
                      <a:cubicBezTo>
                        <a:pt x="263" y="1055"/>
                        <a:pt x="263" y="1055"/>
                        <a:pt x="263" y="1055"/>
                      </a:cubicBezTo>
                      <a:cubicBezTo>
                        <a:pt x="251" y="1061"/>
                        <a:pt x="251" y="1061"/>
                        <a:pt x="251" y="1061"/>
                      </a:cubicBezTo>
                      <a:cubicBezTo>
                        <a:pt x="267" y="1068"/>
                        <a:pt x="267" y="1068"/>
                        <a:pt x="267" y="1068"/>
                      </a:cubicBezTo>
                      <a:cubicBezTo>
                        <a:pt x="264" y="1073"/>
                        <a:pt x="264" y="1073"/>
                        <a:pt x="264" y="1073"/>
                      </a:cubicBezTo>
                      <a:cubicBezTo>
                        <a:pt x="270" y="1080"/>
                        <a:pt x="270" y="1080"/>
                        <a:pt x="270" y="1080"/>
                      </a:cubicBezTo>
                      <a:cubicBezTo>
                        <a:pt x="281" y="1087"/>
                        <a:pt x="281" y="1087"/>
                        <a:pt x="281" y="1087"/>
                      </a:cubicBezTo>
                      <a:cubicBezTo>
                        <a:pt x="290" y="1088"/>
                        <a:pt x="290" y="1088"/>
                        <a:pt x="290" y="1088"/>
                      </a:cubicBezTo>
                      <a:cubicBezTo>
                        <a:pt x="295" y="1093"/>
                        <a:pt x="295" y="1093"/>
                        <a:pt x="295" y="1093"/>
                      </a:cubicBezTo>
                      <a:cubicBezTo>
                        <a:pt x="297" y="1101"/>
                        <a:pt x="297" y="1101"/>
                        <a:pt x="297" y="1101"/>
                      </a:cubicBezTo>
                      <a:cubicBezTo>
                        <a:pt x="307" y="1102"/>
                        <a:pt x="307" y="1102"/>
                        <a:pt x="307" y="1102"/>
                      </a:cubicBezTo>
                      <a:cubicBezTo>
                        <a:pt x="310" y="1108"/>
                        <a:pt x="310" y="1108"/>
                        <a:pt x="310" y="1108"/>
                      </a:cubicBezTo>
                      <a:cubicBezTo>
                        <a:pt x="317" y="1109"/>
                        <a:pt x="317" y="1109"/>
                        <a:pt x="317" y="1109"/>
                      </a:cubicBezTo>
                      <a:cubicBezTo>
                        <a:pt x="318" y="1116"/>
                        <a:pt x="318" y="1116"/>
                        <a:pt x="318" y="1116"/>
                      </a:cubicBezTo>
                      <a:cubicBezTo>
                        <a:pt x="345" y="1125"/>
                        <a:pt x="345" y="1125"/>
                        <a:pt x="345" y="1125"/>
                      </a:cubicBezTo>
                      <a:cubicBezTo>
                        <a:pt x="350" y="1123"/>
                        <a:pt x="350" y="1123"/>
                        <a:pt x="350" y="1123"/>
                      </a:cubicBezTo>
                      <a:cubicBezTo>
                        <a:pt x="335" y="1100"/>
                        <a:pt x="335" y="1100"/>
                        <a:pt x="335" y="1100"/>
                      </a:cubicBezTo>
                      <a:lnTo>
                        <a:pt x="325" y="1095"/>
                      </a:lnTo>
                      <a:close/>
                      <a:moveTo>
                        <a:pt x="386" y="163"/>
                      </a:moveTo>
                      <a:cubicBezTo>
                        <a:pt x="376" y="195"/>
                        <a:pt x="376" y="195"/>
                        <a:pt x="376" y="195"/>
                      </a:cubicBezTo>
                      <a:cubicBezTo>
                        <a:pt x="371" y="235"/>
                        <a:pt x="371" y="235"/>
                        <a:pt x="371" y="235"/>
                      </a:cubicBezTo>
                      <a:cubicBezTo>
                        <a:pt x="384" y="251"/>
                        <a:pt x="384" y="251"/>
                        <a:pt x="384" y="251"/>
                      </a:cubicBezTo>
                      <a:cubicBezTo>
                        <a:pt x="389" y="281"/>
                        <a:pt x="389" y="281"/>
                        <a:pt x="389" y="281"/>
                      </a:cubicBezTo>
                      <a:cubicBezTo>
                        <a:pt x="396" y="276"/>
                        <a:pt x="396" y="276"/>
                        <a:pt x="396" y="276"/>
                      </a:cubicBezTo>
                      <a:cubicBezTo>
                        <a:pt x="404" y="261"/>
                        <a:pt x="404" y="261"/>
                        <a:pt x="404" y="261"/>
                      </a:cubicBezTo>
                      <a:cubicBezTo>
                        <a:pt x="409" y="266"/>
                        <a:pt x="409" y="266"/>
                        <a:pt x="409" y="266"/>
                      </a:cubicBezTo>
                      <a:cubicBezTo>
                        <a:pt x="416" y="251"/>
                        <a:pt x="416" y="251"/>
                        <a:pt x="416" y="251"/>
                      </a:cubicBezTo>
                      <a:cubicBezTo>
                        <a:pt x="421" y="223"/>
                        <a:pt x="421" y="223"/>
                        <a:pt x="421" y="223"/>
                      </a:cubicBezTo>
                      <a:cubicBezTo>
                        <a:pt x="424" y="193"/>
                        <a:pt x="424" y="193"/>
                        <a:pt x="424" y="193"/>
                      </a:cubicBezTo>
                      <a:cubicBezTo>
                        <a:pt x="446" y="173"/>
                        <a:pt x="446" y="173"/>
                        <a:pt x="446" y="173"/>
                      </a:cubicBezTo>
                      <a:cubicBezTo>
                        <a:pt x="469" y="163"/>
                        <a:pt x="469" y="163"/>
                        <a:pt x="469" y="163"/>
                      </a:cubicBezTo>
                      <a:cubicBezTo>
                        <a:pt x="474" y="133"/>
                        <a:pt x="474" y="133"/>
                        <a:pt x="474" y="133"/>
                      </a:cubicBezTo>
                      <a:cubicBezTo>
                        <a:pt x="446" y="130"/>
                        <a:pt x="446" y="130"/>
                        <a:pt x="446" y="130"/>
                      </a:cubicBezTo>
                      <a:cubicBezTo>
                        <a:pt x="426" y="138"/>
                        <a:pt x="426" y="138"/>
                        <a:pt x="426" y="138"/>
                      </a:cubicBezTo>
                      <a:cubicBezTo>
                        <a:pt x="404" y="145"/>
                        <a:pt x="404" y="145"/>
                        <a:pt x="404" y="145"/>
                      </a:cubicBezTo>
                      <a:cubicBezTo>
                        <a:pt x="403" y="165"/>
                        <a:pt x="403" y="165"/>
                        <a:pt x="403" y="165"/>
                      </a:cubicBezTo>
                      <a:lnTo>
                        <a:pt x="386" y="163"/>
                      </a:lnTo>
                      <a:close/>
                      <a:moveTo>
                        <a:pt x="444" y="205"/>
                      </a:moveTo>
                      <a:cubicBezTo>
                        <a:pt x="446" y="213"/>
                        <a:pt x="446" y="213"/>
                        <a:pt x="446" y="213"/>
                      </a:cubicBezTo>
                      <a:cubicBezTo>
                        <a:pt x="461" y="213"/>
                        <a:pt x="461" y="213"/>
                        <a:pt x="461" y="213"/>
                      </a:cubicBezTo>
                      <a:cubicBezTo>
                        <a:pt x="454" y="223"/>
                        <a:pt x="454" y="223"/>
                        <a:pt x="454" y="223"/>
                      </a:cubicBezTo>
                      <a:cubicBezTo>
                        <a:pt x="444" y="223"/>
                        <a:pt x="444" y="223"/>
                        <a:pt x="444" y="223"/>
                      </a:cubicBezTo>
                      <a:cubicBezTo>
                        <a:pt x="434" y="248"/>
                        <a:pt x="434" y="248"/>
                        <a:pt x="434" y="248"/>
                      </a:cubicBezTo>
                      <a:cubicBezTo>
                        <a:pt x="449" y="248"/>
                        <a:pt x="449" y="248"/>
                        <a:pt x="449" y="248"/>
                      </a:cubicBezTo>
                      <a:cubicBezTo>
                        <a:pt x="451" y="253"/>
                        <a:pt x="451" y="253"/>
                        <a:pt x="451" y="253"/>
                      </a:cubicBezTo>
                      <a:cubicBezTo>
                        <a:pt x="444" y="261"/>
                        <a:pt x="444" y="261"/>
                        <a:pt x="444" y="261"/>
                      </a:cubicBezTo>
                      <a:cubicBezTo>
                        <a:pt x="454" y="266"/>
                        <a:pt x="454" y="266"/>
                        <a:pt x="454" y="266"/>
                      </a:cubicBezTo>
                      <a:cubicBezTo>
                        <a:pt x="461" y="258"/>
                        <a:pt x="461" y="258"/>
                        <a:pt x="461" y="258"/>
                      </a:cubicBezTo>
                      <a:cubicBezTo>
                        <a:pt x="474" y="258"/>
                        <a:pt x="474" y="258"/>
                        <a:pt x="474" y="258"/>
                      </a:cubicBezTo>
                      <a:cubicBezTo>
                        <a:pt x="499" y="253"/>
                        <a:pt x="499" y="253"/>
                        <a:pt x="499" y="253"/>
                      </a:cubicBezTo>
                      <a:cubicBezTo>
                        <a:pt x="507" y="256"/>
                        <a:pt x="507" y="256"/>
                        <a:pt x="507" y="256"/>
                      </a:cubicBezTo>
                      <a:cubicBezTo>
                        <a:pt x="504" y="261"/>
                        <a:pt x="504" y="261"/>
                        <a:pt x="504" y="261"/>
                      </a:cubicBezTo>
                      <a:cubicBezTo>
                        <a:pt x="484" y="266"/>
                        <a:pt x="484" y="266"/>
                        <a:pt x="484" y="266"/>
                      </a:cubicBezTo>
                      <a:cubicBezTo>
                        <a:pt x="459" y="278"/>
                        <a:pt x="459" y="278"/>
                        <a:pt x="459" y="278"/>
                      </a:cubicBezTo>
                      <a:cubicBezTo>
                        <a:pt x="454" y="288"/>
                        <a:pt x="454" y="288"/>
                        <a:pt x="454" y="288"/>
                      </a:cubicBezTo>
                      <a:cubicBezTo>
                        <a:pt x="466" y="298"/>
                        <a:pt x="466" y="298"/>
                        <a:pt x="466" y="298"/>
                      </a:cubicBezTo>
                      <a:cubicBezTo>
                        <a:pt x="484" y="301"/>
                        <a:pt x="484" y="301"/>
                        <a:pt x="484" y="301"/>
                      </a:cubicBezTo>
                      <a:cubicBezTo>
                        <a:pt x="509" y="303"/>
                        <a:pt x="509" y="303"/>
                        <a:pt x="509" y="303"/>
                      </a:cubicBezTo>
                      <a:cubicBezTo>
                        <a:pt x="524" y="301"/>
                        <a:pt x="524" y="301"/>
                        <a:pt x="524" y="301"/>
                      </a:cubicBezTo>
                      <a:cubicBezTo>
                        <a:pt x="539" y="298"/>
                        <a:pt x="539" y="298"/>
                        <a:pt x="539" y="298"/>
                      </a:cubicBezTo>
                      <a:cubicBezTo>
                        <a:pt x="567" y="303"/>
                        <a:pt x="567" y="303"/>
                        <a:pt x="567" y="303"/>
                      </a:cubicBezTo>
                      <a:cubicBezTo>
                        <a:pt x="584" y="306"/>
                        <a:pt x="584" y="306"/>
                        <a:pt x="584" y="306"/>
                      </a:cubicBezTo>
                      <a:cubicBezTo>
                        <a:pt x="594" y="313"/>
                        <a:pt x="594" y="313"/>
                        <a:pt x="594" y="313"/>
                      </a:cubicBezTo>
                      <a:cubicBezTo>
                        <a:pt x="574" y="316"/>
                        <a:pt x="574" y="316"/>
                        <a:pt x="574" y="316"/>
                      </a:cubicBezTo>
                      <a:cubicBezTo>
                        <a:pt x="567" y="323"/>
                        <a:pt x="567" y="323"/>
                        <a:pt x="567" y="323"/>
                      </a:cubicBezTo>
                      <a:cubicBezTo>
                        <a:pt x="532" y="321"/>
                        <a:pt x="532" y="321"/>
                        <a:pt x="532" y="321"/>
                      </a:cubicBezTo>
                      <a:cubicBezTo>
                        <a:pt x="517" y="323"/>
                        <a:pt x="517" y="323"/>
                        <a:pt x="517" y="323"/>
                      </a:cubicBezTo>
                      <a:cubicBezTo>
                        <a:pt x="517" y="326"/>
                        <a:pt x="517" y="326"/>
                        <a:pt x="517" y="326"/>
                      </a:cubicBezTo>
                      <a:cubicBezTo>
                        <a:pt x="499" y="328"/>
                        <a:pt x="499" y="328"/>
                        <a:pt x="499" y="328"/>
                      </a:cubicBezTo>
                      <a:cubicBezTo>
                        <a:pt x="494" y="326"/>
                        <a:pt x="494" y="326"/>
                        <a:pt x="494" y="326"/>
                      </a:cubicBezTo>
                      <a:cubicBezTo>
                        <a:pt x="484" y="333"/>
                        <a:pt x="484" y="333"/>
                        <a:pt x="484" y="333"/>
                      </a:cubicBezTo>
                      <a:cubicBezTo>
                        <a:pt x="469" y="336"/>
                        <a:pt x="469" y="336"/>
                        <a:pt x="469" y="336"/>
                      </a:cubicBezTo>
                      <a:cubicBezTo>
                        <a:pt x="474" y="341"/>
                        <a:pt x="474" y="341"/>
                        <a:pt x="474" y="341"/>
                      </a:cubicBezTo>
                      <a:cubicBezTo>
                        <a:pt x="482" y="358"/>
                        <a:pt x="482" y="358"/>
                        <a:pt x="482" y="358"/>
                      </a:cubicBezTo>
                      <a:cubicBezTo>
                        <a:pt x="499" y="363"/>
                        <a:pt x="499" y="363"/>
                        <a:pt x="499" y="363"/>
                      </a:cubicBezTo>
                      <a:cubicBezTo>
                        <a:pt x="544" y="363"/>
                        <a:pt x="544" y="363"/>
                        <a:pt x="544" y="363"/>
                      </a:cubicBezTo>
                      <a:cubicBezTo>
                        <a:pt x="547" y="381"/>
                        <a:pt x="547" y="381"/>
                        <a:pt x="547" y="381"/>
                      </a:cubicBezTo>
                      <a:cubicBezTo>
                        <a:pt x="539" y="383"/>
                        <a:pt x="539" y="383"/>
                        <a:pt x="539" y="383"/>
                      </a:cubicBezTo>
                      <a:cubicBezTo>
                        <a:pt x="542" y="396"/>
                        <a:pt x="542" y="396"/>
                        <a:pt x="542" y="396"/>
                      </a:cubicBezTo>
                      <a:cubicBezTo>
                        <a:pt x="552" y="406"/>
                        <a:pt x="552" y="406"/>
                        <a:pt x="552" y="406"/>
                      </a:cubicBezTo>
                      <a:cubicBezTo>
                        <a:pt x="552" y="413"/>
                        <a:pt x="552" y="413"/>
                        <a:pt x="552" y="413"/>
                      </a:cubicBezTo>
                      <a:cubicBezTo>
                        <a:pt x="557" y="408"/>
                        <a:pt x="557" y="408"/>
                        <a:pt x="557" y="408"/>
                      </a:cubicBezTo>
                      <a:cubicBezTo>
                        <a:pt x="582" y="411"/>
                        <a:pt x="582" y="411"/>
                        <a:pt x="582" y="411"/>
                      </a:cubicBezTo>
                      <a:cubicBezTo>
                        <a:pt x="604" y="406"/>
                        <a:pt x="604" y="406"/>
                        <a:pt x="604" y="406"/>
                      </a:cubicBezTo>
                      <a:cubicBezTo>
                        <a:pt x="629" y="391"/>
                        <a:pt x="629" y="391"/>
                        <a:pt x="629" y="391"/>
                      </a:cubicBezTo>
                      <a:cubicBezTo>
                        <a:pt x="632" y="388"/>
                        <a:pt x="632" y="388"/>
                        <a:pt x="632" y="388"/>
                      </a:cubicBezTo>
                      <a:cubicBezTo>
                        <a:pt x="639" y="386"/>
                        <a:pt x="639" y="386"/>
                        <a:pt x="639" y="386"/>
                      </a:cubicBezTo>
                      <a:cubicBezTo>
                        <a:pt x="657" y="376"/>
                        <a:pt x="657" y="376"/>
                        <a:pt x="657" y="376"/>
                      </a:cubicBezTo>
                      <a:cubicBezTo>
                        <a:pt x="660" y="366"/>
                        <a:pt x="660" y="366"/>
                        <a:pt x="660" y="366"/>
                      </a:cubicBezTo>
                      <a:cubicBezTo>
                        <a:pt x="670" y="363"/>
                        <a:pt x="670" y="363"/>
                        <a:pt x="670" y="363"/>
                      </a:cubicBezTo>
                      <a:cubicBezTo>
                        <a:pt x="672" y="363"/>
                        <a:pt x="672" y="363"/>
                        <a:pt x="672" y="363"/>
                      </a:cubicBezTo>
                      <a:cubicBezTo>
                        <a:pt x="670" y="376"/>
                        <a:pt x="670" y="376"/>
                        <a:pt x="670" y="376"/>
                      </a:cubicBezTo>
                      <a:cubicBezTo>
                        <a:pt x="682" y="376"/>
                        <a:pt x="682" y="376"/>
                        <a:pt x="682" y="376"/>
                      </a:cubicBezTo>
                      <a:cubicBezTo>
                        <a:pt x="702" y="376"/>
                        <a:pt x="702" y="376"/>
                        <a:pt x="702" y="376"/>
                      </a:cubicBezTo>
                      <a:cubicBezTo>
                        <a:pt x="697" y="383"/>
                        <a:pt x="697" y="383"/>
                        <a:pt x="697" y="383"/>
                      </a:cubicBezTo>
                      <a:cubicBezTo>
                        <a:pt x="697" y="388"/>
                        <a:pt x="697" y="388"/>
                        <a:pt x="697" y="388"/>
                      </a:cubicBezTo>
                      <a:cubicBezTo>
                        <a:pt x="715" y="388"/>
                        <a:pt x="715" y="388"/>
                        <a:pt x="715" y="388"/>
                      </a:cubicBezTo>
                      <a:cubicBezTo>
                        <a:pt x="737" y="388"/>
                        <a:pt x="737" y="388"/>
                        <a:pt x="737" y="388"/>
                      </a:cubicBezTo>
                      <a:cubicBezTo>
                        <a:pt x="747" y="383"/>
                        <a:pt x="747" y="383"/>
                        <a:pt x="747" y="383"/>
                      </a:cubicBezTo>
                      <a:cubicBezTo>
                        <a:pt x="757" y="378"/>
                        <a:pt x="757" y="378"/>
                        <a:pt x="757" y="378"/>
                      </a:cubicBezTo>
                      <a:cubicBezTo>
                        <a:pt x="750" y="366"/>
                        <a:pt x="750" y="366"/>
                        <a:pt x="750" y="366"/>
                      </a:cubicBezTo>
                      <a:cubicBezTo>
                        <a:pt x="747" y="361"/>
                        <a:pt x="747" y="361"/>
                        <a:pt x="747" y="361"/>
                      </a:cubicBezTo>
                      <a:cubicBezTo>
                        <a:pt x="732" y="363"/>
                        <a:pt x="732" y="363"/>
                        <a:pt x="732" y="363"/>
                      </a:cubicBezTo>
                      <a:cubicBezTo>
                        <a:pt x="732" y="356"/>
                        <a:pt x="732" y="356"/>
                        <a:pt x="732" y="356"/>
                      </a:cubicBezTo>
                      <a:cubicBezTo>
                        <a:pt x="745" y="348"/>
                        <a:pt x="745" y="348"/>
                        <a:pt x="745" y="348"/>
                      </a:cubicBezTo>
                      <a:cubicBezTo>
                        <a:pt x="760" y="348"/>
                        <a:pt x="760" y="348"/>
                        <a:pt x="760" y="348"/>
                      </a:cubicBezTo>
                      <a:cubicBezTo>
                        <a:pt x="767" y="351"/>
                        <a:pt x="767" y="351"/>
                        <a:pt x="767" y="351"/>
                      </a:cubicBezTo>
                      <a:cubicBezTo>
                        <a:pt x="770" y="331"/>
                        <a:pt x="770" y="331"/>
                        <a:pt x="770" y="331"/>
                      </a:cubicBezTo>
                      <a:cubicBezTo>
                        <a:pt x="745" y="318"/>
                        <a:pt x="745" y="318"/>
                        <a:pt x="745" y="318"/>
                      </a:cubicBezTo>
                      <a:cubicBezTo>
                        <a:pt x="740" y="311"/>
                        <a:pt x="740" y="311"/>
                        <a:pt x="740" y="311"/>
                      </a:cubicBezTo>
                      <a:cubicBezTo>
                        <a:pt x="732" y="318"/>
                        <a:pt x="732" y="318"/>
                        <a:pt x="732" y="318"/>
                      </a:cubicBezTo>
                      <a:cubicBezTo>
                        <a:pt x="707" y="298"/>
                        <a:pt x="707" y="298"/>
                        <a:pt x="707" y="298"/>
                      </a:cubicBezTo>
                      <a:cubicBezTo>
                        <a:pt x="707" y="276"/>
                        <a:pt x="707" y="276"/>
                        <a:pt x="707" y="276"/>
                      </a:cubicBezTo>
                      <a:cubicBezTo>
                        <a:pt x="697" y="243"/>
                        <a:pt x="697" y="243"/>
                        <a:pt x="697" y="243"/>
                      </a:cubicBezTo>
                      <a:cubicBezTo>
                        <a:pt x="682" y="180"/>
                        <a:pt x="682" y="180"/>
                        <a:pt x="682" y="180"/>
                      </a:cubicBezTo>
                      <a:cubicBezTo>
                        <a:pt x="667" y="170"/>
                        <a:pt x="667" y="170"/>
                        <a:pt x="667" y="170"/>
                      </a:cubicBezTo>
                      <a:cubicBezTo>
                        <a:pt x="639" y="165"/>
                        <a:pt x="639" y="165"/>
                        <a:pt x="639" y="165"/>
                      </a:cubicBezTo>
                      <a:cubicBezTo>
                        <a:pt x="652" y="248"/>
                        <a:pt x="652" y="248"/>
                        <a:pt x="652" y="248"/>
                      </a:cubicBezTo>
                      <a:cubicBezTo>
                        <a:pt x="650" y="258"/>
                        <a:pt x="650" y="258"/>
                        <a:pt x="650" y="258"/>
                      </a:cubicBezTo>
                      <a:cubicBezTo>
                        <a:pt x="637" y="253"/>
                        <a:pt x="637" y="253"/>
                        <a:pt x="637" y="253"/>
                      </a:cubicBezTo>
                      <a:cubicBezTo>
                        <a:pt x="637" y="230"/>
                        <a:pt x="637" y="230"/>
                        <a:pt x="637" y="230"/>
                      </a:cubicBezTo>
                      <a:cubicBezTo>
                        <a:pt x="629" y="205"/>
                        <a:pt x="629" y="205"/>
                        <a:pt x="629" y="205"/>
                      </a:cubicBezTo>
                      <a:cubicBezTo>
                        <a:pt x="614" y="188"/>
                        <a:pt x="614" y="188"/>
                        <a:pt x="614" y="188"/>
                      </a:cubicBezTo>
                      <a:cubicBezTo>
                        <a:pt x="594" y="183"/>
                        <a:pt x="594" y="183"/>
                        <a:pt x="594" y="183"/>
                      </a:cubicBezTo>
                      <a:cubicBezTo>
                        <a:pt x="609" y="223"/>
                        <a:pt x="609" y="223"/>
                        <a:pt x="609" y="223"/>
                      </a:cubicBezTo>
                      <a:cubicBezTo>
                        <a:pt x="572" y="228"/>
                        <a:pt x="572" y="228"/>
                        <a:pt x="572" y="228"/>
                      </a:cubicBezTo>
                      <a:cubicBezTo>
                        <a:pt x="589" y="200"/>
                        <a:pt x="589" y="200"/>
                        <a:pt x="589" y="200"/>
                      </a:cubicBezTo>
                      <a:cubicBezTo>
                        <a:pt x="552" y="183"/>
                        <a:pt x="552" y="183"/>
                        <a:pt x="552" y="183"/>
                      </a:cubicBezTo>
                      <a:cubicBezTo>
                        <a:pt x="539" y="193"/>
                        <a:pt x="539" y="193"/>
                        <a:pt x="539" y="193"/>
                      </a:cubicBezTo>
                      <a:cubicBezTo>
                        <a:pt x="539" y="208"/>
                        <a:pt x="539" y="208"/>
                        <a:pt x="539" y="208"/>
                      </a:cubicBezTo>
                      <a:cubicBezTo>
                        <a:pt x="522" y="210"/>
                        <a:pt x="522" y="210"/>
                        <a:pt x="522" y="210"/>
                      </a:cubicBezTo>
                      <a:cubicBezTo>
                        <a:pt x="527" y="158"/>
                        <a:pt x="527" y="158"/>
                        <a:pt x="527" y="158"/>
                      </a:cubicBezTo>
                      <a:cubicBezTo>
                        <a:pt x="517" y="158"/>
                        <a:pt x="517" y="158"/>
                        <a:pt x="517" y="158"/>
                      </a:cubicBezTo>
                      <a:cubicBezTo>
                        <a:pt x="444" y="198"/>
                        <a:pt x="444" y="198"/>
                        <a:pt x="444" y="198"/>
                      </a:cubicBezTo>
                      <a:cubicBezTo>
                        <a:pt x="444" y="205"/>
                        <a:pt x="444" y="205"/>
                        <a:pt x="444" y="205"/>
                      </a:cubicBezTo>
                      <a:close/>
                      <a:moveTo>
                        <a:pt x="680" y="145"/>
                      </a:moveTo>
                      <a:cubicBezTo>
                        <a:pt x="682" y="145"/>
                        <a:pt x="682" y="145"/>
                        <a:pt x="682" y="145"/>
                      </a:cubicBezTo>
                      <a:cubicBezTo>
                        <a:pt x="705" y="173"/>
                        <a:pt x="705" y="173"/>
                        <a:pt x="705" y="173"/>
                      </a:cubicBezTo>
                      <a:cubicBezTo>
                        <a:pt x="722" y="143"/>
                        <a:pt x="722" y="143"/>
                        <a:pt x="722" y="143"/>
                      </a:cubicBezTo>
                      <a:cubicBezTo>
                        <a:pt x="712" y="133"/>
                        <a:pt x="712" y="133"/>
                        <a:pt x="712" y="133"/>
                      </a:cubicBezTo>
                      <a:cubicBezTo>
                        <a:pt x="710" y="130"/>
                        <a:pt x="710" y="130"/>
                        <a:pt x="710" y="130"/>
                      </a:cubicBezTo>
                      <a:cubicBezTo>
                        <a:pt x="682" y="130"/>
                        <a:pt x="682" y="130"/>
                        <a:pt x="682" y="130"/>
                      </a:cubicBezTo>
                      <a:cubicBezTo>
                        <a:pt x="672" y="143"/>
                        <a:pt x="672" y="143"/>
                        <a:pt x="672" y="143"/>
                      </a:cubicBezTo>
                      <a:cubicBezTo>
                        <a:pt x="680" y="145"/>
                        <a:pt x="680" y="145"/>
                        <a:pt x="680" y="145"/>
                      </a:cubicBezTo>
                      <a:close/>
                      <a:moveTo>
                        <a:pt x="752" y="165"/>
                      </a:moveTo>
                      <a:cubicBezTo>
                        <a:pt x="745" y="165"/>
                        <a:pt x="745" y="165"/>
                        <a:pt x="745" y="165"/>
                      </a:cubicBezTo>
                      <a:cubicBezTo>
                        <a:pt x="740" y="178"/>
                        <a:pt x="740" y="178"/>
                        <a:pt x="740" y="178"/>
                      </a:cubicBezTo>
                      <a:cubicBezTo>
                        <a:pt x="745" y="188"/>
                        <a:pt x="745" y="188"/>
                        <a:pt x="745" y="188"/>
                      </a:cubicBezTo>
                      <a:cubicBezTo>
                        <a:pt x="737" y="193"/>
                        <a:pt x="737" y="193"/>
                        <a:pt x="737" y="193"/>
                      </a:cubicBezTo>
                      <a:cubicBezTo>
                        <a:pt x="760" y="200"/>
                        <a:pt x="760" y="200"/>
                        <a:pt x="760" y="200"/>
                      </a:cubicBezTo>
                      <a:cubicBezTo>
                        <a:pt x="757" y="208"/>
                        <a:pt x="757" y="208"/>
                        <a:pt x="757" y="208"/>
                      </a:cubicBezTo>
                      <a:cubicBezTo>
                        <a:pt x="760" y="228"/>
                        <a:pt x="760" y="228"/>
                        <a:pt x="760" y="228"/>
                      </a:cubicBezTo>
                      <a:cubicBezTo>
                        <a:pt x="752" y="223"/>
                        <a:pt x="752" y="223"/>
                        <a:pt x="752" y="223"/>
                      </a:cubicBezTo>
                      <a:cubicBezTo>
                        <a:pt x="745" y="220"/>
                        <a:pt x="745" y="220"/>
                        <a:pt x="745" y="220"/>
                      </a:cubicBezTo>
                      <a:cubicBezTo>
                        <a:pt x="740" y="208"/>
                        <a:pt x="740" y="208"/>
                        <a:pt x="740" y="208"/>
                      </a:cubicBezTo>
                      <a:cubicBezTo>
                        <a:pt x="727" y="203"/>
                        <a:pt x="727" y="203"/>
                        <a:pt x="727" y="203"/>
                      </a:cubicBezTo>
                      <a:cubicBezTo>
                        <a:pt x="717" y="215"/>
                        <a:pt x="717" y="215"/>
                        <a:pt x="717" y="215"/>
                      </a:cubicBezTo>
                      <a:cubicBezTo>
                        <a:pt x="720" y="228"/>
                        <a:pt x="720" y="228"/>
                        <a:pt x="720" y="228"/>
                      </a:cubicBezTo>
                      <a:cubicBezTo>
                        <a:pt x="732" y="253"/>
                        <a:pt x="732" y="253"/>
                        <a:pt x="732" y="253"/>
                      </a:cubicBezTo>
                      <a:cubicBezTo>
                        <a:pt x="752" y="251"/>
                        <a:pt x="752" y="251"/>
                        <a:pt x="752" y="251"/>
                      </a:cubicBezTo>
                      <a:cubicBezTo>
                        <a:pt x="772" y="271"/>
                        <a:pt x="772" y="271"/>
                        <a:pt x="772" y="271"/>
                      </a:cubicBezTo>
                      <a:cubicBezTo>
                        <a:pt x="790" y="313"/>
                        <a:pt x="790" y="313"/>
                        <a:pt x="790" y="313"/>
                      </a:cubicBezTo>
                      <a:cubicBezTo>
                        <a:pt x="795" y="313"/>
                        <a:pt x="795" y="313"/>
                        <a:pt x="795" y="313"/>
                      </a:cubicBezTo>
                      <a:cubicBezTo>
                        <a:pt x="812" y="296"/>
                        <a:pt x="812" y="296"/>
                        <a:pt x="812" y="296"/>
                      </a:cubicBezTo>
                      <a:cubicBezTo>
                        <a:pt x="802" y="283"/>
                        <a:pt x="802" y="283"/>
                        <a:pt x="802" y="283"/>
                      </a:cubicBezTo>
                      <a:cubicBezTo>
                        <a:pt x="815" y="283"/>
                        <a:pt x="815" y="283"/>
                        <a:pt x="815" y="283"/>
                      </a:cubicBezTo>
                      <a:cubicBezTo>
                        <a:pt x="835" y="271"/>
                        <a:pt x="835" y="271"/>
                        <a:pt x="835" y="271"/>
                      </a:cubicBezTo>
                      <a:cubicBezTo>
                        <a:pt x="830" y="261"/>
                        <a:pt x="830" y="261"/>
                        <a:pt x="830" y="261"/>
                      </a:cubicBezTo>
                      <a:cubicBezTo>
                        <a:pt x="830" y="248"/>
                        <a:pt x="830" y="248"/>
                        <a:pt x="830" y="248"/>
                      </a:cubicBezTo>
                      <a:cubicBezTo>
                        <a:pt x="823" y="248"/>
                        <a:pt x="823" y="248"/>
                        <a:pt x="823" y="248"/>
                      </a:cubicBezTo>
                      <a:cubicBezTo>
                        <a:pt x="830" y="218"/>
                        <a:pt x="830" y="218"/>
                        <a:pt x="830" y="218"/>
                      </a:cubicBezTo>
                      <a:cubicBezTo>
                        <a:pt x="800" y="215"/>
                        <a:pt x="800" y="215"/>
                        <a:pt x="800" y="215"/>
                      </a:cubicBezTo>
                      <a:cubicBezTo>
                        <a:pt x="797" y="200"/>
                        <a:pt x="797" y="200"/>
                        <a:pt x="797" y="200"/>
                      </a:cubicBezTo>
                      <a:cubicBezTo>
                        <a:pt x="820" y="190"/>
                        <a:pt x="820" y="190"/>
                        <a:pt x="820" y="190"/>
                      </a:cubicBezTo>
                      <a:cubicBezTo>
                        <a:pt x="812" y="180"/>
                        <a:pt x="812" y="180"/>
                        <a:pt x="812" y="180"/>
                      </a:cubicBezTo>
                      <a:cubicBezTo>
                        <a:pt x="823" y="175"/>
                        <a:pt x="823" y="175"/>
                        <a:pt x="823" y="175"/>
                      </a:cubicBezTo>
                      <a:cubicBezTo>
                        <a:pt x="820" y="163"/>
                        <a:pt x="820" y="163"/>
                        <a:pt x="820" y="163"/>
                      </a:cubicBezTo>
                      <a:cubicBezTo>
                        <a:pt x="795" y="173"/>
                        <a:pt x="795" y="173"/>
                        <a:pt x="795" y="173"/>
                      </a:cubicBezTo>
                      <a:cubicBezTo>
                        <a:pt x="775" y="175"/>
                        <a:pt x="775" y="175"/>
                        <a:pt x="775" y="175"/>
                      </a:cubicBezTo>
                      <a:cubicBezTo>
                        <a:pt x="760" y="160"/>
                        <a:pt x="760" y="160"/>
                        <a:pt x="760" y="160"/>
                      </a:cubicBezTo>
                      <a:cubicBezTo>
                        <a:pt x="752" y="165"/>
                        <a:pt x="752" y="165"/>
                        <a:pt x="752" y="165"/>
                      </a:cubicBezTo>
                      <a:close/>
                      <a:moveTo>
                        <a:pt x="865" y="158"/>
                      </a:moveTo>
                      <a:cubicBezTo>
                        <a:pt x="858" y="160"/>
                        <a:pt x="858" y="160"/>
                        <a:pt x="858" y="160"/>
                      </a:cubicBezTo>
                      <a:cubicBezTo>
                        <a:pt x="850" y="158"/>
                        <a:pt x="850" y="158"/>
                        <a:pt x="850" y="158"/>
                      </a:cubicBezTo>
                      <a:cubicBezTo>
                        <a:pt x="845" y="168"/>
                        <a:pt x="845" y="168"/>
                        <a:pt x="845" y="168"/>
                      </a:cubicBezTo>
                      <a:cubicBezTo>
                        <a:pt x="845" y="183"/>
                        <a:pt x="845" y="183"/>
                        <a:pt x="845" y="183"/>
                      </a:cubicBezTo>
                      <a:cubicBezTo>
                        <a:pt x="845" y="208"/>
                        <a:pt x="845" y="208"/>
                        <a:pt x="845" y="208"/>
                      </a:cubicBezTo>
                      <a:cubicBezTo>
                        <a:pt x="870" y="210"/>
                        <a:pt x="870" y="210"/>
                        <a:pt x="870" y="210"/>
                      </a:cubicBezTo>
                      <a:cubicBezTo>
                        <a:pt x="883" y="200"/>
                        <a:pt x="883" y="200"/>
                        <a:pt x="883" y="200"/>
                      </a:cubicBezTo>
                      <a:cubicBezTo>
                        <a:pt x="895" y="198"/>
                        <a:pt x="895" y="198"/>
                        <a:pt x="895" y="198"/>
                      </a:cubicBezTo>
                      <a:cubicBezTo>
                        <a:pt x="905" y="198"/>
                        <a:pt x="905" y="198"/>
                        <a:pt x="905" y="198"/>
                      </a:cubicBezTo>
                      <a:cubicBezTo>
                        <a:pt x="930" y="198"/>
                        <a:pt x="930" y="198"/>
                        <a:pt x="930" y="198"/>
                      </a:cubicBezTo>
                      <a:cubicBezTo>
                        <a:pt x="948" y="180"/>
                        <a:pt x="948" y="180"/>
                        <a:pt x="948" y="180"/>
                      </a:cubicBezTo>
                      <a:cubicBezTo>
                        <a:pt x="955" y="158"/>
                        <a:pt x="955" y="158"/>
                        <a:pt x="955" y="158"/>
                      </a:cubicBezTo>
                      <a:cubicBezTo>
                        <a:pt x="940" y="155"/>
                        <a:pt x="940" y="155"/>
                        <a:pt x="940" y="155"/>
                      </a:cubicBezTo>
                      <a:cubicBezTo>
                        <a:pt x="920" y="145"/>
                        <a:pt x="920" y="145"/>
                        <a:pt x="920" y="145"/>
                      </a:cubicBezTo>
                      <a:cubicBezTo>
                        <a:pt x="888" y="145"/>
                        <a:pt x="888" y="145"/>
                        <a:pt x="888" y="145"/>
                      </a:cubicBezTo>
                      <a:cubicBezTo>
                        <a:pt x="853" y="148"/>
                        <a:pt x="853" y="148"/>
                        <a:pt x="853" y="148"/>
                      </a:cubicBezTo>
                      <a:cubicBezTo>
                        <a:pt x="865" y="158"/>
                        <a:pt x="865" y="158"/>
                        <a:pt x="865" y="158"/>
                      </a:cubicBezTo>
                      <a:close/>
                      <a:moveTo>
                        <a:pt x="795" y="361"/>
                      </a:moveTo>
                      <a:cubicBezTo>
                        <a:pt x="792" y="371"/>
                        <a:pt x="792" y="371"/>
                        <a:pt x="792" y="371"/>
                      </a:cubicBezTo>
                      <a:cubicBezTo>
                        <a:pt x="805" y="376"/>
                        <a:pt x="805" y="376"/>
                        <a:pt x="805" y="376"/>
                      </a:cubicBezTo>
                      <a:cubicBezTo>
                        <a:pt x="815" y="376"/>
                        <a:pt x="815" y="376"/>
                        <a:pt x="815" y="376"/>
                      </a:cubicBezTo>
                      <a:cubicBezTo>
                        <a:pt x="820" y="378"/>
                        <a:pt x="820" y="378"/>
                        <a:pt x="820" y="378"/>
                      </a:cubicBezTo>
                      <a:cubicBezTo>
                        <a:pt x="855" y="388"/>
                        <a:pt x="855" y="388"/>
                        <a:pt x="855" y="388"/>
                      </a:cubicBezTo>
                      <a:cubicBezTo>
                        <a:pt x="865" y="376"/>
                        <a:pt x="865" y="376"/>
                        <a:pt x="865" y="376"/>
                      </a:cubicBezTo>
                      <a:cubicBezTo>
                        <a:pt x="873" y="376"/>
                        <a:pt x="873" y="376"/>
                        <a:pt x="873" y="376"/>
                      </a:cubicBezTo>
                      <a:cubicBezTo>
                        <a:pt x="875" y="366"/>
                        <a:pt x="875" y="366"/>
                        <a:pt x="875" y="366"/>
                      </a:cubicBezTo>
                      <a:cubicBezTo>
                        <a:pt x="865" y="363"/>
                        <a:pt x="865" y="363"/>
                        <a:pt x="865" y="363"/>
                      </a:cubicBezTo>
                      <a:cubicBezTo>
                        <a:pt x="858" y="358"/>
                        <a:pt x="858" y="358"/>
                        <a:pt x="858" y="358"/>
                      </a:cubicBezTo>
                      <a:cubicBezTo>
                        <a:pt x="853" y="343"/>
                        <a:pt x="853" y="343"/>
                        <a:pt x="853" y="343"/>
                      </a:cubicBezTo>
                      <a:cubicBezTo>
                        <a:pt x="838" y="338"/>
                        <a:pt x="838" y="338"/>
                        <a:pt x="838" y="338"/>
                      </a:cubicBezTo>
                      <a:cubicBezTo>
                        <a:pt x="830" y="326"/>
                        <a:pt x="830" y="326"/>
                        <a:pt x="830" y="326"/>
                      </a:cubicBezTo>
                      <a:cubicBezTo>
                        <a:pt x="812" y="338"/>
                        <a:pt x="812" y="338"/>
                        <a:pt x="812" y="338"/>
                      </a:cubicBezTo>
                      <a:cubicBezTo>
                        <a:pt x="815" y="356"/>
                        <a:pt x="815" y="356"/>
                        <a:pt x="815" y="356"/>
                      </a:cubicBezTo>
                      <a:cubicBezTo>
                        <a:pt x="807" y="361"/>
                        <a:pt x="807" y="361"/>
                        <a:pt x="807" y="361"/>
                      </a:cubicBezTo>
                      <a:cubicBezTo>
                        <a:pt x="795" y="361"/>
                        <a:pt x="795" y="361"/>
                        <a:pt x="795" y="361"/>
                      </a:cubicBezTo>
                      <a:close/>
                      <a:moveTo>
                        <a:pt x="1036" y="193"/>
                      </a:moveTo>
                      <a:cubicBezTo>
                        <a:pt x="1023" y="205"/>
                        <a:pt x="1023" y="205"/>
                        <a:pt x="1023" y="205"/>
                      </a:cubicBezTo>
                      <a:cubicBezTo>
                        <a:pt x="1023" y="213"/>
                        <a:pt x="1023" y="213"/>
                        <a:pt x="1023" y="213"/>
                      </a:cubicBezTo>
                      <a:cubicBezTo>
                        <a:pt x="1021" y="225"/>
                        <a:pt x="1021" y="225"/>
                        <a:pt x="1021" y="225"/>
                      </a:cubicBezTo>
                      <a:cubicBezTo>
                        <a:pt x="1008" y="240"/>
                        <a:pt x="1008" y="240"/>
                        <a:pt x="1008" y="240"/>
                      </a:cubicBezTo>
                      <a:cubicBezTo>
                        <a:pt x="1011" y="248"/>
                        <a:pt x="1011" y="248"/>
                        <a:pt x="1011" y="248"/>
                      </a:cubicBezTo>
                      <a:cubicBezTo>
                        <a:pt x="1001" y="261"/>
                        <a:pt x="1001" y="261"/>
                        <a:pt x="1001" y="261"/>
                      </a:cubicBezTo>
                      <a:cubicBezTo>
                        <a:pt x="1001" y="273"/>
                        <a:pt x="1001" y="273"/>
                        <a:pt x="1001" y="273"/>
                      </a:cubicBezTo>
                      <a:cubicBezTo>
                        <a:pt x="1023" y="288"/>
                        <a:pt x="1023" y="288"/>
                        <a:pt x="1023" y="288"/>
                      </a:cubicBezTo>
                      <a:cubicBezTo>
                        <a:pt x="1046" y="291"/>
                        <a:pt x="1046" y="291"/>
                        <a:pt x="1046" y="291"/>
                      </a:cubicBezTo>
                      <a:cubicBezTo>
                        <a:pt x="1061" y="303"/>
                        <a:pt x="1061" y="303"/>
                        <a:pt x="1061" y="303"/>
                      </a:cubicBezTo>
                      <a:cubicBezTo>
                        <a:pt x="1053" y="308"/>
                        <a:pt x="1053" y="308"/>
                        <a:pt x="1053" y="308"/>
                      </a:cubicBezTo>
                      <a:cubicBezTo>
                        <a:pt x="1048" y="306"/>
                        <a:pt x="1048" y="306"/>
                        <a:pt x="1048" y="306"/>
                      </a:cubicBezTo>
                      <a:cubicBezTo>
                        <a:pt x="1033" y="298"/>
                        <a:pt x="1033" y="298"/>
                        <a:pt x="1033" y="298"/>
                      </a:cubicBezTo>
                      <a:cubicBezTo>
                        <a:pt x="1016" y="296"/>
                        <a:pt x="1016" y="296"/>
                        <a:pt x="1016" y="296"/>
                      </a:cubicBezTo>
                      <a:cubicBezTo>
                        <a:pt x="1016" y="308"/>
                        <a:pt x="1016" y="308"/>
                        <a:pt x="1016" y="308"/>
                      </a:cubicBezTo>
                      <a:cubicBezTo>
                        <a:pt x="1038" y="336"/>
                        <a:pt x="1038" y="336"/>
                        <a:pt x="1038" y="336"/>
                      </a:cubicBezTo>
                      <a:cubicBezTo>
                        <a:pt x="1053" y="338"/>
                        <a:pt x="1053" y="338"/>
                        <a:pt x="1053" y="338"/>
                      </a:cubicBezTo>
                      <a:cubicBezTo>
                        <a:pt x="1058" y="333"/>
                        <a:pt x="1058" y="333"/>
                        <a:pt x="1058" y="333"/>
                      </a:cubicBezTo>
                      <a:cubicBezTo>
                        <a:pt x="1073" y="338"/>
                        <a:pt x="1073" y="338"/>
                        <a:pt x="1073" y="338"/>
                      </a:cubicBezTo>
                      <a:cubicBezTo>
                        <a:pt x="1088" y="351"/>
                        <a:pt x="1088" y="351"/>
                        <a:pt x="1088" y="351"/>
                      </a:cubicBezTo>
                      <a:cubicBezTo>
                        <a:pt x="1101" y="341"/>
                        <a:pt x="1101" y="341"/>
                        <a:pt x="1101" y="341"/>
                      </a:cubicBezTo>
                      <a:cubicBezTo>
                        <a:pt x="1101" y="351"/>
                        <a:pt x="1101" y="351"/>
                        <a:pt x="1101" y="351"/>
                      </a:cubicBezTo>
                      <a:cubicBezTo>
                        <a:pt x="1128" y="353"/>
                        <a:pt x="1128" y="353"/>
                        <a:pt x="1128" y="353"/>
                      </a:cubicBezTo>
                      <a:cubicBezTo>
                        <a:pt x="1143" y="361"/>
                        <a:pt x="1143" y="361"/>
                        <a:pt x="1143" y="361"/>
                      </a:cubicBezTo>
                      <a:cubicBezTo>
                        <a:pt x="1153" y="356"/>
                        <a:pt x="1153" y="356"/>
                        <a:pt x="1153" y="356"/>
                      </a:cubicBezTo>
                      <a:cubicBezTo>
                        <a:pt x="1158" y="353"/>
                        <a:pt x="1158" y="353"/>
                        <a:pt x="1158" y="353"/>
                      </a:cubicBezTo>
                      <a:cubicBezTo>
                        <a:pt x="1186" y="358"/>
                        <a:pt x="1186" y="358"/>
                        <a:pt x="1186" y="358"/>
                      </a:cubicBezTo>
                      <a:cubicBezTo>
                        <a:pt x="1211" y="363"/>
                        <a:pt x="1211" y="363"/>
                        <a:pt x="1211" y="363"/>
                      </a:cubicBezTo>
                      <a:cubicBezTo>
                        <a:pt x="1209" y="343"/>
                        <a:pt x="1209" y="343"/>
                        <a:pt x="1209" y="343"/>
                      </a:cubicBezTo>
                      <a:cubicBezTo>
                        <a:pt x="1189" y="336"/>
                        <a:pt x="1189" y="336"/>
                        <a:pt x="1189" y="336"/>
                      </a:cubicBezTo>
                      <a:cubicBezTo>
                        <a:pt x="1166" y="316"/>
                        <a:pt x="1166" y="316"/>
                        <a:pt x="1166" y="316"/>
                      </a:cubicBezTo>
                      <a:cubicBezTo>
                        <a:pt x="1206" y="323"/>
                        <a:pt x="1206" y="323"/>
                        <a:pt x="1206" y="323"/>
                      </a:cubicBezTo>
                      <a:cubicBezTo>
                        <a:pt x="1226" y="346"/>
                        <a:pt x="1226" y="346"/>
                        <a:pt x="1226" y="346"/>
                      </a:cubicBezTo>
                      <a:cubicBezTo>
                        <a:pt x="1231" y="371"/>
                        <a:pt x="1231" y="371"/>
                        <a:pt x="1231" y="371"/>
                      </a:cubicBezTo>
                      <a:cubicBezTo>
                        <a:pt x="1241" y="371"/>
                        <a:pt x="1241" y="371"/>
                        <a:pt x="1241" y="371"/>
                      </a:cubicBezTo>
                      <a:cubicBezTo>
                        <a:pt x="1256" y="391"/>
                        <a:pt x="1256" y="391"/>
                        <a:pt x="1256" y="391"/>
                      </a:cubicBezTo>
                      <a:cubicBezTo>
                        <a:pt x="1241" y="401"/>
                        <a:pt x="1241" y="401"/>
                        <a:pt x="1241" y="401"/>
                      </a:cubicBezTo>
                      <a:cubicBezTo>
                        <a:pt x="1239" y="411"/>
                        <a:pt x="1239" y="411"/>
                        <a:pt x="1239" y="411"/>
                      </a:cubicBezTo>
                      <a:cubicBezTo>
                        <a:pt x="1256" y="408"/>
                        <a:pt x="1256" y="408"/>
                        <a:pt x="1256" y="408"/>
                      </a:cubicBezTo>
                      <a:cubicBezTo>
                        <a:pt x="1271" y="396"/>
                        <a:pt x="1271" y="396"/>
                        <a:pt x="1271" y="396"/>
                      </a:cubicBezTo>
                      <a:cubicBezTo>
                        <a:pt x="1281" y="416"/>
                        <a:pt x="1281" y="416"/>
                        <a:pt x="1281" y="416"/>
                      </a:cubicBezTo>
                      <a:cubicBezTo>
                        <a:pt x="1294" y="436"/>
                        <a:pt x="1294" y="436"/>
                        <a:pt x="1294" y="436"/>
                      </a:cubicBezTo>
                      <a:cubicBezTo>
                        <a:pt x="1306" y="436"/>
                        <a:pt x="1306" y="436"/>
                        <a:pt x="1306" y="436"/>
                      </a:cubicBezTo>
                      <a:cubicBezTo>
                        <a:pt x="1311" y="449"/>
                        <a:pt x="1311" y="449"/>
                        <a:pt x="1311" y="449"/>
                      </a:cubicBezTo>
                      <a:cubicBezTo>
                        <a:pt x="1314" y="464"/>
                        <a:pt x="1314" y="464"/>
                        <a:pt x="1314" y="464"/>
                      </a:cubicBezTo>
                      <a:cubicBezTo>
                        <a:pt x="1324" y="466"/>
                        <a:pt x="1324" y="466"/>
                        <a:pt x="1324" y="466"/>
                      </a:cubicBezTo>
                      <a:cubicBezTo>
                        <a:pt x="1316" y="471"/>
                        <a:pt x="1316" y="471"/>
                        <a:pt x="1316" y="471"/>
                      </a:cubicBezTo>
                      <a:cubicBezTo>
                        <a:pt x="1319" y="479"/>
                        <a:pt x="1319" y="479"/>
                        <a:pt x="1319" y="479"/>
                      </a:cubicBezTo>
                      <a:cubicBezTo>
                        <a:pt x="1310" y="490"/>
                        <a:pt x="1310" y="490"/>
                        <a:pt x="1310" y="490"/>
                      </a:cubicBezTo>
                      <a:cubicBezTo>
                        <a:pt x="1334" y="496"/>
                        <a:pt x="1334" y="496"/>
                        <a:pt x="1334" y="496"/>
                      </a:cubicBezTo>
                      <a:cubicBezTo>
                        <a:pt x="1341" y="481"/>
                        <a:pt x="1341" y="481"/>
                        <a:pt x="1341" y="481"/>
                      </a:cubicBezTo>
                      <a:cubicBezTo>
                        <a:pt x="1349" y="499"/>
                        <a:pt x="1349" y="499"/>
                        <a:pt x="1349" y="499"/>
                      </a:cubicBezTo>
                      <a:cubicBezTo>
                        <a:pt x="1354" y="499"/>
                        <a:pt x="1354" y="499"/>
                        <a:pt x="1354" y="499"/>
                      </a:cubicBezTo>
                      <a:cubicBezTo>
                        <a:pt x="1369" y="511"/>
                        <a:pt x="1369" y="511"/>
                        <a:pt x="1369" y="511"/>
                      </a:cubicBezTo>
                      <a:cubicBezTo>
                        <a:pt x="1357" y="519"/>
                        <a:pt x="1357" y="519"/>
                        <a:pt x="1357" y="519"/>
                      </a:cubicBezTo>
                      <a:cubicBezTo>
                        <a:pt x="1347" y="519"/>
                        <a:pt x="1347" y="519"/>
                        <a:pt x="1347" y="519"/>
                      </a:cubicBezTo>
                      <a:cubicBezTo>
                        <a:pt x="1331" y="521"/>
                        <a:pt x="1331" y="521"/>
                        <a:pt x="1331" y="521"/>
                      </a:cubicBezTo>
                      <a:cubicBezTo>
                        <a:pt x="1329" y="506"/>
                        <a:pt x="1329" y="506"/>
                        <a:pt x="1329" y="506"/>
                      </a:cubicBezTo>
                      <a:cubicBezTo>
                        <a:pt x="1304" y="494"/>
                        <a:pt x="1304" y="494"/>
                        <a:pt x="1304" y="494"/>
                      </a:cubicBezTo>
                      <a:cubicBezTo>
                        <a:pt x="1276" y="516"/>
                        <a:pt x="1276" y="516"/>
                        <a:pt x="1276" y="516"/>
                      </a:cubicBezTo>
                      <a:cubicBezTo>
                        <a:pt x="1294" y="544"/>
                        <a:pt x="1294" y="544"/>
                        <a:pt x="1294" y="544"/>
                      </a:cubicBezTo>
                      <a:cubicBezTo>
                        <a:pt x="1279" y="541"/>
                        <a:pt x="1279" y="541"/>
                        <a:pt x="1279" y="541"/>
                      </a:cubicBezTo>
                      <a:cubicBezTo>
                        <a:pt x="1244" y="544"/>
                        <a:pt x="1244" y="544"/>
                        <a:pt x="1244" y="544"/>
                      </a:cubicBezTo>
                      <a:cubicBezTo>
                        <a:pt x="1241" y="544"/>
                        <a:pt x="1214" y="534"/>
                        <a:pt x="1214" y="534"/>
                      </a:cubicBezTo>
                      <a:cubicBezTo>
                        <a:pt x="1211" y="546"/>
                        <a:pt x="1211" y="546"/>
                        <a:pt x="1211" y="546"/>
                      </a:cubicBezTo>
                      <a:cubicBezTo>
                        <a:pt x="1204" y="551"/>
                        <a:pt x="1204" y="551"/>
                        <a:pt x="1204" y="551"/>
                      </a:cubicBezTo>
                      <a:cubicBezTo>
                        <a:pt x="1201" y="564"/>
                        <a:pt x="1201" y="564"/>
                        <a:pt x="1201" y="564"/>
                      </a:cubicBezTo>
                      <a:cubicBezTo>
                        <a:pt x="1206" y="571"/>
                        <a:pt x="1206" y="571"/>
                        <a:pt x="1206" y="571"/>
                      </a:cubicBezTo>
                      <a:cubicBezTo>
                        <a:pt x="1229" y="574"/>
                        <a:pt x="1229" y="574"/>
                        <a:pt x="1229" y="574"/>
                      </a:cubicBezTo>
                      <a:cubicBezTo>
                        <a:pt x="1244" y="569"/>
                        <a:pt x="1244" y="569"/>
                        <a:pt x="1244" y="569"/>
                      </a:cubicBezTo>
                      <a:cubicBezTo>
                        <a:pt x="1271" y="576"/>
                        <a:pt x="1271" y="576"/>
                        <a:pt x="1271" y="576"/>
                      </a:cubicBezTo>
                      <a:cubicBezTo>
                        <a:pt x="1284" y="574"/>
                        <a:pt x="1284" y="574"/>
                        <a:pt x="1284" y="574"/>
                      </a:cubicBezTo>
                      <a:cubicBezTo>
                        <a:pt x="1319" y="604"/>
                        <a:pt x="1319" y="604"/>
                        <a:pt x="1319" y="604"/>
                      </a:cubicBezTo>
                      <a:cubicBezTo>
                        <a:pt x="1306" y="609"/>
                        <a:pt x="1306" y="609"/>
                        <a:pt x="1306" y="609"/>
                      </a:cubicBezTo>
                      <a:cubicBezTo>
                        <a:pt x="1319" y="624"/>
                        <a:pt x="1319" y="624"/>
                        <a:pt x="1319" y="624"/>
                      </a:cubicBezTo>
                      <a:cubicBezTo>
                        <a:pt x="1329" y="624"/>
                        <a:pt x="1329" y="624"/>
                        <a:pt x="1329" y="624"/>
                      </a:cubicBezTo>
                      <a:cubicBezTo>
                        <a:pt x="1352" y="637"/>
                        <a:pt x="1352" y="637"/>
                        <a:pt x="1352" y="637"/>
                      </a:cubicBezTo>
                      <a:cubicBezTo>
                        <a:pt x="1397" y="654"/>
                        <a:pt x="1397" y="654"/>
                        <a:pt x="1397" y="654"/>
                      </a:cubicBezTo>
                      <a:cubicBezTo>
                        <a:pt x="1419" y="667"/>
                        <a:pt x="1419" y="667"/>
                        <a:pt x="1419" y="667"/>
                      </a:cubicBezTo>
                      <a:cubicBezTo>
                        <a:pt x="1414" y="652"/>
                        <a:pt x="1414" y="652"/>
                        <a:pt x="1414" y="652"/>
                      </a:cubicBezTo>
                      <a:cubicBezTo>
                        <a:pt x="1374" y="612"/>
                        <a:pt x="1374" y="612"/>
                        <a:pt x="1374" y="612"/>
                      </a:cubicBezTo>
                      <a:cubicBezTo>
                        <a:pt x="1369" y="597"/>
                        <a:pt x="1369" y="597"/>
                        <a:pt x="1369" y="597"/>
                      </a:cubicBezTo>
                      <a:cubicBezTo>
                        <a:pt x="1394" y="607"/>
                        <a:pt x="1394" y="607"/>
                        <a:pt x="1394" y="607"/>
                      </a:cubicBezTo>
                      <a:cubicBezTo>
                        <a:pt x="1412" y="622"/>
                        <a:pt x="1412" y="622"/>
                        <a:pt x="1412" y="622"/>
                      </a:cubicBezTo>
                      <a:cubicBezTo>
                        <a:pt x="1442" y="634"/>
                        <a:pt x="1442" y="634"/>
                        <a:pt x="1442" y="634"/>
                      </a:cubicBezTo>
                      <a:cubicBezTo>
                        <a:pt x="1442" y="612"/>
                        <a:pt x="1442" y="612"/>
                        <a:pt x="1442" y="612"/>
                      </a:cubicBezTo>
                      <a:cubicBezTo>
                        <a:pt x="1434" y="584"/>
                        <a:pt x="1434" y="584"/>
                        <a:pt x="1434" y="584"/>
                      </a:cubicBezTo>
                      <a:cubicBezTo>
                        <a:pt x="1414" y="571"/>
                        <a:pt x="1414" y="571"/>
                        <a:pt x="1414" y="571"/>
                      </a:cubicBezTo>
                      <a:cubicBezTo>
                        <a:pt x="1399" y="546"/>
                        <a:pt x="1399" y="546"/>
                        <a:pt x="1399" y="546"/>
                      </a:cubicBezTo>
                      <a:cubicBezTo>
                        <a:pt x="1377" y="526"/>
                        <a:pt x="1377" y="526"/>
                        <a:pt x="1377" y="526"/>
                      </a:cubicBezTo>
                      <a:cubicBezTo>
                        <a:pt x="1384" y="521"/>
                        <a:pt x="1384" y="521"/>
                        <a:pt x="1384" y="521"/>
                      </a:cubicBezTo>
                      <a:cubicBezTo>
                        <a:pt x="1392" y="531"/>
                        <a:pt x="1392" y="531"/>
                        <a:pt x="1392" y="531"/>
                      </a:cubicBezTo>
                      <a:cubicBezTo>
                        <a:pt x="1407" y="531"/>
                        <a:pt x="1407" y="531"/>
                        <a:pt x="1407" y="531"/>
                      </a:cubicBezTo>
                      <a:cubicBezTo>
                        <a:pt x="1404" y="519"/>
                        <a:pt x="1404" y="519"/>
                        <a:pt x="1404" y="519"/>
                      </a:cubicBezTo>
                      <a:cubicBezTo>
                        <a:pt x="1407" y="506"/>
                        <a:pt x="1407" y="506"/>
                        <a:pt x="1407" y="506"/>
                      </a:cubicBezTo>
                      <a:cubicBezTo>
                        <a:pt x="1434" y="531"/>
                        <a:pt x="1434" y="531"/>
                        <a:pt x="1434" y="531"/>
                      </a:cubicBezTo>
                      <a:cubicBezTo>
                        <a:pt x="1449" y="529"/>
                        <a:pt x="1449" y="529"/>
                        <a:pt x="1449" y="529"/>
                      </a:cubicBezTo>
                      <a:cubicBezTo>
                        <a:pt x="1439" y="539"/>
                        <a:pt x="1439" y="539"/>
                        <a:pt x="1439" y="539"/>
                      </a:cubicBezTo>
                      <a:cubicBezTo>
                        <a:pt x="1444" y="556"/>
                        <a:pt x="1444" y="556"/>
                        <a:pt x="1444" y="556"/>
                      </a:cubicBezTo>
                      <a:cubicBezTo>
                        <a:pt x="1469" y="569"/>
                        <a:pt x="1469" y="569"/>
                        <a:pt x="1469" y="569"/>
                      </a:cubicBezTo>
                      <a:cubicBezTo>
                        <a:pt x="1472" y="544"/>
                        <a:pt x="1472" y="544"/>
                        <a:pt x="1472" y="544"/>
                      </a:cubicBezTo>
                      <a:cubicBezTo>
                        <a:pt x="1487" y="544"/>
                        <a:pt x="1487" y="544"/>
                        <a:pt x="1487" y="544"/>
                      </a:cubicBezTo>
                      <a:cubicBezTo>
                        <a:pt x="1514" y="516"/>
                        <a:pt x="1514" y="516"/>
                        <a:pt x="1514" y="516"/>
                      </a:cubicBezTo>
                      <a:cubicBezTo>
                        <a:pt x="1499" y="499"/>
                        <a:pt x="1499" y="499"/>
                        <a:pt x="1499" y="499"/>
                      </a:cubicBezTo>
                      <a:cubicBezTo>
                        <a:pt x="1469" y="491"/>
                        <a:pt x="1469" y="491"/>
                        <a:pt x="1469" y="491"/>
                      </a:cubicBezTo>
                      <a:cubicBezTo>
                        <a:pt x="1467" y="471"/>
                        <a:pt x="1467" y="471"/>
                        <a:pt x="1467" y="471"/>
                      </a:cubicBezTo>
                      <a:cubicBezTo>
                        <a:pt x="1464" y="469"/>
                        <a:pt x="1459" y="469"/>
                        <a:pt x="1454" y="466"/>
                      </a:cubicBezTo>
                      <a:cubicBezTo>
                        <a:pt x="1449" y="461"/>
                        <a:pt x="1444" y="459"/>
                        <a:pt x="1437" y="454"/>
                      </a:cubicBezTo>
                      <a:cubicBezTo>
                        <a:pt x="1409" y="431"/>
                        <a:pt x="1409" y="431"/>
                        <a:pt x="1409" y="431"/>
                      </a:cubicBezTo>
                      <a:cubicBezTo>
                        <a:pt x="1392" y="419"/>
                        <a:pt x="1392" y="419"/>
                        <a:pt x="1392" y="419"/>
                      </a:cubicBezTo>
                      <a:cubicBezTo>
                        <a:pt x="1409" y="408"/>
                        <a:pt x="1409" y="408"/>
                        <a:pt x="1409" y="408"/>
                      </a:cubicBezTo>
                      <a:cubicBezTo>
                        <a:pt x="1424" y="408"/>
                        <a:pt x="1424" y="408"/>
                        <a:pt x="1424" y="408"/>
                      </a:cubicBezTo>
                      <a:cubicBezTo>
                        <a:pt x="1419" y="396"/>
                        <a:pt x="1419" y="396"/>
                        <a:pt x="1419" y="396"/>
                      </a:cubicBezTo>
                      <a:cubicBezTo>
                        <a:pt x="1387" y="386"/>
                        <a:pt x="1387" y="386"/>
                        <a:pt x="1387" y="386"/>
                      </a:cubicBezTo>
                      <a:cubicBezTo>
                        <a:pt x="1409" y="381"/>
                        <a:pt x="1409" y="381"/>
                        <a:pt x="1409" y="381"/>
                      </a:cubicBezTo>
                      <a:cubicBezTo>
                        <a:pt x="1424" y="386"/>
                        <a:pt x="1424" y="386"/>
                        <a:pt x="1424" y="386"/>
                      </a:cubicBezTo>
                      <a:cubicBezTo>
                        <a:pt x="1419" y="371"/>
                        <a:pt x="1419" y="371"/>
                        <a:pt x="1419" y="371"/>
                      </a:cubicBezTo>
                      <a:cubicBezTo>
                        <a:pt x="1407" y="358"/>
                        <a:pt x="1407" y="358"/>
                        <a:pt x="1407" y="358"/>
                      </a:cubicBezTo>
                      <a:cubicBezTo>
                        <a:pt x="1394" y="346"/>
                        <a:pt x="1394" y="346"/>
                        <a:pt x="1394" y="346"/>
                      </a:cubicBezTo>
                      <a:cubicBezTo>
                        <a:pt x="1377" y="328"/>
                        <a:pt x="1377" y="328"/>
                        <a:pt x="1377" y="328"/>
                      </a:cubicBezTo>
                      <a:cubicBezTo>
                        <a:pt x="1362" y="323"/>
                        <a:pt x="1362" y="323"/>
                        <a:pt x="1362" y="323"/>
                      </a:cubicBezTo>
                      <a:cubicBezTo>
                        <a:pt x="1362" y="316"/>
                        <a:pt x="1362" y="316"/>
                        <a:pt x="1362" y="316"/>
                      </a:cubicBezTo>
                      <a:cubicBezTo>
                        <a:pt x="1352" y="316"/>
                        <a:pt x="1352" y="316"/>
                        <a:pt x="1352" y="316"/>
                      </a:cubicBezTo>
                      <a:cubicBezTo>
                        <a:pt x="1339" y="326"/>
                        <a:pt x="1339" y="326"/>
                        <a:pt x="1339" y="326"/>
                      </a:cubicBezTo>
                      <a:cubicBezTo>
                        <a:pt x="1341" y="313"/>
                        <a:pt x="1341" y="313"/>
                        <a:pt x="1341" y="313"/>
                      </a:cubicBezTo>
                      <a:cubicBezTo>
                        <a:pt x="1354" y="298"/>
                        <a:pt x="1354" y="298"/>
                        <a:pt x="1354" y="298"/>
                      </a:cubicBezTo>
                      <a:cubicBezTo>
                        <a:pt x="1347" y="296"/>
                        <a:pt x="1347" y="296"/>
                        <a:pt x="1347" y="296"/>
                      </a:cubicBezTo>
                      <a:cubicBezTo>
                        <a:pt x="1341" y="288"/>
                        <a:pt x="1341" y="288"/>
                        <a:pt x="1341" y="288"/>
                      </a:cubicBezTo>
                      <a:cubicBezTo>
                        <a:pt x="1329" y="286"/>
                        <a:pt x="1329" y="286"/>
                        <a:pt x="1329" y="286"/>
                      </a:cubicBezTo>
                      <a:cubicBezTo>
                        <a:pt x="1324" y="281"/>
                        <a:pt x="1324" y="281"/>
                        <a:pt x="1324" y="281"/>
                      </a:cubicBezTo>
                      <a:cubicBezTo>
                        <a:pt x="1311" y="288"/>
                        <a:pt x="1311" y="288"/>
                        <a:pt x="1311" y="288"/>
                      </a:cubicBezTo>
                      <a:cubicBezTo>
                        <a:pt x="1301" y="291"/>
                        <a:pt x="1301" y="291"/>
                        <a:pt x="1301" y="291"/>
                      </a:cubicBezTo>
                      <a:cubicBezTo>
                        <a:pt x="1304" y="276"/>
                        <a:pt x="1304" y="276"/>
                        <a:pt x="1304" y="276"/>
                      </a:cubicBezTo>
                      <a:cubicBezTo>
                        <a:pt x="1279" y="278"/>
                        <a:pt x="1279" y="278"/>
                        <a:pt x="1279" y="278"/>
                      </a:cubicBezTo>
                      <a:cubicBezTo>
                        <a:pt x="1299" y="268"/>
                        <a:pt x="1299" y="268"/>
                        <a:pt x="1299" y="268"/>
                      </a:cubicBezTo>
                      <a:cubicBezTo>
                        <a:pt x="1301" y="256"/>
                        <a:pt x="1301" y="256"/>
                        <a:pt x="1301" y="256"/>
                      </a:cubicBezTo>
                      <a:cubicBezTo>
                        <a:pt x="1271" y="251"/>
                        <a:pt x="1271" y="251"/>
                        <a:pt x="1271" y="251"/>
                      </a:cubicBezTo>
                      <a:cubicBezTo>
                        <a:pt x="1289" y="243"/>
                        <a:pt x="1289" y="243"/>
                        <a:pt x="1289" y="243"/>
                      </a:cubicBezTo>
                      <a:cubicBezTo>
                        <a:pt x="1291" y="233"/>
                        <a:pt x="1291" y="233"/>
                        <a:pt x="1291" y="233"/>
                      </a:cubicBezTo>
                      <a:cubicBezTo>
                        <a:pt x="1281" y="225"/>
                        <a:pt x="1281" y="225"/>
                        <a:pt x="1281" y="225"/>
                      </a:cubicBezTo>
                      <a:cubicBezTo>
                        <a:pt x="1269" y="225"/>
                        <a:pt x="1269" y="225"/>
                        <a:pt x="1269" y="225"/>
                      </a:cubicBezTo>
                      <a:cubicBezTo>
                        <a:pt x="1254" y="220"/>
                        <a:pt x="1254" y="220"/>
                        <a:pt x="1254" y="220"/>
                      </a:cubicBezTo>
                      <a:cubicBezTo>
                        <a:pt x="1231" y="225"/>
                        <a:pt x="1231" y="225"/>
                        <a:pt x="1231" y="225"/>
                      </a:cubicBezTo>
                      <a:cubicBezTo>
                        <a:pt x="1229" y="238"/>
                        <a:pt x="1229" y="238"/>
                        <a:pt x="1229" y="238"/>
                      </a:cubicBezTo>
                      <a:cubicBezTo>
                        <a:pt x="1211" y="243"/>
                        <a:pt x="1211" y="243"/>
                        <a:pt x="1211" y="243"/>
                      </a:cubicBezTo>
                      <a:cubicBezTo>
                        <a:pt x="1181" y="238"/>
                        <a:pt x="1181" y="238"/>
                        <a:pt x="1181" y="238"/>
                      </a:cubicBezTo>
                      <a:cubicBezTo>
                        <a:pt x="1181" y="215"/>
                        <a:pt x="1181" y="215"/>
                        <a:pt x="1181" y="215"/>
                      </a:cubicBezTo>
                      <a:cubicBezTo>
                        <a:pt x="1171" y="200"/>
                        <a:pt x="1171" y="200"/>
                        <a:pt x="1171" y="200"/>
                      </a:cubicBezTo>
                      <a:cubicBezTo>
                        <a:pt x="1176" y="195"/>
                        <a:pt x="1176" y="195"/>
                        <a:pt x="1176" y="195"/>
                      </a:cubicBezTo>
                      <a:cubicBezTo>
                        <a:pt x="1169" y="168"/>
                        <a:pt x="1169" y="168"/>
                        <a:pt x="1169" y="168"/>
                      </a:cubicBezTo>
                      <a:cubicBezTo>
                        <a:pt x="1146" y="165"/>
                        <a:pt x="1146" y="165"/>
                        <a:pt x="1146" y="165"/>
                      </a:cubicBezTo>
                      <a:cubicBezTo>
                        <a:pt x="1123" y="175"/>
                        <a:pt x="1123" y="175"/>
                        <a:pt x="1123" y="175"/>
                      </a:cubicBezTo>
                      <a:cubicBezTo>
                        <a:pt x="1108" y="188"/>
                        <a:pt x="1108" y="188"/>
                        <a:pt x="1108" y="188"/>
                      </a:cubicBezTo>
                      <a:cubicBezTo>
                        <a:pt x="1101" y="205"/>
                        <a:pt x="1101" y="205"/>
                        <a:pt x="1101" y="205"/>
                      </a:cubicBezTo>
                      <a:cubicBezTo>
                        <a:pt x="1101" y="238"/>
                        <a:pt x="1101" y="238"/>
                        <a:pt x="1101" y="238"/>
                      </a:cubicBezTo>
                      <a:cubicBezTo>
                        <a:pt x="1091" y="256"/>
                        <a:pt x="1091" y="256"/>
                        <a:pt x="1091" y="256"/>
                      </a:cubicBezTo>
                      <a:cubicBezTo>
                        <a:pt x="1106" y="266"/>
                        <a:pt x="1106" y="266"/>
                        <a:pt x="1106" y="266"/>
                      </a:cubicBezTo>
                      <a:cubicBezTo>
                        <a:pt x="1106" y="281"/>
                        <a:pt x="1106" y="281"/>
                        <a:pt x="1106" y="281"/>
                      </a:cubicBezTo>
                      <a:cubicBezTo>
                        <a:pt x="1093" y="293"/>
                        <a:pt x="1093" y="293"/>
                        <a:pt x="1093" y="293"/>
                      </a:cubicBezTo>
                      <a:cubicBezTo>
                        <a:pt x="1071" y="301"/>
                        <a:pt x="1071" y="301"/>
                        <a:pt x="1071" y="301"/>
                      </a:cubicBezTo>
                      <a:cubicBezTo>
                        <a:pt x="1078" y="291"/>
                        <a:pt x="1078" y="291"/>
                        <a:pt x="1078" y="291"/>
                      </a:cubicBezTo>
                      <a:cubicBezTo>
                        <a:pt x="1098" y="281"/>
                        <a:pt x="1098" y="281"/>
                        <a:pt x="1098" y="281"/>
                      </a:cubicBezTo>
                      <a:cubicBezTo>
                        <a:pt x="1083" y="258"/>
                        <a:pt x="1083" y="258"/>
                        <a:pt x="1083" y="258"/>
                      </a:cubicBezTo>
                      <a:cubicBezTo>
                        <a:pt x="1081" y="230"/>
                        <a:pt x="1081" y="230"/>
                        <a:pt x="1081" y="230"/>
                      </a:cubicBezTo>
                      <a:cubicBezTo>
                        <a:pt x="1083" y="213"/>
                        <a:pt x="1083" y="213"/>
                        <a:pt x="1083" y="213"/>
                      </a:cubicBezTo>
                      <a:cubicBezTo>
                        <a:pt x="1098" y="183"/>
                        <a:pt x="1098" y="183"/>
                        <a:pt x="1098" y="183"/>
                      </a:cubicBezTo>
                      <a:cubicBezTo>
                        <a:pt x="1098" y="168"/>
                        <a:pt x="1098" y="168"/>
                        <a:pt x="1098" y="168"/>
                      </a:cubicBezTo>
                      <a:cubicBezTo>
                        <a:pt x="1063" y="175"/>
                        <a:pt x="1063" y="175"/>
                        <a:pt x="1063" y="175"/>
                      </a:cubicBezTo>
                      <a:cubicBezTo>
                        <a:pt x="1043" y="173"/>
                        <a:pt x="1043" y="173"/>
                        <a:pt x="1043" y="173"/>
                      </a:cubicBezTo>
                      <a:lnTo>
                        <a:pt x="1036" y="193"/>
                      </a:lnTo>
                      <a:close/>
                      <a:moveTo>
                        <a:pt x="1186" y="193"/>
                      </a:moveTo>
                      <a:cubicBezTo>
                        <a:pt x="1196" y="193"/>
                        <a:pt x="1196" y="193"/>
                        <a:pt x="1196" y="193"/>
                      </a:cubicBezTo>
                      <a:cubicBezTo>
                        <a:pt x="1196" y="213"/>
                        <a:pt x="1196" y="213"/>
                        <a:pt x="1196" y="213"/>
                      </a:cubicBezTo>
                      <a:cubicBezTo>
                        <a:pt x="1209" y="215"/>
                        <a:pt x="1209" y="215"/>
                        <a:pt x="1209" y="215"/>
                      </a:cubicBezTo>
                      <a:cubicBezTo>
                        <a:pt x="1229" y="215"/>
                        <a:pt x="1229" y="215"/>
                        <a:pt x="1229" y="215"/>
                      </a:cubicBezTo>
                      <a:cubicBezTo>
                        <a:pt x="1236" y="208"/>
                        <a:pt x="1236" y="208"/>
                        <a:pt x="1236" y="208"/>
                      </a:cubicBezTo>
                      <a:cubicBezTo>
                        <a:pt x="1271" y="208"/>
                        <a:pt x="1271" y="208"/>
                        <a:pt x="1271" y="208"/>
                      </a:cubicBezTo>
                      <a:cubicBezTo>
                        <a:pt x="1249" y="178"/>
                        <a:pt x="1249" y="178"/>
                        <a:pt x="1249" y="178"/>
                      </a:cubicBezTo>
                      <a:cubicBezTo>
                        <a:pt x="1201" y="173"/>
                        <a:pt x="1201" y="173"/>
                        <a:pt x="1201" y="173"/>
                      </a:cubicBezTo>
                      <a:cubicBezTo>
                        <a:pt x="1181" y="178"/>
                        <a:pt x="1181" y="178"/>
                        <a:pt x="1181" y="178"/>
                      </a:cubicBezTo>
                      <a:cubicBezTo>
                        <a:pt x="1186" y="193"/>
                        <a:pt x="1186" y="193"/>
                        <a:pt x="1186" y="193"/>
                      </a:cubicBezTo>
                      <a:close/>
                      <a:moveTo>
                        <a:pt x="1201" y="439"/>
                      </a:moveTo>
                      <a:cubicBezTo>
                        <a:pt x="1204" y="446"/>
                        <a:pt x="1204" y="446"/>
                        <a:pt x="1204" y="446"/>
                      </a:cubicBezTo>
                      <a:cubicBezTo>
                        <a:pt x="1206" y="459"/>
                        <a:pt x="1206" y="459"/>
                        <a:pt x="1206" y="459"/>
                      </a:cubicBezTo>
                      <a:cubicBezTo>
                        <a:pt x="1229" y="456"/>
                        <a:pt x="1229" y="456"/>
                        <a:pt x="1229" y="456"/>
                      </a:cubicBezTo>
                      <a:cubicBezTo>
                        <a:pt x="1236" y="446"/>
                        <a:pt x="1236" y="446"/>
                        <a:pt x="1236" y="446"/>
                      </a:cubicBezTo>
                      <a:cubicBezTo>
                        <a:pt x="1231" y="431"/>
                        <a:pt x="1231" y="431"/>
                        <a:pt x="1231" y="431"/>
                      </a:cubicBezTo>
                      <a:cubicBezTo>
                        <a:pt x="1236" y="419"/>
                        <a:pt x="1236" y="419"/>
                        <a:pt x="1236" y="419"/>
                      </a:cubicBezTo>
                      <a:cubicBezTo>
                        <a:pt x="1216" y="416"/>
                        <a:pt x="1216" y="416"/>
                        <a:pt x="1216" y="416"/>
                      </a:cubicBezTo>
                      <a:lnTo>
                        <a:pt x="1201" y="439"/>
                      </a:lnTo>
                      <a:close/>
                      <a:moveTo>
                        <a:pt x="1246" y="439"/>
                      </a:moveTo>
                      <a:cubicBezTo>
                        <a:pt x="1269" y="444"/>
                        <a:pt x="1269" y="444"/>
                        <a:pt x="1269" y="444"/>
                      </a:cubicBezTo>
                      <a:cubicBezTo>
                        <a:pt x="1274" y="431"/>
                        <a:pt x="1274" y="431"/>
                        <a:pt x="1274" y="431"/>
                      </a:cubicBezTo>
                      <a:cubicBezTo>
                        <a:pt x="1256" y="424"/>
                        <a:pt x="1256" y="424"/>
                        <a:pt x="1256" y="424"/>
                      </a:cubicBezTo>
                      <a:cubicBezTo>
                        <a:pt x="1246" y="429"/>
                        <a:pt x="1246" y="429"/>
                        <a:pt x="1246" y="429"/>
                      </a:cubicBezTo>
                      <a:lnTo>
                        <a:pt x="1246" y="439"/>
                      </a:lnTo>
                      <a:close/>
                      <a:moveTo>
                        <a:pt x="1065" y="555"/>
                      </a:moveTo>
                      <a:cubicBezTo>
                        <a:pt x="1052" y="575"/>
                        <a:pt x="1052" y="575"/>
                        <a:pt x="1052" y="575"/>
                      </a:cubicBezTo>
                      <a:cubicBezTo>
                        <a:pt x="1050" y="616"/>
                        <a:pt x="1050" y="616"/>
                        <a:pt x="1050" y="616"/>
                      </a:cubicBezTo>
                      <a:cubicBezTo>
                        <a:pt x="1050" y="623"/>
                        <a:pt x="1050" y="623"/>
                        <a:pt x="1050" y="623"/>
                      </a:cubicBezTo>
                      <a:cubicBezTo>
                        <a:pt x="1035" y="628"/>
                        <a:pt x="1035" y="628"/>
                        <a:pt x="1035" y="628"/>
                      </a:cubicBezTo>
                      <a:cubicBezTo>
                        <a:pt x="1035" y="636"/>
                        <a:pt x="1035" y="636"/>
                        <a:pt x="1035" y="636"/>
                      </a:cubicBezTo>
                      <a:cubicBezTo>
                        <a:pt x="1067" y="633"/>
                        <a:pt x="1067" y="633"/>
                        <a:pt x="1067" y="633"/>
                      </a:cubicBezTo>
                      <a:cubicBezTo>
                        <a:pt x="1070" y="656"/>
                        <a:pt x="1070" y="656"/>
                        <a:pt x="1070" y="656"/>
                      </a:cubicBezTo>
                      <a:cubicBezTo>
                        <a:pt x="1075" y="661"/>
                        <a:pt x="1075" y="661"/>
                        <a:pt x="1075" y="661"/>
                      </a:cubicBezTo>
                      <a:cubicBezTo>
                        <a:pt x="1087" y="648"/>
                        <a:pt x="1087" y="648"/>
                        <a:pt x="1087" y="648"/>
                      </a:cubicBezTo>
                      <a:cubicBezTo>
                        <a:pt x="1090" y="638"/>
                        <a:pt x="1090" y="638"/>
                        <a:pt x="1090" y="638"/>
                      </a:cubicBezTo>
                      <a:cubicBezTo>
                        <a:pt x="1105" y="621"/>
                        <a:pt x="1105" y="621"/>
                        <a:pt x="1105" y="621"/>
                      </a:cubicBezTo>
                      <a:cubicBezTo>
                        <a:pt x="1111" y="621"/>
                        <a:pt x="1111" y="621"/>
                        <a:pt x="1111" y="621"/>
                      </a:cubicBezTo>
                      <a:cubicBezTo>
                        <a:pt x="1114" y="623"/>
                        <a:pt x="1114" y="623"/>
                        <a:pt x="1114" y="623"/>
                      </a:cubicBezTo>
                      <a:cubicBezTo>
                        <a:pt x="1130" y="626"/>
                        <a:pt x="1130" y="626"/>
                        <a:pt x="1130" y="626"/>
                      </a:cubicBezTo>
                      <a:cubicBezTo>
                        <a:pt x="1127" y="633"/>
                        <a:pt x="1127" y="633"/>
                        <a:pt x="1127" y="633"/>
                      </a:cubicBezTo>
                      <a:cubicBezTo>
                        <a:pt x="1155" y="638"/>
                        <a:pt x="1155" y="638"/>
                        <a:pt x="1155" y="638"/>
                      </a:cubicBezTo>
                      <a:cubicBezTo>
                        <a:pt x="1172" y="626"/>
                        <a:pt x="1172" y="626"/>
                        <a:pt x="1172" y="626"/>
                      </a:cubicBezTo>
                      <a:cubicBezTo>
                        <a:pt x="1137" y="621"/>
                        <a:pt x="1137" y="621"/>
                        <a:pt x="1137" y="621"/>
                      </a:cubicBezTo>
                      <a:cubicBezTo>
                        <a:pt x="1135" y="608"/>
                        <a:pt x="1135" y="608"/>
                        <a:pt x="1135" y="608"/>
                      </a:cubicBezTo>
                      <a:cubicBezTo>
                        <a:pt x="1107" y="595"/>
                        <a:pt x="1107" y="595"/>
                        <a:pt x="1107" y="595"/>
                      </a:cubicBezTo>
                      <a:cubicBezTo>
                        <a:pt x="1095" y="580"/>
                        <a:pt x="1095" y="580"/>
                        <a:pt x="1095" y="580"/>
                      </a:cubicBezTo>
                      <a:cubicBezTo>
                        <a:pt x="1085" y="575"/>
                        <a:pt x="1085" y="575"/>
                        <a:pt x="1085" y="575"/>
                      </a:cubicBezTo>
                      <a:cubicBezTo>
                        <a:pt x="1080" y="583"/>
                        <a:pt x="1080" y="583"/>
                        <a:pt x="1080" y="583"/>
                      </a:cubicBezTo>
                      <a:cubicBezTo>
                        <a:pt x="1072" y="570"/>
                        <a:pt x="1072" y="570"/>
                        <a:pt x="1072" y="570"/>
                      </a:cubicBezTo>
                      <a:cubicBezTo>
                        <a:pt x="1077" y="568"/>
                        <a:pt x="1077" y="568"/>
                        <a:pt x="1077" y="568"/>
                      </a:cubicBezTo>
                      <a:cubicBezTo>
                        <a:pt x="1065" y="555"/>
                        <a:pt x="1065" y="555"/>
                        <a:pt x="1065" y="555"/>
                      </a:cubicBezTo>
                      <a:close/>
                      <a:moveTo>
                        <a:pt x="1116" y="674"/>
                      </a:moveTo>
                      <a:cubicBezTo>
                        <a:pt x="1108" y="679"/>
                        <a:pt x="1108" y="679"/>
                        <a:pt x="1108" y="679"/>
                      </a:cubicBezTo>
                      <a:cubicBezTo>
                        <a:pt x="1111" y="689"/>
                        <a:pt x="1111" y="689"/>
                        <a:pt x="1111" y="689"/>
                      </a:cubicBezTo>
                      <a:cubicBezTo>
                        <a:pt x="1118" y="682"/>
                        <a:pt x="1118" y="682"/>
                        <a:pt x="1118" y="682"/>
                      </a:cubicBezTo>
                      <a:cubicBezTo>
                        <a:pt x="1126" y="687"/>
                        <a:pt x="1126" y="687"/>
                        <a:pt x="1126" y="687"/>
                      </a:cubicBezTo>
                      <a:cubicBezTo>
                        <a:pt x="1146" y="667"/>
                        <a:pt x="1146" y="667"/>
                        <a:pt x="1146" y="667"/>
                      </a:cubicBezTo>
                      <a:cubicBezTo>
                        <a:pt x="1148" y="657"/>
                        <a:pt x="1148" y="657"/>
                        <a:pt x="1148" y="657"/>
                      </a:cubicBezTo>
                      <a:cubicBezTo>
                        <a:pt x="1116" y="662"/>
                        <a:pt x="1116" y="662"/>
                        <a:pt x="1116" y="662"/>
                      </a:cubicBezTo>
                      <a:cubicBezTo>
                        <a:pt x="1116" y="674"/>
                        <a:pt x="1116" y="674"/>
                        <a:pt x="1116" y="674"/>
                      </a:cubicBezTo>
                      <a:close/>
                      <a:moveTo>
                        <a:pt x="1158" y="714"/>
                      </a:moveTo>
                      <a:cubicBezTo>
                        <a:pt x="1174" y="722"/>
                        <a:pt x="1174" y="722"/>
                        <a:pt x="1174" y="722"/>
                      </a:cubicBezTo>
                      <a:cubicBezTo>
                        <a:pt x="1179" y="699"/>
                        <a:pt x="1179" y="699"/>
                        <a:pt x="1179" y="699"/>
                      </a:cubicBezTo>
                      <a:cubicBezTo>
                        <a:pt x="1169" y="692"/>
                        <a:pt x="1169" y="692"/>
                        <a:pt x="1169" y="692"/>
                      </a:cubicBezTo>
                      <a:cubicBezTo>
                        <a:pt x="1158" y="692"/>
                        <a:pt x="1158" y="692"/>
                        <a:pt x="1158" y="692"/>
                      </a:cubicBezTo>
                      <a:cubicBezTo>
                        <a:pt x="1158" y="714"/>
                        <a:pt x="1158" y="714"/>
                        <a:pt x="1158" y="714"/>
                      </a:cubicBezTo>
                      <a:close/>
                      <a:moveTo>
                        <a:pt x="975" y="183"/>
                      </a:moveTo>
                      <a:cubicBezTo>
                        <a:pt x="973" y="205"/>
                        <a:pt x="973" y="205"/>
                        <a:pt x="973" y="205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55" y="243"/>
                        <a:pt x="955" y="243"/>
                        <a:pt x="955" y="243"/>
                      </a:cubicBezTo>
                      <a:cubicBezTo>
                        <a:pt x="965" y="253"/>
                        <a:pt x="965" y="253"/>
                        <a:pt x="965" y="253"/>
                      </a:cubicBezTo>
                      <a:cubicBezTo>
                        <a:pt x="993" y="235"/>
                        <a:pt x="993" y="235"/>
                        <a:pt x="993" y="235"/>
                      </a:cubicBezTo>
                      <a:cubicBezTo>
                        <a:pt x="1006" y="210"/>
                        <a:pt x="1006" y="210"/>
                        <a:pt x="1006" y="210"/>
                      </a:cubicBezTo>
                      <a:cubicBezTo>
                        <a:pt x="1016" y="183"/>
                        <a:pt x="1016" y="183"/>
                        <a:pt x="1016" y="183"/>
                      </a:cubicBezTo>
                      <a:cubicBezTo>
                        <a:pt x="1016" y="160"/>
                        <a:pt x="1016" y="160"/>
                        <a:pt x="1016" y="160"/>
                      </a:cubicBezTo>
                      <a:cubicBezTo>
                        <a:pt x="1038" y="160"/>
                        <a:pt x="1038" y="160"/>
                        <a:pt x="1038" y="160"/>
                      </a:cubicBezTo>
                      <a:cubicBezTo>
                        <a:pt x="1061" y="160"/>
                        <a:pt x="1061" y="160"/>
                        <a:pt x="1061" y="160"/>
                      </a:cubicBezTo>
                      <a:cubicBezTo>
                        <a:pt x="1063" y="143"/>
                        <a:pt x="1063" y="143"/>
                        <a:pt x="1063" y="143"/>
                      </a:cubicBezTo>
                      <a:cubicBezTo>
                        <a:pt x="1088" y="133"/>
                        <a:pt x="1088" y="133"/>
                        <a:pt x="1088" y="133"/>
                      </a:cubicBezTo>
                      <a:cubicBezTo>
                        <a:pt x="1091" y="153"/>
                        <a:pt x="1091" y="153"/>
                        <a:pt x="1091" y="153"/>
                      </a:cubicBezTo>
                      <a:cubicBezTo>
                        <a:pt x="1106" y="153"/>
                        <a:pt x="1106" y="153"/>
                        <a:pt x="1106" y="153"/>
                      </a:cubicBezTo>
                      <a:cubicBezTo>
                        <a:pt x="1123" y="155"/>
                        <a:pt x="1123" y="155"/>
                        <a:pt x="1123" y="155"/>
                      </a:cubicBezTo>
                      <a:cubicBezTo>
                        <a:pt x="1143" y="148"/>
                        <a:pt x="1143" y="148"/>
                        <a:pt x="1143" y="148"/>
                      </a:cubicBezTo>
                      <a:cubicBezTo>
                        <a:pt x="1158" y="140"/>
                        <a:pt x="1158" y="140"/>
                        <a:pt x="1158" y="140"/>
                      </a:cubicBezTo>
                      <a:cubicBezTo>
                        <a:pt x="1171" y="148"/>
                        <a:pt x="1171" y="148"/>
                        <a:pt x="1171" y="148"/>
                      </a:cubicBezTo>
                      <a:cubicBezTo>
                        <a:pt x="1176" y="163"/>
                        <a:pt x="1176" y="163"/>
                        <a:pt x="1176" y="163"/>
                      </a:cubicBezTo>
                      <a:cubicBezTo>
                        <a:pt x="1194" y="158"/>
                        <a:pt x="1194" y="158"/>
                        <a:pt x="1194" y="158"/>
                      </a:cubicBezTo>
                      <a:cubicBezTo>
                        <a:pt x="1221" y="153"/>
                        <a:pt x="1221" y="153"/>
                        <a:pt x="1221" y="153"/>
                      </a:cubicBezTo>
                      <a:cubicBezTo>
                        <a:pt x="1229" y="133"/>
                        <a:pt x="1229" y="133"/>
                        <a:pt x="1229" y="133"/>
                      </a:cubicBezTo>
                      <a:cubicBezTo>
                        <a:pt x="1241" y="150"/>
                        <a:pt x="1241" y="150"/>
                        <a:pt x="1241" y="150"/>
                      </a:cubicBezTo>
                      <a:cubicBezTo>
                        <a:pt x="1261" y="145"/>
                        <a:pt x="1261" y="145"/>
                        <a:pt x="1261" y="145"/>
                      </a:cubicBezTo>
                      <a:cubicBezTo>
                        <a:pt x="1284" y="133"/>
                        <a:pt x="1284" y="133"/>
                        <a:pt x="1284" y="133"/>
                      </a:cubicBezTo>
                      <a:cubicBezTo>
                        <a:pt x="1316" y="145"/>
                        <a:pt x="1316" y="145"/>
                        <a:pt x="1316" y="145"/>
                      </a:cubicBezTo>
                      <a:cubicBezTo>
                        <a:pt x="1329" y="115"/>
                        <a:pt x="1329" y="115"/>
                        <a:pt x="1329" y="115"/>
                      </a:cubicBezTo>
                      <a:cubicBezTo>
                        <a:pt x="1354" y="115"/>
                        <a:pt x="1354" y="115"/>
                        <a:pt x="1354" y="115"/>
                      </a:cubicBezTo>
                      <a:cubicBezTo>
                        <a:pt x="1357" y="95"/>
                        <a:pt x="1357" y="95"/>
                        <a:pt x="1357" y="95"/>
                      </a:cubicBezTo>
                      <a:cubicBezTo>
                        <a:pt x="1369" y="110"/>
                        <a:pt x="1369" y="110"/>
                        <a:pt x="1369" y="110"/>
                      </a:cubicBezTo>
                      <a:cubicBezTo>
                        <a:pt x="1389" y="90"/>
                        <a:pt x="1389" y="90"/>
                        <a:pt x="1389" y="90"/>
                      </a:cubicBezTo>
                      <a:cubicBezTo>
                        <a:pt x="1422" y="88"/>
                        <a:pt x="1422" y="88"/>
                        <a:pt x="1422" y="88"/>
                      </a:cubicBezTo>
                      <a:cubicBezTo>
                        <a:pt x="1429" y="70"/>
                        <a:pt x="1429" y="70"/>
                        <a:pt x="1429" y="70"/>
                      </a:cubicBezTo>
                      <a:cubicBezTo>
                        <a:pt x="1454" y="67"/>
                        <a:pt x="1454" y="67"/>
                        <a:pt x="1454" y="67"/>
                      </a:cubicBezTo>
                      <a:cubicBezTo>
                        <a:pt x="1464" y="42"/>
                        <a:pt x="1464" y="42"/>
                        <a:pt x="1464" y="42"/>
                      </a:cubicBezTo>
                      <a:cubicBezTo>
                        <a:pt x="1495" y="28"/>
                        <a:pt x="1495" y="28"/>
                        <a:pt x="1495" y="28"/>
                      </a:cubicBezTo>
                      <a:cubicBezTo>
                        <a:pt x="1467" y="22"/>
                        <a:pt x="1467" y="22"/>
                        <a:pt x="1467" y="22"/>
                      </a:cubicBezTo>
                      <a:cubicBezTo>
                        <a:pt x="1444" y="17"/>
                        <a:pt x="1444" y="17"/>
                        <a:pt x="1444" y="17"/>
                      </a:cubicBezTo>
                      <a:cubicBezTo>
                        <a:pt x="1414" y="27"/>
                        <a:pt x="1414" y="27"/>
                        <a:pt x="1414" y="27"/>
                      </a:cubicBezTo>
                      <a:cubicBezTo>
                        <a:pt x="1384" y="35"/>
                        <a:pt x="1384" y="35"/>
                        <a:pt x="1384" y="35"/>
                      </a:cubicBezTo>
                      <a:cubicBezTo>
                        <a:pt x="1417" y="12"/>
                        <a:pt x="1417" y="12"/>
                        <a:pt x="1417" y="12"/>
                      </a:cubicBezTo>
                      <a:cubicBezTo>
                        <a:pt x="1369" y="0"/>
                        <a:pt x="1369" y="0"/>
                        <a:pt x="1369" y="0"/>
                      </a:cubicBezTo>
                      <a:cubicBezTo>
                        <a:pt x="1331" y="12"/>
                        <a:pt x="1331" y="12"/>
                        <a:pt x="1331" y="12"/>
                      </a:cubicBezTo>
                      <a:cubicBezTo>
                        <a:pt x="1319" y="0"/>
                        <a:pt x="1319" y="0"/>
                        <a:pt x="1319" y="0"/>
                      </a:cubicBezTo>
                      <a:cubicBezTo>
                        <a:pt x="1309" y="12"/>
                        <a:pt x="1309" y="12"/>
                        <a:pt x="1309" y="12"/>
                      </a:cubicBezTo>
                      <a:cubicBezTo>
                        <a:pt x="1301" y="27"/>
                        <a:pt x="1301" y="27"/>
                        <a:pt x="1301" y="27"/>
                      </a:cubicBezTo>
                      <a:cubicBezTo>
                        <a:pt x="1286" y="27"/>
                        <a:pt x="1286" y="27"/>
                        <a:pt x="1286" y="27"/>
                      </a:cubicBezTo>
                      <a:cubicBezTo>
                        <a:pt x="1264" y="20"/>
                        <a:pt x="1264" y="20"/>
                        <a:pt x="1264" y="20"/>
                      </a:cubicBezTo>
                      <a:cubicBezTo>
                        <a:pt x="1234" y="20"/>
                        <a:pt x="1234" y="20"/>
                        <a:pt x="1234" y="20"/>
                      </a:cubicBezTo>
                      <a:cubicBezTo>
                        <a:pt x="1236" y="50"/>
                        <a:pt x="1236" y="50"/>
                        <a:pt x="1236" y="50"/>
                      </a:cubicBezTo>
                      <a:cubicBezTo>
                        <a:pt x="1226" y="35"/>
                        <a:pt x="1226" y="35"/>
                        <a:pt x="1226" y="35"/>
                      </a:cubicBezTo>
                      <a:cubicBezTo>
                        <a:pt x="1209" y="27"/>
                        <a:pt x="1209" y="27"/>
                        <a:pt x="1209" y="27"/>
                      </a:cubicBezTo>
                      <a:cubicBezTo>
                        <a:pt x="1199" y="40"/>
                        <a:pt x="1199" y="40"/>
                        <a:pt x="1199" y="40"/>
                      </a:cubicBezTo>
                      <a:cubicBezTo>
                        <a:pt x="1169" y="42"/>
                        <a:pt x="1169" y="42"/>
                        <a:pt x="1169" y="42"/>
                      </a:cubicBezTo>
                      <a:cubicBezTo>
                        <a:pt x="1156" y="30"/>
                        <a:pt x="1156" y="30"/>
                        <a:pt x="1156" y="30"/>
                      </a:cubicBezTo>
                      <a:cubicBezTo>
                        <a:pt x="1108" y="35"/>
                        <a:pt x="1108" y="35"/>
                        <a:pt x="1108" y="35"/>
                      </a:cubicBezTo>
                      <a:cubicBezTo>
                        <a:pt x="1086" y="22"/>
                        <a:pt x="1086" y="22"/>
                        <a:pt x="1086" y="22"/>
                      </a:cubicBezTo>
                      <a:cubicBezTo>
                        <a:pt x="1076" y="37"/>
                        <a:pt x="1076" y="37"/>
                        <a:pt x="1076" y="37"/>
                      </a:cubicBezTo>
                      <a:cubicBezTo>
                        <a:pt x="1058" y="50"/>
                        <a:pt x="1058" y="50"/>
                        <a:pt x="1058" y="50"/>
                      </a:cubicBezTo>
                      <a:cubicBezTo>
                        <a:pt x="1001" y="55"/>
                        <a:pt x="1001" y="55"/>
                        <a:pt x="1001" y="55"/>
                      </a:cubicBezTo>
                      <a:cubicBezTo>
                        <a:pt x="1023" y="75"/>
                        <a:pt x="1023" y="75"/>
                        <a:pt x="1023" y="75"/>
                      </a:cubicBezTo>
                      <a:cubicBezTo>
                        <a:pt x="1046" y="98"/>
                        <a:pt x="1046" y="98"/>
                        <a:pt x="1046" y="98"/>
                      </a:cubicBezTo>
                      <a:cubicBezTo>
                        <a:pt x="1006" y="98"/>
                        <a:pt x="1006" y="98"/>
                        <a:pt x="1006" y="98"/>
                      </a:cubicBezTo>
                      <a:cubicBezTo>
                        <a:pt x="983" y="88"/>
                        <a:pt x="983" y="88"/>
                        <a:pt x="983" y="88"/>
                      </a:cubicBezTo>
                      <a:cubicBezTo>
                        <a:pt x="970" y="65"/>
                        <a:pt x="970" y="65"/>
                        <a:pt x="970" y="65"/>
                      </a:cubicBezTo>
                      <a:cubicBezTo>
                        <a:pt x="925" y="65"/>
                        <a:pt x="925" y="65"/>
                        <a:pt x="925" y="65"/>
                      </a:cubicBezTo>
                      <a:cubicBezTo>
                        <a:pt x="925" y="80"/>
                        <a:pt x="925" y="80"/>
                        <a:pt x="925" y="80"/>
                      </a:cubicBezTo>
                      <a:cubicBezTo>
                        <a:pt x="953" y="95"/>
                        <a:pt x="953" y="95"/>
                        <a:pt x="953" y="95"/>
                      </a:cubicBezTo>
                      <a:cubicBezTo>
                        <a:pt x="943" y="110"/>
                        <a:pt x="943" y="110"/>
                        <a:pt x="943" y="110"/>
                      </a:cubicBezTo>
                      <a:cubicBezTo>
                        <a:pt x="938" y="125"/>
                        <a:pt x="938" y="125"/>
                        <a:pt x="938" y="125"/>
                      </a:cubicBezTo>
                      <a:cubicBezTo>
                        <a:pt x="958" y="138"/>
                        <a:pt x="958" y="138"/>
                        <a:pt x="958" y="138"/>
                      </a:cubicBezTo>
                      <a:cubicBezTo>
                        <a:pt x="980" y="153"/>
                        <a:pt x="980" y="153"/>
                        <a:pt x="980" y="153"/>
                      </a:cubicBezTo>
                      <a:cubicBezTo>
                        <a:pt x="975" y="183"/>
                        <a:pt x="975" y="183"/>
                        <a:pt x="975" y="183"/>
                      </a:cubicBezTo>
                      <a:close/>
                      <a:moveTo>
                        <a:pt x="1573" y="1110"/>
                      </a:moveTo>
                      <a:cubicBezTo>
                        <a:pt x="1569" y="1107"/>
                        <a:pt x="1569" y="1107"/>
                        <a:pt x="1569" y="1107"/>
                      </a:cubicBezTo>
                      <a:cubicBezTo>
                        <a:pt x="1568" y="1099"/>
                        <a:pt x="1568" y="1099"/>
                        <a:pt x="1568" y="1099"/>
                      </a:cubicBezTo>
                      <a:cubicBezTo>
                        <a:pt x="1585" y="1085"/>
                        <a:pt x="1585" y="1085"/>
                        <a:pt x="1585" y="1085"/>
                      </a:cubicBezTo>
                      <a:cubicBezTo>
                        <a:pt x="1573" y="1082"/>
                        <a:pt x="1573" y="1082"/>
                        <a:pt x="1573" y="1082"/>
                      </a:cubicBezTo>
                      <a:cubicBezTo>
                        <a:pt x="1585" y="1068"/>
                        <a:pt x="1585" y="1068"/>
                        <a:pt x="1585" y="1068"/>
                      </a:cubicBezTo>
                      <a:cubicBezTo>
                        <a:pt x="1591" y="1069"/>
                        <a:pt x="1591" y="1069"/>
                        <a:pt x="1591" y="1069"/>
                      </a:cubicBezTo>
                      <a:cubicBezTo>
                        <a:pt x="1588" y="1059"/>
                        <a:pt x="1588" y="1059"/>
                        <a:pt x="1588" y="1059"/>
                      </a:cubicBezTo>
                      <a:cubicBezTo>
                        <a:pt x="1602" y="1031"/>
                        <a:pt x="1602" y="1031"/>
                        <a:pt x="1602" y="1031"/>
                      </a:cubicBezTo>
                      <a:cubicBezTo>
                        <a:pt x="1606" y="1017"/>
                        <a:pt x="1606" y="1017"/>
                        <a:pt x="1606" y="1017"/>
                      </a:cubicBezTo>
                      <a:cubicBezTo>
                        <a:pt x="1621" y="997"/>
                        <a:pt x="1621" y="997"/>
                        <a:pt x="1621" y="997"/>
                      </a:cubicBezTo>
                      <a:cubicBezTo>
                        <a:pt x="1631" y="992"/>
                        <a:pt x="1631" y="992"/>
                        <a:pt x="1631" y="992"/>
                      </a:cubicBezTo>
                      <a:cubicBezTo>
                        <a:pt x="1638" y="991"/>
                        <a:pt x="1638" y="991"/>
                        <a:pt x="1638" y="991"/>
                      </a:cubicBezTo>
                      <a:cubicBezTo>
                        <a:pt x="1637" y="1000"/>
                        <a:pt x="1637" y="1000"/>
                        <a:pt x="1637" y="1000"/>
                      </a:cubicBezTo>
                      <a:cubicBezTo>
                        <a:pt x="1631" y="1001"/>
                        <a:pt x="1631" y="1001"/>
                        <a:pt x="1631" y="1001"/>
                      </a:cubicBezTo>
                      <a:cubicBezTo>
                        <a:pt x="1633" y="1007"/>
                        <a:pt x="1633" y="1007"/>
                        <a:pt x="1633" y="1007"/>
                      </a:cubicBezTo>
                      <a:cubicBezTo>
                        <a:pt x="1631" y="1015"/>
                        <a:pt x="1631" y="1015"/>
                        <a:pt x="1631" y="1015"/>
                      </a:cubicBezTo>
                      <a:cubicBezTo>
                        <a:pt x="1626" y="1018"/>
                        <a:pt x="1626" y="1018"/>
                        <a:pt x="1626" y="1018"/>
                      </a:cubicBezTo>
                      <a:cubicBezTo>
                        <a:pt x="1622" y="1031"/>
                        <a:pt x="1622" y="1031"/>
                        <a:pt x="1622" y="1031"/>
                      </a:cubicBezTo>
                      <a:cubicBezTo>
                        <a:pt x="1615" y="1039"/>
                        <a:pt x="1615" y="1039"/>
                        <a:pt x="1615" y="1039"/>
                      </a:cubicBezTo>
                      <a:cubicBezTo>
                        <a:pt x="1611" y="1047"/>
                        <a:pt x="1611" y="1047"/>
                        <a:pt x="1611" y="1047"/>
                      </a:cubicBezTo>
                      <a:cubicBezTo>
                        <a:pt x="1612" y="1054"/>
                        <a:pt x="1612" y="1054"/>
                        <a:pt x="1612" y="1054"/>
                      </a:cubicBezTo>
                      <a:cubicBezTo>
                        <a:pt x="1618" y="1052"/>
                        <a:pt x="1618" y="1052"/>
                        <a:pt x="1618" y="1052"/>
                      </a:cubicBezTo>
                      <a:cubicBezTo>
                        <a:pt x="1626" y="1035"/>
                        <a:pt x="1626" y="1035"/>
                        <a:pt x="1626" y="1035"/>
                      </a:cubicBezTo>
                      <a:cubicBezTo>
                        <a:pt x="1630" y="1044"/>
                        <a:pt x="1630" y="1044"/>
                        <a:pt x="1630" y="1044"/>
                      </a:cubicBezTo>
                      <a:cubicBezTo>
                        <a:pt x="1639" y="1042"/>
                        <a:pt x="1639" y="1042"/>
                        <a:pt x="1639" y="1042"/>
                      </a:cubicBezTo>
                      <a:cubicBezTo>
                        <a:pt x="1629" y="1054"/>
                        <a:pt x="1629" y="1054"/>
                        <a:pt x="1629" y="1054"/>
                      </a:cubicBezTo>
                      <a:cubicBezTo>
                        <a:pt x="1636" y="1056"/>
                        <a:pt x="1636" y="1056"/>
                        <a:pt x="1636" y="1056"/>
                      </a:cubicBezTo>
                      <a:cubicBezTo>
                        <a:pt x="1643" y="1056"/>
                        <a:pt x="1643" y="1056"/>
                        <a:pt x="1643" y="1056"/>
                      </a:cubicBezTo>
                      <a:cubicBezTo>
                        <a:pt x="1638" y="1070"/>
                        <a:pt x="1638" y="1070"/>
                        <a:pt x="1638" y="1070"/>
                      </a:cubicBezTo>
                      <a:cubicBezTo>
                        <a:pt x="1656" y="1054"/>
                        <a:pt x="1656" y="1054"/>
                        <a:pt x="1656" y="1054"/>
                      </a:cubicBezTo>
                      <a:cubicBezTo>
                        <a:pt x="1667" y="1057"/>
                        <a:pt x="1667" y="1057"/>
                        <a:pt x="1667" y="1057"/>
                      </a:cubicBezTo>
                      <a:cubicBezTo>
                        <a:pt x="1677" y="1059"/>
                        <a:pt x="1677" y="1059"/>
                        <a:pt x="1677" y="1059"/>
                      </a:cubicBezTo>
                      <a:cubicBezTo>
                        <a:pt x="1669" y="1072"/>
                        <a:pt x="1669" y="1072"/>
                        <a:pt x="1669" y="1072"/>
                      </a:cubicBezTo>
                      <a:cubicBezTo>
                        <a:pt x="1668" y="1079"/>
                        <a:pt x="1668" y="1079"/>
                        <a:pt x="1668" y="1079"/>
                      </a:cubicBezTo>
                      <a:cubicBezTo>
                        <a:pt x="1685" y="1079"/>
                        <a:pt x="1685" y="1079"/>
                        <a:pt x="1685" y="1079"/>
                      </a:cubicBezTo>
                      <a:cubicBezTo>
                        <a:pt x="1677" y="1087"/>
                        <a:pt x="1677" y="1087"/>
                        <a:pt x="1677" y="1087"/>
                      </a:cubicBezTo>
                      <a:cubicBezTo>
                        <a:pt x="1670" y="1090"/>
                        <a:pt x="1670" y="1090"/>
                        <a:pt x="1670" y="1090"/>
                      </a:cubicBezTo>
                      <a:cubicBezTo>
                        <a:pt x="1674" y="1097"/>
                        <a:pt x="1674" y="1097"/>
                        <a:pt x="1674" y="1097"/>
                      </a:cubicBezTo>
                      <a:cubicBezTo>
                        <a:pt x="1674" y="1107"/>
                        <a:pt x="1674" y="1107"/>
                        <a:pt x="1674" y="1107"/>
                      </a:cubicBezTo>
                      <a:cubicBezTo>
                        <a:pt x="1681" y="1098"/>
                        <a:pt x="1681" y="1098"/>
                        <a:pt x="1681" y="1098"/>
                      </a:cubicBezTo>
                      <a:cubicBezTo>
                        <a:pt x="1688" y="1095"/>
                        <a:pt x="1688" y="1095"/>
                        <a:pt x="1688" y="1095"/>
                      </a:cubicBezTo>
                      <a:cubicBezTo>
                        <a:pt x="1686" y="1119"/>
                        <a:pt x="1686" y="1119"/>
                        <a:pt x="1686" y="1119"/>
                      </a:cubicBezTo>
                      <a:cubicBezTo>
                        <a:pt x="1692" y="1135"/>
                        <a:pt x="1692" y="1135"/>
                        <a:pt x="1692" y="1135"/>
                      </a:cubicBezTo>
                      <a:cubicBezTo>
                        <a:pt x="1679" y="1132"/>
                        <a:pt x="1679" y="1132"/>
                        <a:pt x="1679" y="1132"/>
                      </a:cubicBezTo>
                      <a:cubicBezTo>
                        <a:pt x="1676" y="1124"/>
                        <a:pt x="1676" y="1124"/>
                        <a:pt x="1676" y="1124"/>
                      </a:cubicBezTo>
                      <a:cubicBezTo>
                        <a:pt x="1673" y="1129"/>
                        <a:pt x="1673" y="1129"/>
                        <a:pt x="1673" y="1129"/>
                      </a:cubicBezTo>
                      <a:cubicBezTo>
                        <a:pt x="1665" y="1129"/>
                        <a:pt x="1665" y="1129"/>
                        <a:pt x="1665" y="1129"/>
                      </a:cubicBezTo>
                      <a:cubicBezTo>
                        <a:pt x="1669" y="1118"/>
                        <a:pt x="1669" y="1118"/>
                        <a:pt x="1669" y="1118"/>
                      </a:cubicBezTo>
                      <a:cubicBezTo>
                        <a:pt x="1668" y="1109"/>
                        <a:pt x="1668" y="1109"/>
                        <a:pt x="1668" y="1109"/>
                      </a:cubicBezTo>
                      <a:cubicBezTo>
                        <a:pt x="1666" y="1099"/>
                        <a:pt x="1666" y="1099"/>
                        <a:pt x="1666" y="1099"/>
                      </a:cubicBezTo>
                      <a:cubicBezTo>
                        <a:pt x="1659" y="1112"/>
                        <a:pt x="1659" y="1112"/>
                        <a:pt x="1659" y="1112"/>
                      </a:cubicBezTo>
                      <a:cubicBezTo>
                        <a:pt x="1652" y="1119"/>
                        <a:pt x="1652" y="1119"/>
                        <a:pt x="1652" y="1119"/>
                      </a:cubicBezTo>
                      <a:cubicBezTo>
                        <a:pt x="1644" y="1126"/>
                        <a:pt x="1644" y="1126"/>
                        <a:pt x="1644" y="1126"/>
                      </a:cubicBezTo>
                      <a:cubicBezTo>
                        <a:pt x="1639" y="1130"/>
                        <a:pt x="1639" y="1130"/>
                        <a:pt x="1639" y="1130"/>
                      </a:cubicBezTo>
                      <a:cubicBezTo>
                        <a:pt x="1631" y="1127"/>
                        <a:pt x="1631" y="1127"/>
                        <a:pt x="1631" y="1127"/>
                      </a:cubicBezTo>
                      <a:cubicBezTo>
                        <a:pt x="1639" y="1121"/>
                        <a:pt x="1639" y="1121"/>
                        <a:pt x="1639" y="1121"/>
                      </a:cubicBezTo>
                      <a:cubicBezTo>
                        <a:pt x="1651" y="1108"/>
                        <a:pt x="1651" y="1108"/>
                        <a:pt x="1651" y="1108"/>
                      </a:cubicBezTo>
                      <a:cubicBezTo>
                        <a:pt x="1644" y="1108"/>
                        <a:pt x="1644" y="1108"/>
                        <a:pt x="1644" y="1108"/>
                      </a:cubicBezTo>
                      <a:cubicBezTo>
                        <a:pt x="1638" y="1114"/>
                        <a:pt x="1638" y="1114"/>
                        <a:pt x="1638" y="1114"/>
                      </a:cubicBezTo>
                      <a:cubicBezTo>
                        <a:pt x="1632" y="1112"/>
                        <a:pt x="1632" y="1112"/>
                        <a:pt x="1632" y="1112"/>
                      </a:cubicBezTo>
                      <a:cubicBezTo>
                        <a:pt x="1634" y="1102"/>
                        <a:pt x="1634" y="1102"/>
                        <a:pt x="1634" y="1102"/>
                      </a:cubicBezTo>
                      <a:cubicBezTo>
                        <a:pt x="1625" y="1107"/>
                        <a:pt x="1625" y="1107"/>
                        <a:pt x="1625" y="1107"/>
                      </a:cubicBezTo>
                      <a:cubicBezTo>
                        <a:pt x="1623" y="1102"/>
                        <a:pt x="1623" y="1102"/>
                        <a:pt x="1623" y="1102"/>
                      </a:cubicBezTo>
                      <a:cubicBezTo>
                        <a:pt x="1616" y="1109"/>
                        <a:pt x="1616" y="1109"/>
                        <a:pt x="1616" y="1109"/>
                      </a:cubicBezTo>
                      <a:cubicBezTo>
                        <a:pt x="1603" y="1107"/>
                        <a:pt x="1603" y="1107"/>
                        <a:pt x="1603" y="1107"/>
                      </a:cubicBezTo>
                      <a:lnTo>
                        <a:pt x="1573" y="1110"/>
                      </a:lnTo>
                      <a:close/>
                      <a:moveTo>
                        <a:pt x="1497" y="1044"/>
                      </a:moveTo>
                      <a:cubicBezTo>
                        <a:pt x="1506" y="1049"/>
                        <a:pt x="1506" y="1049"/>
                        <a:pt x="1506" y="1049"/>
                      </a:cubicBezTo>
                      <a:cubicBezTo>
                        <a:pt x="1516" y="1048"/>
                        <a:pt x="1516" y="1048"/>
                        <a:pt x="1516" y="1048"/>
                      </a:cubicBezTo>
                      <a:cubicBezTo>
                        <a:pt x="1521" y="1054"/>
                        <a:pt x="1521" y="1054"/>
                        <a:pt x="1521" y="1054"/>
                      </a:cubicBezTo>
                      <a:cubicBezTo>
                        <a:pt x="1532" y="1057"/>
                        <a:pt x="1532" y="1057"/>
                        <a:pt x="1532" y="1057"/>
                      </a:cubicBezTo>
                      <a:cubicBezTo>
                        <a:pt x="1537" y="1060"/>
                        <a:pt x="1537" y="1060"/>
                        <a:pt x="1537" y="1060"/>
                      </a:cubicBezTo>
                      <a:cubicBezTo>
                        <a:pt x="1535" y="1066"/>
                        <a:pt x="1535" y="1066"/>
                        <a:pt x="1535" y="1066"/>
                      </a:cubicBezTo>
                      <a:cubicBezTo>
                        <a:pt x="1520" y="1066"/>
                        <a:pt x="1520" y="1066"/>
                        <a:pt x="1520" y="1066"/>
                      </a:cubicBezTo>
                      <a:cubicBezTo>
                        <a:pt x="1502" y="1061"/>
                        <a:pt x="1502" y="1061"/>
                        <a:pt x="1502" y="1061"/>
                      </a:cubicBezTo>
                      <a:cubicBezTo>
                        <a:pt x="1501" y="1055"/>
                        <a:pt x="1501" y="1055"/>
                        <a:pt x="1501" y="1055"/>
                      </a:cubicBezTo>
                      <a:cubicBezTo>
                        <a:pt x="1485" y="1048"/>
                        <a:pt x="1485" y="1048"/>
                        <a:pt x="1485" y="1048"/>
                      </a:cubicBezTo>
                      <a:cubicBezTo>
                        <a:pt x="1486" y="1042"/>
                        <a:pt x="1486" y="1042"/>
                        <a:pt x="1486" y="1042"/>
                      </a:cubicBezTo>
                      <a:lnTo>
                        <a:pt x="1497" y="1044"/>
                      </a:lnTo>
                      <a:close/>
                      <a:moveTo>
                        <a:pt x="1477" y="1149"/>
                      </a:moveTo>
                      <a:cubicBezTo>
                        <a:pt x="1474" y="1151"/>
                        <a:pt x="1474" y="1151"/>
                        <a:pt x="1474" y="1151"/>
                      </a:cubicBezTo>
                      <a:cubicBezTo>
                        <a:pt x="1467" y="1154"/>
                        <a:pt x="1467" y="1154"/>
                        <a:pt x="1467" y="1154"/>
                      </a:cubicBezTo>
                      <a:cubicBezTo>
                        <a:pt x="1458" y="1159"/>
                        <a:pt x="1458" y="1159"/>
                        <a:pt x="1458" y="1159"/>
                      </a:cubicBezTo>
                      <a:cubicBezTo>
                        <a:pt x="1453" y="1158"/>
                        <a:pt x="1453" y="1158"/>
                        <a:pt x="1453" y="1158"/>
                      </a:cubicBezTo>
                      <a:cubicBezTo>
                        <a:pt x="1447" y="1159"/>
                        <a:pt x="1447" y="1159"/>
                        <a:pt x="1447" y="1159"/>
                      </a:cubicBezTo>
                      <a:cubicBezTo>
                        <a:pt x="1444" y="1161"/>
                        <a:pt x="1444" y="1161"/>
                        <a:pt x="1444" y="1161"/>
                      </a:cubicBezTo>
                      <a:cubicBezTo>
                        <a:pt x="1439" y="1163"/>
                        <a:pt x="1439" y="1163"/>
                        <a:pt x="1439" y="1163"/>
                      </a:cubicBezTo>
                      <a:cubicBezTo>
                        <a:pt x="1436" y="1160"/>
                        <a:pt x="1436" y="1160"/>
                        <a:pt x="1436" y="1160"/>
                      </a:cubicBezTo>
                      <a:cubicBezTo>
                        <a:pt x="1434" y="1152"/>
                        <a:pt x="1434" y="1152"/>
                        <a:pt x="1434" y="1152"/>
                      </a:cubicBezTo>
                      <a:cubicBezTo>
                        <a:pt x="1427" y="1151"/>
                        <a:pt x="1427" y="1151"/>
                        <a:pt x="1427" y="1151"/>
                      </a:cubicBezTo>
                      <a:cubicBezTo>
                        <a:pt x="1417" y="1114"/>
                        <a:pt x="1417" y="1114"/>
                        <a:pt x="1417" y="1114"/>
                      </a:cubicBezTo>
                      <a:cubicBezTo>
                        <a:pt x="1408" y="1106"/>
                        <a:pt x="1408" y="1106"/>
                        <a:pt x="1408" y="1106"/>
                      </a:cubicBezTo>
                      <a:cubicBezTo>
                        <a:pt x="1403" y="1107"/>
                        <a:pt x="1403" y="1107"/>
                        <a:pt x="1403" y="1107"/>
                      </a:cubicBezTo>
                      <a:cubicBezTo>
                        <a:pt x="1402" y="1110"/>
                        <a:pt x="1402" y="1110"/>
                        <a:pt x="1402" y="1110"/>
                      </a:cubicBezTo>
                      <a:cubicBezTo>
                        <a:pt x="1392" y="1114"/>
                        <a:pt x="1392" y="1114"/>
                        <a:pt x="1392" y="1114"/>
                      </a:cubicBezTo>
                      <a:cubicBezTo>
                        <a:pt x="1391" y="1108"/>
                        <a:pt x="1391" y="1108"/>
                        <a:pt x="1391" y="1108"/>
                      </a:cubicBezTo>
                      <a:cubicBezTo>
                        <a:pt x="1384" y="1108"/>
                        <a:pt x="1384" y="1108"/>
                        <a:pt x="1384" y="1108"/>
                      </a:cubicBezTo>
                      <a:cubicBezTo>
                        <a:pt x="1375" y="1135"/>
                        <a:pt x="1375" y="1135"/>
                        <a:pt x="1375" y="1135"/>
                      </a:cubicBezTo>
                      <a:cubicBezTo>
                        <a:pt x="1377" y="1137"/>
                        <a:pt x="1377" y="1137"/>
                        <a:pt x="1377" y="1137"/>
                      </a:cubicBezTo>
                      <a:cubicBezTo>
                        <a:pt x="1377" y="1141"/>
                        <a:pt x="1377" y="1141"/>
                        <a:pt x="1377" y="1141"/>
                      </a:cubicBezTo>
                      <a:cubicBezTo>
                        <a:pt x="1374" y="1143"/>
                        <a:pt x="1374" y="1143"/>
                        <a:pt x="1374" y="1143"/>
                      </a:cubicBezTo>
                      <a:cubicBezTo>
                        <a:pt x="1377" y="1155"/>
                        <a:pt x="1377" y="1155"/>
                        <a:pt x="1377" y="1155"/>
                      </a:cubicBezTo>
                      <a:cubicBezTo>
                        <a:pt x="1375" y="1157"/>
                        <a:pt x="1375" y="1157"/>
                        <a:pt x="1375" y="1157"/>
                      </a:cubicBezTo>
                      <a:cubicBezTo>
                        <a:pt x="1374" y="1160"/>
                        <a:pt x="1374" y="1160"/>
                        <a:pt x="1374" y="1160"/>
                      </a:cubicBezTo>
                      <a:cubicBezTo>
                        <a:pt x="1370" y="1166"/>
                        <a:pt x="1370" y="1166"/>
                        <a:pt x="1370" y="1166"/>
                      </a:cubicBezTo>
                      <a:cubicBezTo>
                        <a:pt x="1371" y="1169"/>
                        <a:pt x="1371" y="1169"/>
                        <a:pt x="1371" y="1169"/>
                      </a:cubicBezTo>
                      <a:cubicBezTo>
                        <a:pt x="1369" y="1173"/>
                        <a:pt x="1369" y="1173"/>
                        <a:pt x="1369" y="1173"/>
                      </a:cubicBezTo>
                      <a:cubicBezTo>
                        <a:pt x="1364" y="1174"/>
                        <a:pt x="1364" y="1174"/>
                        <a:pt x="1364" y="1174"/>
                      </a:cubicBezTo>
                      <a:cubicBezTo>
                        <a:pt x="1357" y="1177"/>
                        <a:pt x="1357" y="1177"/>
                        <a:pt x="1357" y="1177"/>
                      </a:cubicBezTo>
                      <a:cubicBezTo>
                        <a:pt x="1358" y="1181"/>
                        <a:pt x="1358" y="1181"/>
                        <a:pt x="1358" y="1181"/>
                      </a:cubicBezTo>
                      <a:cubicBezTo>
                        <a:pt x="1356" y="1185"/>
                        <a:pt x="1356" y="1185"/>
                        <a:pt x="1356" y="1185"/>
                      </a:cubicBezTo>
                      <a:cubicBezTo>
                        <a:pt x="1320" y="1192"/>
                        <a:pt x="1320" y="1192"/>
                        <a:pt x="1320" y="1192"/>
                      </a:cubicBezTo>
                      <a:cubicBezTo>
                        <a:pt x="1291" y="1197"/>
                        <a:pt x="1291" y="1197"/>
                        <a:pt x="1291" y="1197"/>
                      </a:cubicBezTo>
                      <a:cubicBezTo>
                        <a:pt x="1274" y="1213"/>
                        <a:pt x="1274" y="1213"/>
                        <a:pt x="1274" y="1213"/>
                      </a:cubicBezTo>
                      <a:cubicBezTo>
                        <a:pt x="1274" y="1217"/>
                        <a:pt x="1274" y="1217"/>
                        <a:pt x="1274" y="1217"/>
                      </a:cubicBezTo>
                      <a:cubicBezTo>
                        <a:pt x="1264" y="1226"/>
                        <a:pt x="1264" y="1226"/>
                        <a:pt x="1264" y="1226"/>
                      </a:cubicBezTo>
                      <a:cubicBezTo>
                        <a:pt x="1265" y="1229"/>
                        <a:pt x="1265" y="1229"/>
                        <a:pt x="1265" y="1229"/>
                      </a:cubicBezTo>
                      <a:cubicBezTo>
                        <a:pt x="1268" y="1231"/>
                        <a:pt x="1268" y="1231"/>
                        <a:pt x="1268" y="1231"/>
                      </a:cubicBezTo>
                      <a:cubicBezTo>
                        <a:pt x="1268" y="1234"/>
                        <a:pt x="1268" y="1234"/>
                        <a:pt x="1268" y="1234"/>
                      </a:cubicBezTo>
                      <a:cubicBezTo>
                        <a:pt x="1270" y="1237"/>
                        <a:pt x="1270" y="1237"/>
                        <a:pt x="1270" y="1237"/>
                      </a:cubicBezTo>
                      <a:cubicBezTo>
                        <a:pt x="1268" y="1242"/>
                        <a:pt x="1268" y="1242"/>
                        <a:pt x="1268" y="1242"/>
                      </a:cubicBezTo>
                      <a:cubicBezTo>
                        <a:pt x="1265" y="1244"/>
                        <a:pt x="1265" y="1244"/>
                        <a:pt x="1265" y="1244"/>
                      </a:cubicBezTo>
                      <a:cubicBezTo>
                        <a:pt x="1260" y="1248"/>
                        <a:pt x="1260" y="1248"/>
                        <a:pt x="1260" y="1248"/>
                      </a:cubicBezTo>
                      <a:cubicBezTo>
                        <a:pt x="1255" y="1250"/>
                        <a:pt x="1255" y="1250"/>
                        <a:pt x="1255" y="1250"/>
                      </a:cubicBezTo>
                      <a:cubicBezTo>
                        <a:pt x="1245" y="1253"/>
                        <a:pt x="1245" y="1253"/>
                        <a:pt x="1245" y="1253"/>
                      </a:cubicBezTo>
                      <a:cubicBezTo>
                        <a:pt x="1239" y="1252"/>
                        <a:pt x="1239" y="1252"/>
                        <a:pt x="1239" y="1252"/>
                      </a:cubicBezTo>
                      <a:cubicBezTo>
                        <a:pt x="1227" y="1252"/>
                        <a:pt x="1227" y="1252"/>
                        <a:pt x="1227" y="1252"/>
                      </a:cubicBezTo>
                      <a:cubicBezTo>
                        <a:pt x="1219" y="1254"/>
                        <a:pt x="1219" y="1254"/>
                        <a:pt x="1219" y="1254"/>
                      </a:cubicBezTo>
                      <a:cubicBezTo>
                        <a:pt x="1214" y="1259"/>
                        <a:pt x="1214" y="1259"/>
                        <a:pt x="1214" y="1259"/>
                      </a:cubicBezTo>
                      <a:cubicBezTo>
                        <a:pt x="1215" y="1262"/>
                        <a:pt x="1215" y="1262"/>
                        <a:pt x="1215" y="1262"/>
                      </a:cubicBezTo>
                      <a:cubicBezTo>
                        <a:pt x="1218" y="1266"/>
                        <a:pt x="1218" y="1266"/>
                        <a:pt x="1218" y="1266"/>
                      </a:cubicBezTo>
                      <a:cubicBezTo>
                        <a:pt x="1218" y="1272"/>
                        <a:pt x="1218" y="1272"/>
                        <a:pt x="1218" y="1272"/>
                      </a:cubicBezTo>
                      <a:cubicBezTo>
                        <a:pt x="1202" y="1287"/>
                        <a:pt x="1202" y="1287"/>
                        <a:pt x="1202" y="1287"/>
                      </a:cubicBezTo>
                      <a:cubicBezTo>
                        <a:pt x="1195" y="1292"/>
                        <a:pt x="1195" y="1292"/>
                        <a:pt x="1195" y="1292"/>
                      </a:cubicBezTo>
                      <a:cubicBezTo>
                        <a:pt x="1188" y="1297"/>
                        <a:pt x="1188" y="1297"/>
                        <a:pt x="1188" y="1297"/>
                      </a:cubicBezTo>
                      <a:cubicBezTo>
                        <a:pt x="1171" y="1305"/>
                        <a:pt x="1171" y="1305"/>
                        <a:pt x="1171" y="1305"/>
                      </a:cubicBezTo>
                      <a:cubicBezTo>
                        <a:pt x="1164" y="1312"/>
                        <a:pt x="1164" y="1312"/>
                        <a:pt x="1164" y="1312"/>
                      </a:cubicBezTo>
                      <a:cubicBezTo>
                        <a:pt x="1156" y="1311"/>
                        <a:pt x="1156" y="1311"/>
                        <a:pt x="1156" y="1311"/>
                      </a:cubicBezTo>
                      <a:cubicBezTo>
                        <a:pt x="1149" y="1317"/>
                        <a:pt x="1149" y="1317"/>
                        <a:pt x="1149" y="1317"/>
                      </a:cubicBezTo>
                      <a:cubicBezTo>
                        <a:pt x="1141" y="1313"/>
                        <a:pt x="1141" y="1313"/>
                        <a:pt x="1141" y="1313"/>
                      </a:cubicBezTo>
                      <a:cubicBezTo>
                        <a:pt x="1127" y="1310"/>
                        <a:pt x="1127" y="1310"/>
                        <a:pt x="1127" y="1310"/>
                      </a:cubicBezTo>
                      <a:cubicBezTo>
                        <a:pt x="1133" y="1299"/>
                        <a:pt x="1133" y="1299"/>
                        <a:pt x="1133" y="1299"/>
                      </a:cubicBezTo>
                      <a:cubicBezTo>
                        <a:pt x="1131" y="1296"/>
                        <a:pt x="1131" y="1296"/>
                        <a:pt x="1131" y="1296"/>
                      </a:cubicBezTo>
                      <a:cubicBezTo>
                        <a:pt x="1133" y="1292"/>
                        <a:pt x="1133" y="1292"/>
                        <a:pt x="1133" y="1292"/>
                      </a:cubicBezTo>
                      <a:cubicBezTo>
                        <a:pt x="1137" y="1290"/>
                        <a:pt x="1137" y="1290"/>
                        <a:pt x="1137" y="1290"/>
                      </a:cubicBezTo>
                      <a:cubicBezTo>
                        <a:pt x="1137" y="1284"/>
                        <a:pt x="1137" y="1284"/>
                        <a:pt x="1137" y="1284"/>
                      </a:cubicBezTo>
                      <a:cubicBezTo>
                        <a:pt x="1139" y="1281"/>
                        <a:pt x="1139" y="1281"/>
                        <a:pt x="1139" y="1281"/>
                      </a:cubicBezTo>
                      <a:cubicBezTo>
                        <a:pt x="1142" y="1282"/>
                        <a:pt x="1142" y="1282"/>
                        <a:pt x="1142" y="1282"/>
                      </a:cubicBezTo>
                      <a:cubicBezTo>
                        <a:pt x="1145" y="1280"/>
                        <a:pt x="1145" y="1280"/>
                        <a:pt x="1145" y="1280"/>
                      </a:cubicBezTo>
                      <a:cubicBezTo>
                        <a:pt x="1144" y="1278"/>
                        <a:pt x="1144" y="1278"/>
                        <a:pt x="1144" y="1278"/>
                      </a:cubicBezTo>
                      <a:cubicBezTo>
                        <a:pt x="1143" y="1266"/>
                        <a:pt x="1143" y="1266"/>
                        <a:pt x="1143" y="1266"/>
                      </a:cubicBezTo>
                      <a:cubicBezTo>
                        <a:pt x="1141" y="1258"/>
                        <a:pt x="1141" y="1258"/>
                        <a:pt x="1141" y="1258"/>
                      </a:cubicBezTo>
                      <a:cubicBezTo>
                        <a:pt x="1137" y="1250"/>
                        <a:pt x="1137" y="1250"/>
                        <a:pt x="1137" y="1250"/>
                      </a:cubicBezTo>
                      <a:cubicBezTo>
                        <a:pt x="1136" y="1245"/>
                        <a:pt x="1136" y="1245"/>
                        <a:pt x="1136" y="1245"/>
                      </a:cubicBezTo>
                      <a:cubicBezTo>
                        <a:pt x="1130" y="1243"/>
                        <a:pt x="1130" y="1243"/>
                        <a:pt x="1130" y="1243"/>
                      </a:cubicBezTo>
                      <a:cubicBezTo>
                        <a:pt x="1126" y="1246"/>
                        <a:pt x="1126" y="1246"/>
                        <a:pt x="1126" y="1246"/>
                      </a:cubicBezTo>
                      <a:cubicBezTo>
                        <a:pt x="1121" y="1252"/>
                        <a:pt x="1121" y="1252"/>
                        <a:pt x="1121" y="1252"/>
                      </a:cubicBezTo>
                      <a:cubicBezTo>
                        <a:pt x="1116" y="1258"/>
                        <a:pt x="1116" y="1258"/>
                        <a:pt x="1116" y="1258"/>
                      </a:cubicBezTo>
                      <a:cubicBezTo>
                        <a:pt x="1114" y="1257"/>
                        <a:pt x="1114" y="1257"/>
                        <a:pt x="1114" y="1257"/>
                      </a:cubicBezTo>
                      <a:cubicBezTo>
                        <a:pt x="1111" y="1255"/>
                        <a:pt x="1111" y="1255"/>
                        <a:pt x="1111" y="1255"/>
                      </a:cubicBezTo>
                      <a:cubicBezTo>
                        <a:pt x="1111" y="1251"/>
                        <a:pt x="1111" y="1251"/>
                        <a:pt x="1111" y="1251"/>
                      </a:cubicBezTo>
                      <a:cubicBezTo>
                        <a:pt x="1113" y="1247"/>
                        <a:pt x="1113" y="1247"/>
                        <a:pt x="1113" y="1247"/>
                      </a:cubicBezTo>
                      <a:cubicBezTo>
                        <a:pt x="1117" y="1244"/>
                        <a:pt x="1117" y="1244"/>
                        <a:pt x="1117" y="1244"/>
                      </a:cubicBezTo>
                      <a:cubicBezTo>
                        <a:pt x="1118" y="1241"/>
                        <a:pt x="1118" y="1241"/>
                        <a:pt x="1118" y="1241"/>
                      </a:cubicBezTo>
                      <a:cubicBezTo>
                        <a:pt x="1119" y="1238"/>
                        <a:pt x="1119" y="1238"/>
                        <a:pt x="1119" y="1238"/>
                      </a:cubicBezTo>
                      <a:cubicBezTo>
                        <a:pt x="1122" y="1235"/>
                        <a:pt x="1122" y="1235"/>
                        <a:pt x="1122" y="1235"/>
                      </a:cubicBezTo>
                      <a:cubicBezTo>
                        <a:pt x="1122" y="1227"/>
                        <a:pt x="1122" y="1227"/>
                        <a:pt x="1122" y="1227"/>
                      </a:cubicBezTo>
                      <a:cubicBezTo>
                        <a:pt x="1120" y="1223"/>
                        <a:pt x="1120" y="1223"/>
                        <a:pt x="1120" y="1223"/>
                      </a:cubicBezTo>
                      <a:cubicBezTo>
                        <a:pt x="1116" y="1219"/>
                        <a:pt x="1116" y="1219"/>
                        <a:pt x="1116" y="1219"/>
                      </a:cubicBezTo>
                      <a:cubicBezTo>
                        <a:pt x="1117" y="1217"/>
                        <a:pt x="1117" y="1217"/>
                        <a:pt x="1117" y="1217"/>
                      </a:cubicBezTo>
                      <a:cubicBezTo>
                        <a:pt x="1120" y="1215"/>
                        <a:pt x="1120" y="1215"/>
                        <a:pt x="1120" y="1215"/>
                      </a:cubicBezTo>
                      <a:cubicBezTo>
                        <a:pt x="1118" y="1210"/>
                        <a:pt x="1118" y="1210"/>
                        <a:pt x="1118" y="1210"/>
                      </a:cubicBezTo>
                      <a:cubicBezTo>
                        <a:pt x="1109" y="1206"/>
                        <a:pt x="1109" y="1206"/>
                        <a:pt x="1109" y="1206"/>
                      </a:cubicBezTo>
                      <a:cubicBezTo>
                        <a:pt x="1102" y="1204"/>
                        <a:pt x="1102" y="1204"/>
                        <a:pt x="1102" y="1204"/>
                      </a:cubicBezTo>
                      <a:cubicBezTo>
                        <a:pt x="1100" y="1202"/>
                        <a:pt x="1100" y="1202"/>
                        <a:pt x="1100" y="1202"/>
                      </a:cubicBezTo>
                      <a:cubicBezTo>
                        <a:pt x="1094" y="1201"/>
                        <a:pt x="1094" y="1201"/>
                        <a:pt x="1094" y="1201"/>
                      </a:cubicBezTo>
                      <a:cubicBezTo>
                        <a:pt x="1090" y="1199"/>
                        <a:pt x="1090" y="1199"/>
                        <a:pt x="1090" y="1199"/>
                      </a:cubicBezTo>
                      <a:cubicBezTo>
                        <a:pt x="1084" y="1201"/>
                        <a:pt x="1084" y="1201"/>
                        <a:pt x="1084" y="1201"/>
                      </a:cubicBezTo>
                      <a:cubicBezTo>
                        <a:pt x="1083" y="1207"/>
                        <a:pt x="1083" y="1207"/>
                        <a:pt x="1083" y="1207"/>
                      </a:cubicBezTo>
                      <a:cubicBezTo>
                        <a:pt x="1084" y="1210"/>
                        <a:pt x="1084" y="1210"/>
                        <a:pt x="1084" y="1210"/>
                      </a:cubicBezTo>
                      <a:cubicBezTo>
                        <a:pt x="1078" y="1215"/>
                        <a:pt x="1078" y="1215"/>
                        <a:pt x="1078" y="1215"/>
                      </a:cubicBezTo>
                      <a:cubicBezTo>
                        <a:pt x="1078" y="1221"/>
                        <a:pt x="1078" y="1221"/>
                        <a:pt x="1078" y="1221"/>
                      </a:cubicBezTo>
                      <a:cubicBezTo>
                        <a:pt x="1076" y="1225"/>
                        <a:pt x="1076" y="1225"/>
                        <a:pt x="1076" y="1225"/>
                      </a:cubicBezTo>
                      <a:cubicBezTo>
                        <a:pt x="1074" y="1226"/>
                        <a:pt x="1074" y="1226"/>
                        <a:pt x="1074" y="1226"/>
                      </a:cubicBezTo>
                      <a:cubicBezTo>
                        <a:pt x="1074" y="1220"/>
                        <a:pt x="1074" y="1220"/>
                        <a:pt x="1074" y="1220"/>
                      </a:cubicBezTo>
                      <a:cubicBezTo>
                        <a:pt x="1073" y="1216"/>
                        <a:pt x="1073" y="1216"/>
                        <a:pt x="1073" y="1216"/>
                      </a:cubicBezTo>
                      <a:cubicBezTo>
                        <a:pt x="1070" y="1222"/>
                        <a:pt x="1070" y="1222"/>
                        <a:pt x="1070" y="1222"/>
                      </a:cubicBezTo>
                      <a:cubicBezTo>
                        <a:pt x="1067" y="1223"/>
                        <a:pt x="1067" y="1223"/>
                        <a:pt x="1067" y="1223"/>
                      </a:cubicBezTo>
                      <a:cubicBezTo>
                        <a:pt x="1062" y="1231"/>
                        <a:pt x="1062" y="1231"/>
                        <a:pt x="1062" y="1231"/>
                      </a:cubicBezTo>
                      <a:cubicBezTo>
                        <a:pt x="1061" y="1243"/>
                        <a:pt x="1061" y="1243"/>
                        <a:pt x="1061" y="1243"/>
                      </a:cubicBezTo>
                      <a:cubicBezTo>
                        <a:pt x="1057" y="1250"/>
                        <a:pt x="1057" y="1250"/>
                        <a:pt x="1057" y="1250"/>
                      </a:cubicBezTo>
                      <a:cubicBezTo>
                        <a:pt x="1059" y="1256"/>
                        <a:pt x="1059" y="1256"/>
                        <a:pt x="1059" y="1256"/>
                      </a:cubicBezTo>
                      <a:cubicBezTo>
                        <a:pt x="1059" y="1262"/>
                        <a:pt x="1059" y="1262"/>
                        <a:pt x="1059" y="1262"/>
                      </a:cubicBezTo>
                      <a:cubicBezTo>
                        <a:pt x="1063" y="1271"/>
                        <a:pt x="1063" y="1271"/>
                        <a:pt x="1063" y="1271"/>
                      </a:cubicBezTo>
                      <a:cubicBezTo>
                        <a:pt x="1067" y="1280"/>
                        <a:pt x="1067" y="1280"/>
                        <a:pt x="1067" y="1280"/>
                      </a:cubicBezTo>
                      <a:cubicBezTo>
                        <a:pt x="1067" y="1288"/>
                        <a:pt x="1067" y="1288"/>
                        <a:pt x="1067" y="1288"/>
                      </a:cubicBezTo>
                      <a:cubicBezTo>
                        <a:pt x="1065" y="1300"/>
                        <a:pt x="1065" y="1300"/>
                        <a:pt x="1065" y="1300"/>
                      </a:cubicBezTo>
                      <a:cubicBezTo>
                        <a:pt x="1060" y="1309"/>
                        <a:pt x="1060" y="1309"/>
                        <a:pt x="1060" y="1309"/>
                      </a:cubicBezTo>
                      <a:cubicBezTo>
                        <a:pt x="1057" y="1314"/>
                        <a:pt x="1057" y="1314"/>
                        <a:pt x="1057" y="1314"/>
                      </a:cubicBezTo>
                      <a:cubicBezTo>
                        <a:pt x="1053" y="1316"/>
                        <a:pt x="1053" y="1316"/>
                        <a:pt x="1053" y="1316"/>
                      </a:cubicBezTo>
                      <a:cubicBezTo>
                        <a:pt x="1046" y="1317"/>
                        <a:pt x="1046" y="1317"/>
                        <a:pt x="1046" y="1317"/>
                      </a:cubicBezTo>
                      <a:cubicBezTo>
                        <a:pt x="1042" y="1315"/>
                        <a:pt x="1042" y="1315"/>
                        <a:pt x="1042" y="1315"/>
                      </a:cubicBezTo>
                      <a:cubicBezTo>
                        <a:pt x="1040" y="1314"/>
                        <a:pt x="1040" y="1314"/>
                        <a:pt x="1040" y="1314"/>
                      </a:cubicBezTo>
                      <a:cubicBezTo>
                        <a:pt x="1039" y="1307"/>
                        <a:pt x="1039" y="1307"/>
                        <a:pt x="1039" y="1307"/>
                      </a:cubicBezTo>
                      <a:cubicBezTo>
                        <a:pt x="1037" y="1304"/>
                        <a:pt x="1037" y="1304"/>
                        <a:pt x="1037" y="1304"/>
                      </a:cubicBezTo>
                      <a:cubicBezTo>
                        <a:pt x="1034" y="1301"/>
                        <a:pt x="1034" y="1301"/>
                        <a:pt x="1034" y="1301"/>
                      </a:cubicBezTo>
                      <a:cubicBezTo>
                        <a:pt x="1033" y="1294"/>
                        <a:pt x="1033" y="1294"/>
                        <a:pt x="1033" y="1294"/>
                      </a:cubicBezTo>
                      <a:cubicBezTo>
                        <a:pt x="1033" y="1286"/>
                        <a:pt x="1033" y="1286"/>
                        <a:pt x="1033" y="1286"/>
                      </a:cubicBezTo>
                      <a:cubicBezTo>
                        <a:pt x="1031" y="1278"/>
                        <a:pt x="1031" y="1278"/>
                        <a:pt x="1031" y="1278"/>
                      </a:cubicBezTo>
                      <a:cubicBezTo>
                        <a:pt x="1030" y="1270"/>
                        <a:pt x="1030" y="1270"/>
                        <a:pt x="1030" y="1270"/>
                      </a:cubicBezTo>
                      <a:cubicBezTo>
                        <a:pt x="1033" y="1262"/>
                        <a:pt x="1033" y="1262"/>
                        <a:pt x="1033" y="1262"/>
                      </a:cubicBezTo>
                      <a:cubicBezTo>
                        <a:pt x="1033" y="1250"/>
                        <a:pt x="1033" y="1250"/>
                        <a:pt x="1033" y="1250"/>
                      </a:cubicBezTo>
                      <a:cubicBezTo>
                        <a:pt x="1037" y="1247"/>
                        <a:pt x="1037" y="1247"/>
                        <a:pt x="1037" y="1247"/>
                      </a:cubicBezTo>
                      <a:cubicBezTo>
                        <a:pt x="1036" y="1238"/>
                        <a:pt x="1036" y="1238"/>
                        <a:pt x="1036" y="1238"/>
                      </a:cubicBezTo>
                      <a:cubicBezTo>
                        <a:pt x="1039" y="1234"/>
                        <a:pt x="1039" y="1234"/>
                        <a:pt x="1039" y="1234"/>
                      </a:cubicBezTo>
                      <a:cubicBezTo>
                        <a:pt x="1039" y="1230"/>
                        <a:pt x="1039" y="1230"/>
                        <a:pt x="1039" y="1230"/>
                      </a:cubicBezTo>
                      <a:cubicBezTo>
                        <a:pt x="1044" y="1221"/>
                        <a:pt x="1044" y="1221"/>
                        <a:pt x="1044" y="1221"/>
                      </a:cubicBezTo>
                      <a:cubicBezTo>
                        <a:pt x="1045" y="1217"/>
                        <a:pt x="1045" y="1217"/>
                        <a:pt x="1045" y="1217"/>
                      </a:cubicBezTo>
                      <a:cubicBezTo>
                        <a:pt x="1044" y="1214"/>
                        <a:pt x="1044" y="1214"/>
                        <a:pt x="1044" y="1214"/>
                      </a:cubicBezTo>
                      <a:cubicBezTo>
                        <a:pt x="1040" y="1219"/>
                        <a:pt x="1040" y="1219"/>
                        <a:pt x="1040" y="1219"/>
                      </a:cubicBezTo>
                      <a:cubicBezTo>
                        <a:pt x="1039" y="1223"/>
                        <a:pt x="1039" y="1223"/>
                        <a:pt x="1039" y="1223"/>
                      </a:cubicBezTo>
                      <a:cubicBezTo>
                        <a:pt x="1037" y="1227"/>
                        <a:pt x="1037" y="1227"/>
                        <a:pt x="1037" y="1227"/>
                      </a:cubicBezTo>
                      <a:cubicBezTo>
                        <a:pt x="1032" y="1230"/>
                        <a:pt x="1032" y="1230"/>
                        <a:pt x="1032" y="1230"/>
                      </a:cubicBezTo>
                      <a:cubicBezTo>
                        <a:pt x="1028" y="1237"/>
                        <a:pt x="1028" y="1237"/>
                        <a:pt x="1028" y="1237"/>
                      </a:cubicBezTo>
                      <a:cubicBezTo>
                        <a:pt x="1025" y="1236"/>
                        <a:pt x="1025" y="1236"/>
                        <a:pt x="1025" y="1236"/>
                      </a:cubicBezTo>
                      <a:cubicBezTo>
                        <a:pt x="1026" y="1231"/>
                        <a:pt x="1026" y="1231"/>
                        <a:pt x="1026" y="1231"/>
                      </a:cubicBezTo>
                      <a:cubicBezTo>
                        <a:pt x="1029" y="1225"/>
                        <a:pt x="1029" y="1225"/>
                        <a:pt x="1029" y="1225"/>
                      </a:cubicBezTo>
                      <a:cubicBezTo>
                        <a:pt x="1031" y="1221"/>
                        <a:pt x="1031" y="1221"/>
                        <a:pt x="1031" y="1221"/>
                      </a:cubicBezTo>
                      <a:cubicBezTo>
                        <a:pt x="1034" y="1221"/>
                        <a:pt x="1034" y="1221"/>
                        <a:pt x="1034" y="1221"/>
                      </a:cubicBezTo>
                      <a:cubicBezTo>
                        <a:pt x="1034" y="1217"/>
                        <a:pt x="1034" y="1217"/>
                        <a:pt x="1034" y="1217"/>
                      </a:cubicBezTo>
                      <a:cubicBezTo>
                        <a:pt x="1039" y="1209"/>
                        <a:pt x="1039" y="1209"/>
                        <a:pt x="1039" y="1209"/>
                      </a:cubicBezTo>
                      <a:cubicBezTo>
                        <a:pt x="1043" y="1202"/>
                        <a:pt x="1043" y="1202"/>
                        <a:pt x="1043" y="1202"/>
                      </a:cubicBezTo>
                      <a:cubicBezTo>
                        <a:pt x="1046" y="1203"/>
                        <a:pt x="1046" y="1203"/>
                        <a:pt x="1046" y="1203"/>
                      </a:cubicBezTo>
                      <a:cubicBezTo>
                        <a:pt x="1048" y="1199"/>
                        <a:pt x="1048" y="1199"/>
                        <a:pt x="1048" y="1199"/>
                      </a:cubicBezTo>
                      <a:cubicBezTo>
                        <a:pt x="1052" y="1200"/>
                        <a:pt x="1052" y="1200"/>
                        <a:pt x="1052" y="1200"/>
                      </a:cubicBezTo>
                      <a:cubicBezTo>
                        <a:pt x="1049" y="1204"/>
                        <a:pt x="1049" y="1204"/>
                        <a:pt x="1049" y="1204"/>
                      </a:cubicBezTo>
                      <a:cubicBezTo>
                        <a:pt x="1051" y="1206"/>
                        <a:pt x="1051" y="1206"/>
                        <a:pt x="1051" y="1206"/>
                      </a:cubicBezTo>
                      <a:cubicBezTo>
                        <a:pt x="1058" y="1199"/>
                        <a:pt x="1058" y="1199"/>
                        <a:pt x="1058" y="1199"/>
                      </a:cubicBezTo>
                      <a:cubicBezTo>
                        <a:pt x="1058" y="1197"/>
                        <a:pt x="1058" y="1197"/>
                        <a:pt x="1058" y="1197"/>
                      </a:cubicBezTo>
                      <a:cubicBezTo>
                        <a:pt x="1064" y="1197"/>
                        <a:pt x="1064" y="1197"/>
                        <a:pt x="1064" y="1197"/>
                      </a:cubicBezTo>
                      <a:cubicBezTo>
                        <a:pt x="1075" y="1191"/>
                        <a:pt x="1075" y="1191"/>
                        <a:pt x="1075" y="1191"/>
                      </a:cubicBezTo>
                      <a:cubicBezTo>
                        <a:pt x="1084" y="1193"/>
                        <a:pt x="1084" y="1193"/>
                        <a:pt x="1084" y="1193"/>
                      </a:cubicBezTo>
                      <a:cubicBezTo>
                        <a:pt x="1088" y="1195"/>
                        <a:pt x="1088" y="1195"/>
                        <a:pt x="1088" y="1195"/>
                      </a:cubicBezTo>
                      <a:cubicBezTo>
                        <a:pt x="1091" y="1192"/>
                        <a:pt x="1091" y="1192"/>
                        <a:pt x="1091" y="1192"/>
                      </a:cubicBezTo>
                      <a:cubicBezTo>
                        <a:pt x="1111" y="1192"/>
                        <a:pt x="1111" y="1192"/>
                        <a:pt x="1111" y="1192"/>
                      </a:cubicBezTo>
                      <a:cubicBezTo>
                        <a:pt x="1113" y="1190"/>
                        <a:pt x="1113" y="1190"/>
                        <a:pt x="1113" y="1190"/>
                      </a:cubicBezTo>
                      <a:cubicBezTo>
                        <a:pt x="1111" y="1188"/>
                        <a:pt x="1111" y="1188"/>
                        <a:pt x="1111" y="1188"/>
                      </a:cubicBezTo>
                      <a:cubicBezTo>
                        <a:pt x="1104" y="1188"/>
                        <a:pt x="1104" y="1188"/>
                        <a:pt x="1104" y="1188"/>
                      </a:cubicBezTo>
                      <a:cubicBezTo>
                        <a:pt x="1101" y="1187"/>
                        <a:pt x="1101" y="1187"/>
                        <a:pt x="1101" y="1187"/>
                      </a:cubicBezTo>
                      <a:cubicBezTo>
                        <a:pt x="1097" y="1180"/>
                        <a:pt x="1097" y="1180"/>
                        <a:pt x="1097" y="1180"/>
                      </a:cubicBezTo>
                      <a:cubicBezTo>
                        <a:pt x="1093" y="1179"/>
                        <a:pt x="1093" y="1179"/>
                        <a:pt x="1093" y="1179"/>
                      </a:cubicBezTo>
                      <a:cubicBezTo>
                        <a:pt x="1083" y="1180"/>
                        <a:pt x="1083" y="1180"/>
                        <a:pt x="1083" y="1180"/>
                      </a:cubicBezTo>
                      <a:cubicBezTo>
                        <a:pt x="1080" y="1175"/>
                        <a:pt x="1080" y="1175"/>
                        <a:pt x="1080" y="1175"/>
                      </a:cubicBezTo>
                      <a:cubicBezTo>
                        <a:pt x="1082" y="1172"/>
                        <a:pt x="1082" y="1172"/>
                        <a:pt x="1082" y="1172"/>
                      </a:cubicBezTo>
                      <a:cubicBezTo>
                        <a:pt x="1078" y="1171"/>
                        <a:pt x="1078" y="1171"/>
                        <a:pt x="1078" y="1171"/>
                      </a:cubicBezTo>
                      <a:cubicBezTo>
                        <a:pt x="1073" y="1174"/>
                        <a:pt x="1073" y="1174"/>
                        <a:pt x="1073" y="1174"/>
                      </a:cubicBezTo>
                      <a:cubicBezTo>
                        <a:pt x="1057" y="1176"/>
                        <a:pt x="1057" y="1176"/>
                        <a:pt x="1057" y="1176"/>
                      </a:cubicBezTo>
                      <a:cubicBezTo>
                        <a:pt x="1052" y="1179"/>
                        <a:pt x="1052" y="1179"/>
                        <a:pt x="1052" y="1179"/>
                      </a:cubicBezTo>
                      <a:cubicBezTo>
                        <a:pt x="1048" y="1183"/>
                        <a:pt x="1048" y="1183"/>
                        <a:pt x="1048" y="1183"/>
                      </a:cubicBezTo>
                      <a:cubicBezTo>
                        <a:pt x="1040" y="1180"/>
                        <a:pt x="1040" y="1180"/>
                        <a:pt x="1040" y="1180"/>
                      </a:cubicBezTo>
                      <a:cubicBezTo>
                        <a:pt x="1038" y="1181"/>
                        <a:pt x="1038" y="1181"/>
                        <a:pt x="1038" y="1181"/>
                      </a:cubicBezTo>
                      <a:cubicBezTo>
                        <a:pt x="1033" y="1181"/>
                        <a:pt x="1033" y="1181"/>
                        <a:pt x="1033" y="1181"/>
                      </a:cubicBezTo>
                      <a:cubicBezTo>
                        <a:pt x="1031" y="1176"/>
                        <a:pt x="1031" y="1176"/>
                        <a:pt x="1031" y="1176"/>
                      </a:cubicBezTo>
                      <a:cubicBezTo>
                        <a:pt x="1027" y="1174"/>
                        <a:pt x="1027" y="1174"/>
                        <a:pt x="1027" y="1174"/>
                      </a:cubicBezTo>
                      <a:cubicBezTo>
                        <a:pt x="1021" y="1171"/>
                        <a:pt x="1021" y="1171"/>
                        <a:pt x="1021" y="1171"/>
                      </a:cubicBezTo>
                      <a:cubicBezTo>
                        <a:pt x="1016" y="1172"/>
                        <a:pt x="1016" y="1172"/>
                        <a:pt x="1016" y="1172"/>
                      </a:cubicBezTo>
                      <a:cubicBezTo>
                        <a:pt x="1012" y="1175"/>
                        <a:pt x="1012" y="1175"/>
                        <a:pt x="1012" y="1175"/>
                      </a:cubicBezTo>
                      <a:cubicBezTo>
                        <a:pt x="1013" y="1168"/>
                        <a:pt x="1013" y="1168"/>
                        <a:pt x="1013" y="1168"/>
                      </a:cubicBezTo>
                      <a:cubicBezTo>
                        <a:pt x="1017" y="1166"/>
                        <a:pt x="1017" y="1166"/>
                        <a:pt x="1017" y="1166"/>
                      </a:cubicBezTo>
                      <a:cubicBezTo>
                        <a:pt x="1021" y="1159"/>
                        <a:pt x="1021" y="1159"/>
                        <a:pt x="1021" y="1159"/>
                      </a:cubicBezTo>
                      <a:cubicBezTo>
                        <a:pt x="1025" y="1156"/>
                        <a:pt x="1025" y="1156"/>
                        <a:pt x="1025" y="1156"/>
                      </a:cubicBezTo>
                      <a:cubicBezTo>
                        <a:pt x="1023" y="1155"/>
                        <a:pt x="1023" y="1155"/>
                        <a:pt x="1023" y="1155"/>
                      </a:cubicBezTo>
                      <a:cubicBezTo>
                        <a:pt x="1015" y="1157"/>
                        <a:pt x="1015" y="1157"/>
                        <a:pt x="1015" y="1157"/>
                      </a:cubicBezTo>
                      <a:cubicBezTo>
                        <a:pt x="1009" y="1163"/>
                        <a:pt x="1009" y="1163"/>
                        <a:pt x="1009" y="1163"/>
                      </a:cubicBezTo>
                      <a:cubicBezTo>
                        <a:pt x="1007" y="1163"/>
                        <a:pt x="1007" y="1163"/>
                        <a:pt x="1007" y="1163"/>
                      </a:cubicBezTo>
                      <a:cubicBezTo>
                        <a:pt x="1000" y="1171"/>
                        <a:pt x="1000" y="1171"/>
                        <a:pt x="1000" y="1171"/>
                      </a:cubicBezTo>
                      <a:cubicBezTo>
                        <a:pt x="990" y="1175"/>
                        <a:pt x="990" y="1175"/>
                        <a:pt x="990" y="1175"/>
                      </a:cubicBezTo>
                      <a:cubicBezTo>
                        <a:pt x="987" y="1176"/>
                        <a:pt x="987" y="1176"/>
                        <a:pt x="987" y="1176"/>
                      </a:cubicBezTo>
                      <a:cubicBezTo>
                        <a:pt x="983" y="1179"/>
                        <a:pt x="983" y="1179"/>
                        <a:pt x="983" y="1179"/>
                      </a:cubicBezTo>
                      <a:cubicBezTo>
                        <a:pt x="975" y="1183"/>
                        <a:pt x="975" y="1183"/>
                        <a:pt x="975" y="1183"/>
                      </a:cubicBezTo>
                      <a:cubicBezTo>
                        <a:pt x="972" y="1183"/>
                        <a:pt x="972" y="1183"/>
                        <a:pt x="972" y="1183"/>
                      </a:cubicBezTo>
                      <a:cubicBezTo>
                        <a:pt x="969" y="1181"/>
                        <a:pt x="969" y="1181"/>
                        <a:pt x="969" y="1181"/>
                      </a:cubicBezTo>
                      <a:cubicBezTo>
                        <a:pt x="964" y="1182"/>
                        <a:pt x="964" y="1182"/>
                        <a:pt x="964" y="1182"/>
                      </a:cubicBezTo>
                      <a:cubicBezTo>
                        <a:pt x="966" y="1175"/>
                        <a:pt x="966" y="1175"/>
                        <a:pt x="966" y="1175"/>
                      </a:cubicBezTo>
                      <a:cubicBezTo>
                        <a:pt x="963" y="1173"/>
                        <a:pt x="963" y="1173"/>
                        <a:pt x="963" y="1173"/>
                      </a:cubicBezTo>
                      <a:cubicBezTo>
                        <a:pt x="953" y="1179"/>
                        <a:pt x="953" y="1179"/>
                        <a:pt x="953" y="1179"/>
                      </a:cubicBezTo>
                      <a:cubicBezTo>
                        <a:pt x="948" y="1182"/>
                        <a:pt x="948" y="1182"/>
                        <a:pt x="948" y="1182"/>
                      </a:cubicBezTo>
                      <a:cubicBezTo>
                        <a:pt x="940" y="1181"/>
                        <a:pt x="940" y="1181"/>
                        <a:pt x="940" y="1181"/>
                      </a:cubicBezTo>
                      <a:cubicBezTo>
                        <a:pt x="951" y="1171"/>
                        <a:pt x="951" y="1171"/>
                        <a:pt x="951" y="1171"/>
                      </a:cubicBezTo>
                      <a:cubicBezTo>
                        <a:pt x="964" y="1157"/>
                        <a:pt x="964" y="1157"/>
                        <a:pt x="964" y="1157"/>
                      </a:cubicBezTo>
                      <a:cubicBezTo>
                        <a:pt x="970" y="1155"/>
                        <a:pt x="970" y="1155"/>
                        <a:pt x="970" y="1155"/>
                      </a:cubicBezTo>
                      <a:cubicBezTo>
                        <a:pt x="976" y="1150"/>
                        <a:pt x="976" y="1150"/>
                        <a:pt x="976" y="1150"/>
                      </a:cubicBezTo>
                      <a:cubicBezTo>
                        <a:pt x="980" y="1150"/>
                        <a:pt x="980" y="1150"/>
                        <a:pt x="980" y="1150"/>
                      </a:cubicBezTo>
                      <a:cubicBezTo>
                        <a:pt x="989" y="1143"/>
                        <a:pt x="989" y="1143"/>
                        <a:pt x="989" y="1143"/>
                      </a:cubicBezTo>
                      <a:cubicBezTo>
                        <a:pt x="983" y="1143"/>
                        <a:pt x="983" y="1143"/>
                        <a:pt x="983" y="1143"/>
                      </a:cubicBezTo>
                      <a:cubicBezTo>
                        <a:pt x="979" y="1140"/>
                        <a:pt x="979" y="1140"/>
                        <a:pt x="979" y="1140"/>
                      </a:cubicBezTo>
                      <a:cubicBezTo>
                        <a:pt x="966" y="1141"/>
                        <a:pt x="966" y="1141"/>
                        <a:pt x="966" y="1141"/>
                      </a:cubicBezTo>
                      <a:cubicBezTo>
                        <a:pt x="962" y="1138"/>
                        <a:pt x="962" y="1138"/>
                        <a:pt x="962" y="1138"/>
                      </a:cubicBezTo>
                      <a:cubicBezTo>
                        <a:pt x="953" y="1143"/>
                        <a:pt x="953" y="1143"/>
                        <a:pt x="953" y="1143"/>
                      </a:cubicBezTo>
                      <a:cubicBezTo>
                        <a:pt x="949" y="1143"/>
                        <a:pt x="949" y="1143"/>
                        <a:pt x="949" y="1143"/>
                      </a:cubicBezTo>
                      <a:cubicBezTo>
                        <a:pt x="944" y="1139"/>
                        <a:pt x="944" y="1139"/>
                        <a:pt x="944" y="1139"/>
                      </a:cubicBezTo>
                      <a:cubicBezTo>
                        <a:pt x="942" y="1138"/>
                        <a:pt x="942" y="1138"/>
                        <a:pt x="942" y="1138"/>
                      </a:cubicBezTo>
                      <a:cubicBezTo>
                        <a:pt x="938" y="1135"/>
                        <a:pt x="938" y="1135"/>
                        <a:pt x="938" y="1135"/>
                      </a:cubicBezTo>
                      <a:cubicBezTo>
                        <a:pt x="935" y="1138"/>
                        <a:pt x="935" y="1138"/>
                        <a:pt x="935" y="1138"/>
                      </a:cubicBezTo>
                      <a:cubicBezTo>
                        <a:pt x="932" y="1138"/>
                        <a:pt x="932" y="1138"/>
                        <a:pt x="932" y="1138"/>
                      </a:cubicBezTo>
                      <a:cubicBezTo>
                        <a:pt x="932" y="1135"/>
                        <a:pt x="932" y="1135"/>
                        <a:pt x="932" y="1135"/>
                      </a:cubicBezTo>
                      <a:cubicBezTo>
                        <a:pt x="929" y="1133"/>
                        <a:pt x="929" y="1133"/>
                        <a:pt x="929" y="1133"/>
                      </a:cubicBezTo>
                      <a:cubicBezTo>
                        <a:pt x="925" y="1130"/>
                        <a:pt x="925" y="1130"/>
                        <a:pt x="925" y="1130"/>
                      </a:cubicBezTo>
                      <a:cubicBezTo>
                        <a:pt x="914" y="1130"/>
                        <a:pt x="914" y="1130"/>
                        <a:pt x="914" y="1130"/>
                      </a:cubicBezTo>
                      <a:cubicBezTo>
                        <a:pt x="912" y="1131"/>
                        <a:pt x="912" y="1131"/>
                        <a:pt x="912" y="1131"/>
                      </a:cubicBezTo>
                      <a:cubicBezTo>
                        <a:pt x="907" y="1132"/>
                        <a:pt x="907" y="1132"/>
                        <a:pt x="907" y="1132"/>
                      </a:cubicBezTo>
                      <a:cubicBezTo>
                        <a:pt x="905" y="1130"/>
                        <a:pt x="905" y="1130"/>
                        <a:pt x="905" y="1130"/>
                      </a:cubicBezTo>
                      <a:cubicBezTo>
                        <a:pt x="898" y="1128"/>
                        <a:pt x="898" y="1128"/>
                        <a:pt x="898" y="1128"/>
                      </a:cubicBezTo>
                      <a:cubicBezTo>
                        <a:pt x="892" y="1127"/>
                        <a:pt x="892" y="1127"/>
                        <a:pt x="892" y="1127"/>
                      </a:cubicBezTo>
                      <a:cubicBezTo>
                        <a:pt x="889" y="1125"/>
                        <a:pt x="889" y="1125"/>
                        <a:pt x="889" y="1125"/>
                      </a:cubicBezTo>
                      <a:cubicBezTo>
                        <a:pt x="890" y="1122"/>
                        <a:pt x="890" y="1122"/>
                        <a:pt x="890" y="1122"/>
                      </a:cubicBezTo>
                      <a:cubicBezTo>
                        <a:pt x="888" y="1117"/>
                        <a:pt x="888" y="1117"/>
                        <a:pt x="888" y="1117"/>
                      </a:cubicBezTo>
                      <a:cubicBezTo>
                        <a:pt x="888" y="1112"/>
                        <a:pt x="888" y="1112"/>
                        <a:pt x="888" y="1112"/>
                      </a:cubicBezTo>
                      <a:cubicBezTo>
                        <a:pt x="882" y="1110"/>
                        <a:pt x="882" y="1110"/>
                        <a:pt x="882" y="1110"/>
                      </a:cubicBezTo>
                      <a:cubicBezTo>
                        <a:pt x="880" y="1119"/>
                        <a:pt x="880" y="1119"/>
                        <a:pt x="880" y="1119"/>
                      </a:cubicBezTo>
                      <a:cubicBezTo>
                        <a:pt x="842" y="1122"/>
                        <a:pt x="842" y="1122"/>
                        <a:pt x="842" y="1122"/>
                      </a:cubicBezTo>
                      <a:cubicBezTo>
                        <a:pt x="712" y="1122"/>
                        <a:pt x="712" y="1122"/>
                        <a:pt x="712" y="1122"/>
                      </a:cubicBezTo>
                      <a:cubicBezTo>
                        <a:pt x="597" y="1122"/>
                        <a:pt x="597" y="1122"/>
                        <a:pt x="597" y="1122"/>
                      </a:cubicBezTo>
                      <a:cubicBezTo>
                        <a:pt x="561" y="1120"/>
                        <a:pt x="561" y="1120"/>
                        <a:pt x="561" y="1120"/>
                      </a:cubicBezTo>
                      <a:cubicBezTo>
                        <a:pt x="489" y="1120"/>
                        <a:pt x="489" y="1120"/>
                        <a:pt x="489" y="1120"/>
                      </a:cubicBezTo>
                      <a:cubicBezTo>
                        <a:pt x="471" y="1120"/>
                        <a:pt x="471" y="1120"/>
                        <a:pt x="471" y="1120"/>
                      </a:cubicBezTo>
                      <a:cubicBezTo>
                        <a:pt x="417" y="1118"/>
                        <a:pt x="417" y="1118"/>
                        <a:pt x="417" y="1118"/>
                      </a:cubicBezTo>
                      <a:cubicBezTo>
                        <a:pt x="368" y="1117"/>
                        <a:pt x="368" y="1117"/>
                        <a:pt x="368" y="1117"/>
                      </a:cubicBezTo>
                      <a:cubicBezTo>
                        <a:pt x="363" y="1113"/>
                        <a:pt x="363" y="1113"/>
                        <a:pt x="363" y="1113"/>
                      </a:cubicBezTo>
                      <a:cubicBezTo>
                        <a:pt x="346" y="1103"/>
                        <a:pt x="346" y="1103"/>
                        <a:pt x="346" y="1103"/>
                      </a:cubicBezTo>
                      <a:cubicBezTo>
                        <a:pt x="341" y="1085"/>
                        <a:pt x="341" y="1085"/>
                        <a:pt x="341" y="1085"/>
                      </a:cubicBezTo>
                      <a:cubicBezTo>
                        <a:pt x="326" y="1083"/>
                        <a:pt x="326" y="1083"/>
                        <a:pt x="326" y="1083"/>
                      </a:cubicBezTo>
                      <a:cubicBezTo>
                        <a:pt x="316" y="1068"/>
                        <a:pt x="316" y="1068"/>
                        <a:pt x="316" y="1068"/>
                      </a:cubicBezTo>
                      <a:cubicBezTo>
                        <a:pt x="299" y="1058"/>
                        <a:pt x="299" y="1058"/>
                        <a:pt x="299" y="1058"/>
                      </a:cubicBezTo>
                      <a:cubicBezTo>
                        <a:pt x="268" y="1038"/>
                        <a:pt x="268" y="1038"/>
                        <a:pt x="268" y="1038"/>
                      </a:cubicBezTo>
                      <a:cubicBezTo>
                        <a:pt x="263" y="1015"/>
                        <a:pt x="263" y="1015"/>
                        <a:pt x="263" y="1015"/>
                      </a:cubicBezTo>
                      <a:cubicBezTo>
                        <a:pt x="243" y="1000"/>
                        <a:pt x="243" y="1000"/>
                        <a:pt x="243" y="1000"/>
                      </a:cubicBezTo>
                      <a:cubicBezTo>
                        <a:pt x="238" y="978"/>
                        <a:pt x="238" y="978"/>
                        <a:pt x="238" y="978"/>
                      </a:cubicBezTo>
                      <a:cubicBezTo>
                        <a:pt x="218" y="965"/>
                        <a:pt x="218" y="965"/>
                        <a:pt x="218" y="965"/>
                      </a:cubicBezTo>
                      <a:cubicBezTo>
                        <a:pt x="218" y="950"/>
                        <a:pt x="218" y="950"/>
                        <a:pt x="218" y="950"/>
                      </a:cubicBezTo>
                      <a:cubicBezTo>
                        <a:pt x="213" y="942"/>
                        <a:pt x="213" y="942"/>
                        <a:pt x="213" y="942"/>
                      </a:cubicBezTo>
                      <a:cubicBezTo>
                        <a:pt x="223" y="922"/>
                        <a:pt x="223" y="922"/>
                        <a:pt x="223" y="922"/>
                      </a:cubicBezTo>
                      <a:cubicBezTo>
                        <a:pt x="226" y="902"/>
                        <a:pt x="226" y="902"/>
                        <a:pt x="226" y="902"/>
                      </a:cubicBezTo>
                      <a:cubicBezTo>
                        <a:pt x="223" y="900"/>
                        <a:pt x="223" y="900"/>
                        <a:pt x="223" y="900"/>
                      </a:cubicBezTo>
                      <a:cubicBezTo>
                        <a:pt x="221" y="910"/>
                        <a:pt x="221" y="910"/>
                        <a:pt x="221" y="910"/>
                      </a:cubicBezTo>
                      <a:cubicBezTo>
                        <a:pt x="211" y="930"/>
                        <a:pt x="211" y="930"/>
                        <a:pt x="211" y="930"/>
                      </a:cubicBezTo>
                      <a:cubicBezTo>
                        <a:pt x="208" y="925"/>
                        <a:pt x="208" y="925"/>
                        <a:pt x="208" y="925"/>
                      </a:cubicBezTo>
                      <a:cubicBezTo>
                        <a:pt x="216" y="910"/>
                        <a:pt x="216" y="910"/>
                        <a:pt x="216" y="910"/>
                      </a:cubicBezTo>
                      <a:cubicBezTo>
                        <a:pt x="208" y="890"/>
                        <a:pt x="208" y="890"/>
                        <a:pt x="208" y="890"/>
                      </a:cubicBezTo>
                      <a:cubicBezTo>
                        <a:pt x="201" y="875"/>
                        <a:pt x="201" y="875"/>
                        <a:pt x="201" y="875"/>
                      </a:cubicBezTo>
                      <a:cubicBezTo>
                        <a:pt x="181" y="867"/>
                        <a:pt x="181" y="867"/>
                        <a:pt x="181" y="867"/>
                      </a:cubicBezTo>
                      <a:cubicBezTo>
                        <a:pt x="168" y="840"/>
                        <a:pt x="168" y="840"/>
                        <a:pt x="168" y="840"/>
                      </a:cubicBezTo>
                      <a:cubicBezTo>
                        <a:pt x="128" y="772"/>
                        <a:pt x="128" y="772"/>
                        <a:pt x="128" y="772"/>
                      </a:cubicBezTo>
                      <a:cubicBezTo>
                        <a:pt x="118" y="754"/>
                        <a:pt x="118" y="754"/>
                        <a:pt x="118" y="754"/>
                      </a:cubicBezTo>
                      <a:cubicBezTo>
                        <a:pt x="95" y="752"/>
                        <a:pt x="95" y="752"/>
                        <a:pt x="95" y="752"/>
                      </a:cubicBezTo>
                      <a:cubicBezTo>
                        <a:pt x="75" y="775"/>
                        <a:pt x="75" y="775"/>
                        <a:pt x="75" y="775"/>
                      </a:cubicBezTo>
                      <a:cubicBezTo>
                        <a:pt x="50" y="742"/>
                        <a:pt x="50" y="742"/>
                        <a:pt x="50" y="742"/>
                      </a:cubicBezTo>
                      <a:cubicBezTo>
                        <a:pt x="43" y="739"/>
                        <a:pt x="43" y="739"/>
                        <a:pt x="43" y="739"/>
                      </a:cubicBezTo>
                      <a:cubicBezTo>
                        <a:pt x="38" y="729"/>
                        <a:pt x="38" y="729"/>
                        <a:pt x="38" y="729"/>
                      </a:cubicBezTo>
                      <a:cubicBezTo>
                        <a:pt x="13" y="732"/>
                        <a:pt x="13" y="732"/>
                        <a:pt x="13" y="732"/>
                      </a:cubicBezTo>
                      <a:cubicBezTo>
                        <a:pt x="5" y="722"/>
                        <a:pt x="5" y="722"/>
                        <a:pt x="5" y="722"/>
                      </a:cubicBezTo>
                      <a:cubicBezTo>
                        <a:pt x="0" y="358"/>
                        <a:pt x="0" y="358"/>
                        <a:pt x="0" y="358"/>
                      </a:cubicBezTo>
                      <a:cubicBezTo>
                        <a:pt x="50" y="366"/>
                        <a:pt x="50" y="366"/>
                        <a:pt x="50" y="366"/>
                      </a:cubicBezTo>
                      <a:cubicBezTo>
                        <a:pt x="68" y="376"/>
                        <a:pt x="68" y="376"/>
                        <a:pt x="68" y="376"/>
                      </a:cubicBezTo>
                      <a:cubicBezTo>
                        <a:pt x="103" y="383"/>
                        <a:pt x="103" y="383"/>
                        <a:pt x="103" y="383"/>
                      </a:cubicBezTo>
                      <a:cubicBezTo>
                        <a:pt x="110" y="368"/>
                        <a:pt x="110" y="368"/>
                        <a:pt x="110" y="368"/>
                      </a:cubicBezTo>
                      <a:cubicBezTo>
                        <a:pt x="133" y="351"/>
                        <a:pt x="133" y="351"/>
                        <a:pt x="133" y="351"/>
                      </a:cubicBezTo>
                      <a:cubicBezTo>
                        <a:pt x="136" y="378"/>
                        <a:pt x="136" y="378"/>
                        <a:pt x="136" y="378"/>
                      </a:cubicBezTo>
                      <a:cubicBezTo>
                        <a:pt x="181" y="346"/>
                        <a:pt x="181" y="346"/>
                        <a:pt x="181" y="346"/>
                      </a:cubicBezTo>
                      <a:cubicBezTo>
                        <a:pt x="201" y="338"/>
                        <a:pt x="201" y="338"/>
                        <a:pt x="201" y="338"/>
                      </a:cubicBezTo>
                      <a:cubicBezTo>
                        <a:pt x="213" y="341"/>
                        <a:pt x="213" y="341"/>
                        <a:pt x="213" y="341"/>
                      </a:cubicBezTo>
                      <a:cubicBezTo>
                        <a:pt x="226" y="331"/>
                        <a:pt x="226" y="331"/>
                        <a:pt x="226" y="331"/>
                      </a:cubicBezTo>
                      <a:cubicBezTo>
                        <a:pt x="231" y="353"/>
                        <a:pt x="231" y="353"/>
                        <a:pt x="231" y="353"/>
                      </a:cubicBezTo>
                      <a:cubicBezTo>
                        <a:pt x="238" y="368"/>
                        <a:pt x="238" y="368"/>
                        <a:pt x="238" y="368"/>
                      </a:cubicBezTo>
                      <a:cubicBezTo>
                        <a:pt x="251" y="338"/>
                        <a:pt x="251" y="338"/>
                        <a:pt x="251" y="338"/>
                      </a:cubicBezTo>
                      <a:cubicBezTo>
                        <a:pt x="258" y="343"/>
                        <a:pt x="258" y="343"/>
                        <a:pt x="258" y="343"/>
                      </a:cubicBezTo>
                      <a:cubicBezTo>
                        <a:pt x="256" y="303"/>
                        <a:pt x="256" y="303"/>
                        <a:pt x="256" y="303"/>
                      </a:cubicBezTo>
                      <a:cubicBezTo>
                        <a:pt x="258" y="301"/>
                        <a:pt x="258" y="301"/>
                        <a:pt x="258" y="301"/>
                      </a:cubicBezTo>
                      <a:cubicBezTo>
                        <a:pt x="271" y="308"/>
                        <a:pt x="271" y="308"/>
                        <a:pt x="271" y="308"/>
                      </a:cubicBezTo>
                      <a:cubicBezTo>
                        <a:pt x="309" y="368"/>
                        <a:pt x="309" y="368"/>
                        <a:pt x="309" y="368"/>
                      </a:cubicBezTo>
                      <a:cubicBezTo>
                        <a:pt x="316" y="366"/>
                        <a:pt x="316" y="366"/>
                        <a:pt x="316" y="366"/>
                      </a:cubicBezTo>
                      <a:cubicBezTo>
                        <a:pt x="316" y="338"/>
                        <a:pt x="316" y="338"/>
                        <a:pt x="316" y="338"/>
                      </a:cubicBezTo>
                      <a:cubicBezTo>
                        <a:pt x="324" y="328"/>
                        <a:pt x="324" y="328"/>
                        <a:pt x="324" y="328"/>
                      </a:cubicBezTo>
                      <a:cubicBezTo>
                        <a:pt x="329" y="338"/>
                        <a:pt x="329" y="338"/>
                        <a:pt x="329" y="338"/>
                      </a:cubicBezTo>
                      <a:cubicBezTo>
                        <a:pt x="329" y="368"/>
                        <a:pt x="329" y="368"/>
                        <a:pt x="329" y="368"/>
                      </a:cubicBezTo>
                      <a:cubicBezTo>
                        <a:pt x="341" y="366"/>
                        <a:pt x="341" y="366"/>
                        <a:pt x="341" y="366"/>
                      </a:cubicBezTo>
                      <a:cubicBezTo>
                        <a:pt x="349" y="348"/>
                        <a:pt x="349" y="348"/>
                        <a:pt x="349" y="348"/>
                      </a:cubicBezTo>
                      <a:cubicBezTo>
                        <a:pt x="369" y="351"/>
                        <a:pt x="369" y="351"/>
                        <a:pt x="369" y="351"/>
                      </a:cubicBezTo>
                      <a:cubicBezTo>
                        <a:pt x="411" y="371"/>
                        <a:pt x="411" y="371"/>
                        <a:pt x="411" y="371"/>
                      </a:cubicBezTo>
                      <a:cubicBezTo>
                        <a:pt x="439" y="376"/>
                        <a:pt x="439" y="376"/>
                        <a:pt x="439" y="376"/>
                      </a:cubicBezTo>
                      <a:cubicBezTo>
                        <a:pt x="479" y="401"/>
                        <a:pt x="479" y="401"/>
                        <a:pt x="479" y="401"/>
                      </a:cubicBezTo>
                      <a:cubicBezTo>
                        <a:pt x="482" y="398"/>
                        <a:pt x="482" y="398"/>
                        <a:pt x="482" y="398"/>
                      </a:cubicBezTo>
                      <a:cubicBezTo>
                        <a:pt x="474" y="388"/>
                        <a:pt x="474" y="388"/>
                        <a:pt x="474" y="388"/>
                      </a:cubicBezTo>
                      <a:cubicBezTo>
                        <a:pt x="472" y="383"/>
                        <a:pt x="472" y="383"/>
                        <a:pt x="472" y="383"/>
                      </a:cubicBezTo>
                      <a:cubicBezTo>
                        <a:pt x="477" y="383"/>
                        <a:pt x="477" y="383"/>
                        <a:pt x="477" y="383"/>
                      </a:cubicBezTo>
                      <a:cubicBezTo>
                        <a:pt x="512" y="401"/>
                        <a:pt x="512" y="401"/>
                        <a:pt x="512" y="401"/>
                      </a:cubicBezTo>
                      <a:cubicBezTo>
                        <a:pt x="524" y="429"/>
                        <a:pt x="524" y="429"/>
                        <a:pt x="524" y="429"/>
                      </a:cubicBezTo>
                      <a:cubicBezTo>
                        <a:pt x="519" y="441"/>
                        <a:pt x="519" y="441"/>
                        <a:pt x="519" y="441"/>
                      </a:cubicBezTo>
                      <a:cubicBezTo>
                        <a:pt x="502" y="444"/>
                        <a:pt x="502" y="444"/>
                        <a:pt x="502" y="444"/>
                      </a:cubicBezTo>
                      <a:cubicBezTo>
                        <a:pt x="497" y="469"/>
                        <a:pt x="497" y="469"/>
                        <a:pt x="497" y="469"/>
                      </a:cubicBezTo>
                      <a:cubicBezTo>
                        <a:pt x="522" y="474"/>
                        <a:pt x="522" y="474"/>
                        <a:pt x="522" y="474"/>
                      </a:cubicBezTo>
                      <a:cubicBezTo>
                        <a:pt x="579" y="466"/>
                        <a:pt x="579" y="466"/>
                        <a:pt x="579" y="466"/>
                      </a:cubicBezTo>
                      <a:cubicBezTo>
                        <a:pt x="602" y="459"/>
                        <a:pt x="602" y="459"/>
                        <a:pt x="602" y="459"/>
                      </a:cubicBezTo>
                      <a:cubicBezTo>
                        <a:pt x="622" y="466"/>
                        <a:pt x="622" y="466"/>
                        <a:pt x="622" y="466"/>
                      </a:cubicBezTo>
                      <a:cubicBezTo>
                        <a:pt x="624" y="474"/>
                        <a:pt x="624" y="474"/>
                        <a:pt x="624" y="474"/>
                      </a:cubicBezTo>
                      <a:cubicBezTo>
                        <a:pt x="634" y="484"/>
                        <a:pt x="634" y="484"/>
                        <a:pt x="634" y="484"/>
                      </a:cubicBezTo>
                      <a:cubicBezTo>
                        <a:pt x="632" y="496"/>
                        <a:pt x="632" y="496"/>
                        <a:pt x="632" y="496"/>
                      </a:cubicBezTo>
                      <a:cubicBezTo>
                        <a:pt x="624" y="499"/>
                        <a:pt x="624" y="499"/>
                        <a:pt x="624" y="499"/>
                      </a:cubicBezTo>
                      <a:cubicBezTo>
                        <a:pt x="632" y="511"/>
                        <a:pt x="632" y="511"/>
                        <a:pt x="632" y="511"/>
                      </a:cubicBezTo>
                      <a:cubicBezTo>
                        <a:pt x="639" y="496"/>
                        <a:pt x="639" y="496"/>
                        <a:pt x="639" y="496"/>
                      </a:cubicBezTo>
                      <a:cubicBezTo>
                        <a:pt x="642" y="466"/>
                        <a:pt x="642" y="466"/>
                        <a:pt x="642" y="466"/>
                      </a:cubicBezTo>
                      <a:cubicBezTo>
                        <a:pt x="675" y="441"/>
                        <a:pt x="675" y="441"/>
                        <a:pt x="675" y="441"/>
                      </a:cubicBezTo>
                      <a:cubicBezTo>
                        <a:pt x="682" y="431"/>
                        <a:pt x="682" y="431"/>
                        <a:pt x="682" y="431"/>
                      </a:cubicBezTo>
                      <a:cubicBezTo>
                        <a:pt x="685" y="416"/>
                        <a:pt x="685" y="416"/>
                        <a:pt x="685" y="416"/>
                      </a:cubicBezTo>
                      <a:cubicBezTo>
                        <a:pt x="680" y="416"/>
                        <a:pt x="680" y="416"/>
                        <a:pt x="680" y="416"/>
                      </a:cubicBezTo>
                      <a:cubicBezTo>
                        <a:pt x="670" y="429"/>
                        <a:pt x="670" y="429"/>
                        <a:pt x="670" y="429"/>
                      </a:cubicBezTo>
                      <a:cubicBezTo>
                        <a:pt x="650" y="429"/>
                        <a:pt x="650" y="429"/>
                        <a:pt x="650" y="429"/>
                      </a:cubicBezTo>
                      <a:cubicBezTo>
                        <a:pt x="645" y="439"/>
                        <a:pt x="645" y="439"/>
                        <a:pt x="645" y="439"/>
                      </a:cubicBezTo>
                      <a:cubicBezTo>
                        <a:pt x="632" y="436"/>
                        <a:pt x="632" y="436"/>
                        <a:pt x="632" y="436"/>
                      </a:cubicBezTo>
                      <a:cubicBezTo>
                        <a:pt x="632" y="429"/>
                        <a:pt x="632" y="429"/>
                        <a:pt x="632" y="429"/>
                      </a:cubicBezTo>
                      <a:cubicBezTo>
                        <a:pt x="627" y="424"/>
                        <a:pt x="627" y="424"/>
                        <a:pt x="627" y="424"/>
                      </a:cubicBezTo>
                      <a:cubicBezTo>
                        <a:pt x="634" y="413"/>
                        <a:pt x="634" y="413"/>
                        <a:pt x="634" y="413"/>
                      </a:cubicBezTo>
                      <a:cubicBezTo>
                        <a:pt x="657" y="408"/>
                        <a:pt x="657" y="408"/>
                        <a:pt x="657" y="408"/>
                      </a:cubicBezTo>
                      <a:cubicBezTo>
                        <a:pt x="680" y="396"/>
                        <a:pt x="680" y="396"/>
                        <a:pt x="680" y="396"/>
                      </a:cubicBezTo>
                      <a:cubicBezTo>
                        <a:pt x="682" y="401"/>
                        <a:pt x="682" y="401"/>
                        <a:pt x="682" y="401"/>
                      </a:cubicBezTo>
                      <a:cubicBezTo>
                        <a:pt x="687" y="401"/>
                        <a:pt x="687" y="401"/>
                        <a:pt x="687" y="401"/>
                      </a:cubicBezTo>
                      <a:cubicBezTo>
                        <a:pt x="692" y="416"/>
                        <a:pt x="692" y="416"/>
                        <a:pt x="692" y="416"/>
                      </a:cubicBezTo>
                      <a:cubicBezTo>
                        <a:pt x="690" y="426"/>
                        <a:pt x="690" y="426"/>
                        <a:pt x="690" y="426"/>
                      </a:cubicBezTo>
                      <a:cubicBezTo>
                        <a:pt x="720" y="444"/>
                        <a:pt x="720" y="444"/>
                        <a:pt x="720" y="444"/>
                      </a:cubicBezTo>
                      <a:cubicBezTo>
                        <a:pt x="762" y="454"/>
                        <a:pt x="762" y="454"/>
                        <a:pt x="762" y="454"/>
                      </a:cubicBezTo>
                      <a:cubicBezTo>
                        <a:pt x="777" y="446"/>
                        <a:pt x="777" y="446"/>
                        <a:pt x="777" y="446"/>
                      </a:cubicBezTo>
                      <a:cubicBezTo>
                        <a:pt x="802" y="451"/>
                        <a:pt x="802" y="451"/>
                        <a:pt x="802" y="451"/>
                      </a:cubicBezTo>
                      <a:cubicBezTo>
                        <a:pt x="823" y="444"/>
                        <a:pt x="823" y="444"/>
                        <a:pt x="823" y="444"/>
                      </a:cubicBezTo>
                      <a:cubicBezTo>
                        <a:pt x="843" y="461"/>
                        <a:pt x="843" y="461"/>
                        <a:pt x="843" y="461"/>
                      </a:cubicBezTo>
                      <a:cubicBezTo>
                        <a:pt x="853" y="456"/>
                        <a:pt x="853" y="456"/>
                        <a:pt x="853" y="456"/>
                      </a:cubicBezTo>
                      <a:cubicBezTo>
                        <a:pt x="843" y="436"/>
                        <a:pt x="843" y="436"/>
                        <a:pt x="843" y="436"/>
                      </a:cubicBezTo>
                      <a:cubicBezTo>
                        <a:pt x="833" y="441"/>
                        <a:pt x="833" y="441"/>
                        <a:pt x="833" y="441"/>
                      </a:cubicBezTo>
                      <a:cubicBezTo>
                        <a:pt x="825" y="424"/>
                        <a:pt x="825" y="424"/>
                        <a:pt x="825" y="424"/>
                      </a:cubicBezTo>
                      <a:cubicBezTo>
                        <a:pt x="835" y="416"/>
                        <a:pt x="835" y="416"/>
                        <a:pt x="835" y="416"/>
                      </a:cubicBezTo>
                      <a:cubicBezTo>
                        <a:pt x="855" y="424"/>
                        <a:pt x="855" y="424"/>
                        <a:pt x="855" y="424"/>
                      </a:cubicBezTo>
                      <a:cubicBezTo>
                        <a:pt x="860" y="444"/>
                        <a:pt x="860" y="444"/>
                        <a:pt x="860" y="444"/>
                      </a:cubicBezTo>
                      <a:cubicBezTo>
                        <a:pt x="870" y="426"/>
                        <a:pt x="870" y="426"/>
                        <a:pt x="870" y="426"/>
                      </a:cubicBezTo>
                      <a:cubicBezTo>
                        <a:pt x="875" y="426"/>
                        <a:pt x="875" y="426"/>
                        <a:pt x="875" y="426"/>
                      </a:cubicBezTo>
                      <a:cubicBezTo>
                        <a:pt x="868" y="456"/>
                        <a:pt x="868" y="456"/>
                        <a:pt x="868" y="456"/>
                      </a:cubicBezTo>
                      <a:cubicBezTo>
                        <a:pt x="863" y="466"/>
                        <a:pt x="863" y="466"/>
                        <a:pt x="863" y="466"/>
                      </a:cubicBezTo>
                      <a:cubicBezTo>
                        <a:pt x="870" y="481"/>
                        <a:pt x="870" y="481"/>
                        <a:pt x="870" y="481"/>
                      </a:cubicBezTo>
                      <a:cubicBezTo>
                        <a:pt x="878" y="484"/>
                        <a:pt x="878" y="484"/>
                        <a:pt x="878" y="484"/>
                      </a:cubicBezTo>
                      <a:cubicBezTo>
                        <a:pt x="888" y="469"/>
                        <a:pt x="888" y="469"/>
                        <a:pt x="888" y="469"/>
                      </a:cubicBezTo>
                      <a:cubicBezTo>
                        <a:pt x="889" y="459"/>
                        <a:pt x="889" y="459"/>
                        <a:pt x="889" y="459"/>
                      </a:cubicBezTo>
                      <a:cubicBezTo>
                        <a:pt x="881" y="454"/>
                        <a:pt x="881" y="454"/>
                        <a:pt x="881" y="454"/>
                      </a:cubicBezTo>
                      <a:cubicBezTo>
                        <a:pt x="884" y="439"/>
                        <a:pt x="884" y="439"/>
                        <a:pt x="884" y="439"/>
                      </a:cubicBezTo>
                      <a:cubicBezTo>
                        <a:pt x="894" y="436"/>
                        <a:pt x="894" y="436"/>
                        <a:pt x="894" y="436"/>
                      </a:cubicBezTo>
                      <a:cubicBezTo>
                        <a:pt x="913" y="408"/>
                        <a:pt x="913" y="408"/>
                        <a:pt x="913" y="408"/>
                      </a:cubicBezTo>
                      <a:cubicBezTo>
                        <a:pt x="905" y="398"/>
                        <a:pt x="905" y="398"/>
                        <a:pt x="905" y="398"/>
                      </a:cubicBezTo>
                      <a:cubicBezTo>
                        <a:pt x="893" y="398"/>
                        <a:pt x="893" y="398"/>
                        <a:pt x="893" y="398"/>
                      </a:cubicBezTo>
                      <a:cubicBezTo>
                        <a:pt x="903" y="386"/>
                        <a:pt x="903" y="386"/>
                        <a:pt x="903" y="386"/>
                      </a:cubicBezTo>
                      <a:cubicBezTo>
                        <a:pt x="905" y="373"/>
                        <a:pt x="905" y="373"/>
                        <a:pt x="905" y="373"/>
                      </a:cubicBezTo>
                      <a:cubicBezTo>
                        <a:pt x="913" y="381"/>
                        <a:pt x="913" y="381"/>
                        <a:pt x="913" y="381"/>
                      </a:cubicBezTo>
                      <a:cubicBezTo>
                        <a:pt x="915" y="363"/>
                        <a:pt x="915" y="363"/>
                        <a:pt x="915" y="363"/>
                      </a:cubicBezTo>
                      <a:cubicBezTo>
                        <a:pt x="905" y="366"/>
                        <a:pt x="905" y="366"/>
                        <a:pt x="905" y="366"/>
                      </a:cubicBezTo>
                      <a:cubicBezTo>
                        <a:pt x="895" y="356"/>
                        <a:pt x="895" y="356"/>
                        <a:pt x="895" y="356"/>
                      </a:cubicBezTo>
                      <a:cubicBezTo>
                        <a:pt x="888" y="358"/>
                        <a:pt x="888" y="358"/>
                        <a:pt x="888" y="358"/>
                      </a:cubicBezTo>
                      <a:cubicBezTo>
                        <a:pt x="868" y="353"/>
                        <a:pt x="868" y="353"/>
                        <a:pt x="868" y="353"/>
                      </a:cubicBezTo>
                      <a:cubicBezTo>
                        <a:pt x="858" y="321"/>
                        <a:pt x="858" y="321"/>
                        <a:pt x="858" y="321"/>
                      </a:cubicBezTo>
                      <a:cubicBezTo>
                        <a:pt x="860" y="301"/>
                        <a:pt x="860" y="301"/>
                        <a:pt x="860" y="301"/>
                      </a:cubicBezTo>
                      <a:cubicBezTo>
                        <a:pt x="873" y="291"/>
                        <a:pt x="873" y="291"/>
                        <a:pt x="873" y="291"/>
                      </a:cubicBezTo>
                      <a:cubicBezTo>
                        <a:pt x="858" y="286"/>
                        <a:pt x="858" y="286"/>
                        <a:pt x="858" y="286"/>
                      </a:cubicBezTo>
                      <a:cubicBezTo>
                        <a:pt x="868" y="246"/>
                        <a:pt x="868" y="246"/>
                        <a:pt x="868" y="246"/>
                      </a:cubicBezTo>
                      <a:cubicBezTo>
                        <a:pt x="883" y="225"/>
                        <a:pt x="883" y="225"/>
                        <a:pt x="883" y="225"/>
                      </a:cubicBezTo>
                      <a:cubicBezTo>
                        <a:pt x="895" y="223"/>
                        <a:pt x="895" y="223"/>
                        <a:pt x="895" y="223"/>
                      </a:cubicBezTo>
                      <a:cubicBezTo>
                        <a:pt x="910" y="235"/>
                        <a:pt x="910" y="235"/>
                        <a:pt x="910" y="235"/>
                      </a:cubicBezTo>
                      <a:cubicBezTo>
                        <a:pt x="923" y="246"/>
                        <a:pt x="923" y="246"/>
                        <a:pt x="923" y="246"/>
                      </a:cubicBezTo>
                      <a:cubicBezTo>
                        <a:pt x="928" y="256"/>
                        <a:pt x="928" y="256"/>
                        <a:pt x="928" y="256"/>
                      </a:cubicBezTo>
                      <a:cubicBezTo>
                        <a:pt x="923" y="278"/>
                        <a:pt x="923" y="278"/>
                        <a:pt x="923" y="278"/>
                      </a:cubicBezTo>
                      <a:cubicBezTo>
                        <a:pt x="938" y="291"/>
                        <a:pt x="938" y="291"/>
                        <a:pt x="938" y="291"/>
                      </a:cubicBezTo>
                      <a:cubicBezTo>
                        <a:pt x="935" y="331"/>
                        <a:pt x="935" y="331"/>
                        <a:pt x="935" y="331"/>
                      </a:cubicBezTo>
                      <a:cubicBezTo>
                        <a:pt x="928" y="343"/>
                        <a:pt x="928" y="343"/>
                        <a:pt x="928" y="343"/>
                      </a:cubicBezTo>
                      <a:cubicBezTo>
                        <a:pt x="948" y="363"/>
                        <a:pt x="948" y="363"/>
                        <a:pt x="948" y="363"/>
                      </a:cubicBezTo>
                      <a:cubicBezTo>
                        <a:pt x="955" y="351"/>
                        <a:pt x="955" y="351"/>
                        <a:pt x="955" y="351"/>
                      </a:cubicBezTo>
                      <a:cubicBezTo>
                        <a:pt x="970" y="368"/>
                        <a:pt x="970" y="368"/>
                        <a:pt x="970" y="368"/>
                      </a:cubicBezTo>
                      <a:cubicBezTo>
                        <a:pt x="960" y="371"/>
                        <a:pt x="960" y="371"/>
                        <a:pt x="960" y="371"/>
                      </a:cubicBezTo>
                      <a:cubicBezTo>
                        <a:pt x="970" y="388"/>
                        <a:pt x="970" y="388"/>
                        <a:pt x="970" y="388"/>
                      </a:cubicBezTo>
                      <a:cubicBezTo>
                        <a:pt x="970" y="421"/>
                        <a:pt x="970" y="421"/>
                        <a:pt x="970" y="421"/>
                      </a:cubicBezTo>
                      <a:cubicBezTo>
                        <a:pt x="980" y="431"/>
                        <a:pt x="980" y="431"/>
                        <a:pt x="980" y="431"/>
                      </a:cubicBezTo>
                      <a:cubicBezTo>
                        <a:pt x="996" y="363"/>
                        <a:pt x="996" y="363"/>
                        <a:pt x="996" y="363"/>
                      </a:cubicBezTo>
                      <a:cubicBezTo>
                        <a:pt x="1016" y="386"/>
                        <a:pt x="1016" y="386"/>
                        <a:pt x="1016" y="386"/>
                      </a:cubicBezTo>
                      <a:cubicBezTo>
                        <a:pt x="1013" y="429"/>
                        <a:pt x="1013" y="429"/>
                        <a:pt x="1013" y="429"/>
                      </a:cubicBezTo>
                      <a:cubicBezTo>
                        <a:pt x="1028" y="476"/>
                        <a:pt x="1028" y="476"/>
                        <a:pt x="1028" y="476"/>
                      </a:cubicBezTo>
                      <a:cubicBezTo>
                        <a:pt x="1036" y="476"/>
                        <a:pt x="1036" y="476"/>
                        <a:pt x="1036" y="476"/>
                      </a:cubicBezTo>
                      <a:cubicBezTo>
                        <a:pt x="1058" y="444"/>
                        <a:pt x="1058" y="444"/>
                        <a:pt x="1058" y="444"/>
                      </a:cubicBezTo>
                      <a:cubicBezTo>
                        <a:pt x="1066" y="403"/>
                        <a:pt x="1066" y="403"/>
                        <a:pt x="1066" y="403"/>
                      </a:cubicBezTo>
                      <a:cubicBezTo>
                        <a:pt x="1078" y="401"/>
                        <a:pt x="1078" y="401"/>
                        <a:pt x="1078" y="401"/>
                      </a:cubicBezTo>
                      <a:cubicBezTo>
                        <a:pt x="1081" y="383"/>
                        <a:pt x="1081" y="383"/>
                        <a:pt x="1081" y="383"/>
                      </a:cubicBezTo>
                      <a:cubicBezTo>
                        <a:pt x="1076" y="378"/>
                        <a:pt x="1076" y="378"/>
                        <a:pt x="1076" y="378"/>
                      </a:cubicBezTo>
                      <a:cubicBezTo>
                        <a:pt x="1086" y="376"/>
                        <a:pt x="1103" y="373"/>
                        <a:pt x="1116" y="373"/>
                      </a:cubicBezTo>
                      <a:cubicBezTo>
                        <a:pt x="1133" y="378"/>
                        <a:pt x="1151" y="381"/>
                        <a:pt x="1151" y="381"/>
                      </a:cubicBezTo>
                      <a:cubicBezTo>
                        <a:pt x="1141" y="398"/>
                        <a:pt x="1141" y="398"/>
                        <a:pt x="1141" y="398"/>
                      </a:cubicBezTo>
                      <a:cubicBezTo>
                        <a:pt x="1153" y="403"/>
                        <a:pt x="1153" y="403"/>
                        <a:pt x="1153" y="403"/>
                      </a:cubicBezTo>
                      <a:cubicBezTo>
                        <a:pt x="1146" y="416"/>
                        <a:pt x="1146" y="416"/>
                        <a:pt x="1146" y="416"/>
                      </a:cubicBezTo>
                      <a:cubicBezTo>
                        <a:pt x="1131" y="416"/>
                        <a:pt x="1131" y="416"/>
                        <a:pt x="1131" y="416"/>
                      </a:cubicBezTo>
                      <a:cubicBezTo>
                        <a:pt x="1143" y="459"/>
                        <a:pt x="1143" y="459"/>
                        <a:pt x="1143" y="459"/>
                      </a:cubicBezTo>
                      <a:cubicBezTo>
                        <a:pt x="1158" y="469"/>
                        <a:pt x="1158" y="469"/>
                        <a:pt x="1158" y="469"/>
                      </a:cubicBezTo>
                      <a:cubicBezTo>
                        <a:pt x="1151" y="499"/>
                        <a:pt x="1151" y="499"/>
                        <a:pt x="1151" y="499"/>
                      </a:cubicBezTo>
                      <a:cubicBezTo>
                        <a:pt x="1138" y="504"/>
                        <a:pt x="1138" y="504"/>
                        <a:pt x="1138" y="504"/>
                      </a:cubicBezTo>
                      <a:cubicBezTo>
                        <a:pt x="1133" y="519"/>
                        <a:pt x="1133" y="519"/>
                        <a:pt x="1133" y="519"/>
                      </a:cubicBezTo>
                      <a:cubicBezTo>
                        <a:pt x="1111" y="534"/>
                        <a:pt x="1111" y="534"/>
                        <a:pt x="1111" y="534"/>
                      </a:cubicBezTo>
                      <a:cubicBezTo>
                        <a:pt x="1081" y="541"/>
                        <a:pt x="1081" y="541"/>
                        <a:pt x="1081" y="541"/>
                      </a:cubicBezTo>
                      <a:cubicBezTo>
                        <a:pt x="1071" y="526"/>
                        <a:pt x="1071" y="526"/>
                        <a:pt x="1071" y="526"/>
                      </a:cubicBezTo>
                      <a:cubicBezTo>
                        <a:pt x="1048" y="526"/>
                        <a:pt x="1048" y="526"/>
                        <a:pt x="1048" y="526"/>
                      </a:cubicBezTo>
                      <a:cubicBezTo>
                        <a:pt x="1061" y="546"/>
                        <a:pt x="1061" y="546"/>
                        <a:pt x="1061" y="546"/>
                      </a:cubicBezTo>
                      <a:cubicBezTo>
                        <a:pt x="1036" y="551"/>
                        <a:pt x="1036" y="551"/>
                        <a:pt x="1036" y="551"/>
                      </a:cubicBezTo>
                      <a:cubicBezTo>
                        <a:pt x="1028" y="589"/>
                        <a:pt x="1028" y="589"/>
                        <a:pt x="1028" y="589"/>
                      </a:cubicBezTo>
                      <a:cubicBezTo>
                        <a:pt x="1028" y="610"/>
                        <a:pt x="1028" y="610"/>
                        <a:pt x="1028" y="610"/>
                      </a:cubicBezTo>
                      <a:cubicBezTo>
                        <a:pt x="1015" y="628"/>
                        <a:pt x="1015" y="628"/>
                        <a:pt x="1015" y="628"/>
                      </a:cubicBezTo>
                      <a:cubicBezTo>
                        <a:pt x="1015" y="646"/>
                        <a:pt x="1015" y="646"/>
                        <a:pt x="1015" y="646"/>
                      </a:cubicBezTo>
                      <a:cubicBezTo>
                        <a:pt x="995" y="657"/>
                        <a:pt x="995" y="657"/>
                        <a:pt x="995" y="657"/>
                      </a:cubicBezTo>
                      <a:cubicBezTo>
                        <a:pt x="976" y="669"/>
                        <a:pt x="976" y="669"/>
                        <a:pt x="976" y="669"/>
                      </a:cubicBezTo>
                      <a:cubicBezTo>
                        <a:pt x="952" y="682"/>
                        <a:pt x="952" y="682"/>
                        <a:pt x="952" y="682"/>
                      </a:cubicBezTo>
                      <a:cubicBezTo>
                        <a:pt x="945" y="709"/>
                        <a:pt x="945" y="709"/>
                        <a:pt x="945" y="709"/>
                      </a:cubicBezTo>
                      <a:cubicBezTo>
                        <a:pt x="912" y="731"/>
                        <a:pt x="912" y="731"/>
                        <a:pt x="912" y="731"/>
                      </a:cubicBezTo>
                      <a:cubicBezTo>
                        <a:pt x="898" y="756"/>
                        <a:pt x="898" y="756"/>
                        <a:pt x="898" y="756"/>
                      </a:cubicBezTo>
                      <a:cubicBezTo>
                        <a:pt x="898" y="787"/>
                        <a:pt x="898" y="787"/>
                        <a:pt x="898" y="787"/>
                      </a:cubicBezTo>
                      <a:cubicBezTo>
                        <a:pt x="918" y="797"/>
                        <a:pt x="918" y="797"/>
                        <a:pt x="918" y="797"/>
                      </a:cubicBezTo>
                      <a:cubicBezTo>
                        <a:pt x="917" y="813"/>
                        <a:pt x="917" y="813"/>
                        <a:pt x="917" y="813"/>
                      </a:cubicBezTo>
                      <a:cubicBezTo>
                        <a:pt x="923" y="836"/>
                        <a:pt x="923" y="836"/>
                        <a:pt x="923" y="836"/>
                      </a:cubicBezTo>
                      <a:cubicBezTo>
                        <a:pt x="932" y="855"/>
                        <a:pt x="932" y="855"/>
                        <a:pt x="932" y="855"/>
                      </a:cubicBezTo>
                      <a:cubicBezTo>
                        <a:pt x="945" y="855"/>
                        <a:pt x="945" y="855"/>
                        <a:pt x="945" y="855"/>
                      </a:cubicBezTo>
                      <a:cubicBezTo>
                        <a:pt x="966" y="845"/>
                        <a:pt x="966" y="845"/>
                        <a:pt x="966" y="845"/>
                      </a:cubicBezTo>
                      <a:cubicBezTo>
                        <a:pt x="976" y="854"/>
                        <a:pt x="976" y="854"/>
                        <a:pt x="976" y="854"/>
                      </a:cubicBezTo>
                      <a:cubicBezTo>
                        <a:pt x="997" y="863"/>
                        <a:pt x="997" y="863"/>
                        <a:pt x="997" y="863"/>
                      </a:cubicBezTo>
                      <a:cubicBezTo>
                        <a:pt x="1029" y="891"/>
                        <a:pt x="1029" y="891"/>
                        <a:pt x="1029" y="891"/>
                      </a:cubicBezTo>
                      <a:cubicBezTo>
                        <a:pt x="1059" y="902"/>
                        <a:pt x="1059" y="902"/>
                        <a:pt x="1059" y="902"/>
                      </a:cubicBezTo>
                      <a:cubicBezTo>
                        <a:pt x="1077" y="914"/>
                        <a:pt x="1077" y="914"/>
                        <a:pt x="1077" y="914"/>
                      </a:cubicBezTo>
                      <a:cubicBezTo>
                        <a:pt x="1091" y="921"/>
                        <a:pt x="1091" y="921"/>
                        <a:pt x="1091" y="921"/>
                      </a:cubicBezTo>
                      <a:cubicBezTo>
                        <a:pt x="1126" y="928"/>
                        <a:pt x="1126" y="928"/>
                        <a:pt x="1126" y="928"/>
                      </a:cubicBezTo>
                      <a:cubicBezTo>
                        <a:pt x="1125" y="961"/>
                        <a:pt x="1125" y="961"/>
                        <a:pt x="1125" y="961"/>
                      </a:cubicBezTo>
                      <a:cubicBezTo>
                        <a:pt x="1126" y="978"/>
                        <a:pt x="1126" y="978"/>
                        <a:pt x="1126" y="978"/>
                      </a:cubicBezTo>
                      <a:cubicBezTo>
                        <a:pt x="1130" y="990"/>
                        <a:pt x="1130" y="990"/>
                        <a:pt x="1130" y="990"/>
                      </a:cubicBezTo>
                      <a:cubicBezTo>
                        <a:pt x="1133" y="1010"/>
                        <a:pt x="1133" y="1010"/>
                        <a:pt x="1133" y="1010"/>
                      </a:cubicBezTo>
                      <a:cubicBezTo>
                        <a:pt x="1136" y="1012"/>
                        <a:pt x="1136" y="1012"/>
                        <a:pt x="1136" y="1012"/>
                      </a:cubicBezTo>
                      <a:cubicBezTo>
                        <a:pt x="1146" y="1026"/>
                        <a:pt x="1146" y="1026"/>
                        <a:pt x="1146" y="1026"/>
                      </a:cubicBezTo>
                      <a:cubicBezTo>
                        <a:pt x="1158" y="1045"/>
                        <a:pt x="1158" y="1045"/>
                        <a:pt x="1158" y="1045"/>
                      </a:cubicBezTo>
                      <a:cubicBezTo>
                        <a:pt x="1173" y="1055"/>
                        <a:pt x="1173" y="1055"/>
                        <a:pt x="1173" y="1055"/>
                      </a:cubicBezTo>
                      <a:cubicBezTo>
                        <a:pt x="1199" y="1046"/>
                        <a:pt x="1199" y="1046"/>
                        <a:pt x="1199" y="1046"/>
                      </a:cubicBezTo>
                      <a:cubicBezTo>
                        <a:pt x="1199" y="1022"/>
                        <a:pt x="1199" y="1022"/>
                        <a:pt x="1199" y="1022"/>
                      </a:cubicBezTo>
                      <a:cubicBezTo>
                        <a:pt x="1196" y="1006"/>
                        <a:pt x="1196" y="1006"/>
                        <a:pt x="1196" y="1006"/>
                      </a:cubicBezTo>
                      <a:cubicBezTo>
                        <a:pt x="1194" y="984"/>
                        <a:pt x="1194" y="984"/>
                        <a:pt x="1194" y="984"/>
                      </a:cubicBezTo>
                      <a:cubicBezTo>
                        <a:pt x="1189" y="966"/>
                        <a:pt x="1189" y="966"/>
                        <a:pt x="1189" y="966"/>
                      </a:cubicBezTo>
                      <a:cubicBezTo>
                        <a:pt x="1221" y="946"/>
                        <a:pt x="1221" y="946"/>
                        <a:pt x="1221" y="946"/>
                      </a:cubicBezTo>
                      <a:cubicBezTo>
                        <a:pt x="1224" y="925"/>
                        <a:pt x="1224" y="925"/>
                        <a:pt x="1224" y="925"/>
                      </a:cubicBezTo>
                      <a:cubicBezTo>
                        <a:pt x="1211" y="910"/>
                        <a:pt x="1211" y="910"/>
                        <a:pt x="1211" y="910"/>
                      </a:cubicBezTo>
                      <a:cubicBezTo>
                        <a:pt x="1217" y="884"/>
                        <a:pt x="1217" y="884"/>
                        <a:pt x="1217" y="884"/>
                      </a:cubicBezTo>
                      <a:cubicBezTo>
                        <a:pt x="1227" y="863"/>
                        <a:pt x="1227" y="863"/>
                        <a:pt x="1227" y="863"/>
                      </a:cubicBezTo>
                      <a:cubicBezTo>
                        <a:pt x="1213" y="818"/>
                        <a:pt x="1213" y="818"/>
                        <a:pt x="1213" y="818"/>
                      </a:cubicBezTo>
                      <a:cubicBezTo>
                        <a:pt x="1194" y="792"/>
                        <a:pt x="1194" y="792"/>
                        <a:pt x="1194" y="792"/>
                      </a:cubicBezTo>
                      <a:cubicBezTo>
                        <a:pt x="1194" y="777"/>
                        <a:pt x="1194" y="777"/>
                        <a:pt x="1194" y="777"/>
                      </a:cubicBezTo>
                      <a:cubicBezTo>
                        <a:pt x="1211" y="752"/>
                        <a:pt x="1211" y="752"/>
                        <a:pt x="1211" y="752"/>
                      </a:cubicBezTo>
                      <a:cubicBezTo>
                        <a:pt x="1219" y="746"/>
                        <a:pt x="1219" y="746"/>
                        <a:pt x="1219" y="746"/>
                      </a:cubicBezTo>
                      <a:cubicBezTo>
                        <a:pt x="1216" y="737"/>
                        <a:pt x="1216" y="737"/>
                        <a:pt x="1216" y="737"/>
                      </a:cubicBezTo>
                      <a:cubicBezTo>
                        <a:pt x="1209" y="709"/>
                        <a:pt x="1209" y="709"/>
                        <a:pt x="1209" y="709"/>
                      </a:cubicBezTo>
                      <a:cubicBezTo>
                        <a:pt x="1201" y="709"/>
                        <a:pt x="1201" y="709"/>
                        <a:pt x="1201" y="709"/>
                      </a:cubicBezTo>
                      <a:cubicBezTo>
                        <a:pt x="1209" y="684"/>
                        <a:pt x="1209" y="684"/>
                        <a:pt x="1209" y="684"/>
                      </a:cubicBezTo>
                      <a:cubicBezTo>
                        <a:pt x="1214" y="674"/>
                        <a:pt x="1214" y="674"/>
                        <a:pt x="1214" y="674"/>
                      </a:cubicBezTo>
                      <a:cubicBezTo>
                        <a:pt x="1206" y="662"/>
                        <a:pt x="1206" y="662"/>
                        <a:pt x="1206" y="662"/>
                      </a:cubicBezTo>
                      <a:cubicBezTo>
                        <a:pt x="1209" y="632"/>
                        <a:pt x="1209" y="632"/>
                        <a:pt x="1209" y="632"/>
                      </a:cubicBezTo>
                      <a:cubicBezTo>
                        <a:pt x="1249" y="634"/>
                        <a:pt x="1249" y="634"/>
                        <a:pt x="1249" y="634"/>
                      </a:cubicBezTo>
                      <a:cubicBezTo>
                        <a:pt x="1269" y="639"/>
                        <a:pt x="1269" y="639"/>
                        <a:pt x="1269" y="639"/>
                      </a:cubicBezTo>
                      <a:cubicBezTo>
                        <a:pt x="1296" y="634"/>
                        <a:pt x="1296" y="634"/>
                        <a:pt x="1296" y="634"/>
                      </a:cubicBezTo>
                      <a:cubicBezTo>
                        <a:pt x="1314" y="659"/>
                        <a:pt x="1314" y="659"/>
                        <a:pt x="1314" y="659"/>
                      </a:cubicBezTo>
                      <a:cubicBezTo>
                        <a:pt x="1329" y="674"/>
                        <a:pt x="1329" y="674"/>
                        <a:pt x="1329" y="674"/>
                      </a:cubicBezTo>
                      <a:cubicBezTo>
                        <a:pt x="1329" y="689"/>
                        <a:pt x="1329" y="689"/>
                        <a:pt x="1329" y="689"/>
                      </a:cubicBezTo>
                      <a:cubicBezTo>
                        <a:pt x="1357" y="702"/>
                        <a:pt x="1357" y="702"/>
                        <a:pt x="1357" y="702"/>
                      </a:cubicBezTo>
                      <a:cubicBezTo>
                        <a:pt x="1372" y="699"/>
                        <a:pt x="1372" y="699"/>
                        <a:pt x="1372" y="699"/>
                      </a:cubicBezTo>
                      <a:cubicBezTo>
                        <a:pt x="1369" y="732"/>
                        <a:pt x="1369" y="732"/>
                        <a:pt x="1369" y="732"/>
                      </a:cubicBezTo>
                      <a:cubicBezTo>
                        <a:pt x="1354" y="734"/>
                        <a:pt x="1354" y="734"/>
                        <a:pt x="1354" y="734"/>
                      </a:cubicBezTo>
                      <a:cubicBezTo>
                        <a:pt x="1367" y="747"/>
                        <a:pt x="1367" y="747"/>
                        <a:pt x="1367" y="747"/>
                      </a:cubicBezTo>
                      <a:cubicBezTo>
                        <a:pt x="1367" y="762"/>
                        <a:pt x="1367" y="762"/>
                        <a:pt x="1367" y="762"/>
                      </a:cubicBezTo>
                      <a:cubicBezTo>
                        <a:pt x="1372" y="772"/>
                        <a:pt x="1372" y="772"/>
                        <a:pt x="1372" y="772"/>
                      </a:cubicBezTo>
                      <a:cubicBezTo>
                        <a:pt x="1392" y="777"/>
                        <a:pt x="1392" y="777"/>
                        <a:pt x="1392" y="777"/>
                      </a:cubicBezTo>
                      <a:cubicBezTo>
                        <a:pt x="1397" y="792"/>
                        <a:pt x="1397" y="792"/>
                        <a:pt x="1397" y="792"/>
                      </a:cubicBezTo>
                      <a:cubicBezTo>
                        <a:pt x="1412" y="802"/>
                        <a:pt x="1412" y="802"/>
                        <a:pt x="1412" y="802"/>
                      </a:cubicBezTo>
                      <a:cubicBezTo>
                        <a:pt x="1422" y="795"/>
                        <a:pt x="1422" y="795"/>
                        <a:pt x="1422" y="795"/>
                      </a:cubicBezTo>
                      <a:cubicBezTo>
                        <a:pt x="1434" y="780"/>
                        <a:pt x="1434" y="780"/>
                        <a:pt x="1434" y="780"/>
                      </a:cubicBezTo>
                      <a:cubicBezTo>
                        <a:pt x="1449" y="767"/>
                        <a:pt x="1449" y="767"/>
                        <a:pt x="1449" y="767"/>
                      </a:cubicBezTo>
                      <a:cubicBezTo>
                        <a:pt x="1452" y="757"/>
                        <a:pt x="1452" y="757"/>
                        <a:pt x="1452" y="757"/>
                      </a:cubicBezTo>
                      <a:cubicBezTo>
                        <a:pt x="1452" y="747"/>
                        <a:pt x="1452" y="747"/>
                        <a:pt x="1452" y="747"/>
                      </a:cubicBezTo>
                      <a:cubicBezTo>
                        <a:pt x="1462" y="724"/>
                        <a:pt x="1462" y="724"/>
                        <a:pt x="1462" y="724"/>
                      </a:cubicBezTo>
                      <a:cubicBezTo>
                        <a:pt x="1477" y="757"/>
                        <a:pt x="1477" y="757"/>
                        <a:pt x="1477" y="757"/>
                      </a:cubicBezTo>
                      <a:cubicBezTo>
                        <a:pt x="1492" y="782"/>
                        <a:pt x="1492" y="782"/>
                        <a:pt x="1492" y="782"/>
                      </a:cubicBezTo>
                      <a:cubicBezTo>
                        <a:pt x="1484" y="797"/>
                        <a:pt x="1484" y="797"/>
                        <a:pt x="1484" y="797"/>
                      </a:cubicBezTo>
                      <a:cubicBezTo>
                        <a:pt x="1504" y="800"/>
                        <a:pt x="1504" y="800"/>
                        <a:pt x="1504" y="800"/>
                      </a:cubicBezTo>
                      <a:cubicBezTo>
                        <a:pt x="1509" y="820"/>
                        <a:pt x="1509" y="820"/>
                        <a:pt x="1509" y="820"/>
                      </a:cubicBezTo>
                      <a:cubicBezTo>
                        <a:pt x="1509" y="837"/>
                        <a:pt x="1509" y="837"/>
                        <a:pt x="1509" y="837"/>
                      </a:cubicBezTo>
                      <a:cubicBezTo>
                        <a:pt x="1520" y="847"/>
                        <a:pt x="1520" y="847"/>
                        <a:pt x="1520" y="847"/>
                      </a:cubicBezTo>
                      <a:cubicBezTo>
                        <a:pt x="1528" y="855"/>
                        <a:pt x="1528" y="855"/>
                        <a:pt x="1528" y="855"/>
                      </a:cubicBezTo>
                      <a:cubicBezTo>
                        <a:pt x="1540" y="856"/>
                        <a:pt x="1540" y="856"/>
                        <a:pt x="1540" y="856"/>
                      </a:cubicBezTo>
                      <a:cubicBezTo>
                        <a:pt x="1545" y="869"/>
                        <a:pt x="1545" y="869"/>
                        <a:pt x="1545" y="869"/>
                      </a:cubicBezTo>
                      <a:cubicBezTo>
                        <a:pt x="1550" y="880"/>
                        <a:pt x="1550" y="880"/>
                        <a:pt x="1550" y="880"/>
                      </a:cubicBezTo>
                      <a:cubicBezTo>
                        <a:pt x="1561" y="887"/>
                        <a:pt x="1561" y="887"/>
                        <a:pt x="1561" y="887"/>
                      </a:cubicBezTo>
                      <a:cubicBezTo>
                        <a:pt x="1566" y="893"/>
                        <a:pt x="1566" y="893"/>
                        <a:pt x="1566" y="893"/>
                      </a:cubicBezTo>
                      <a:cubicBezTo>
                        <a:pt x="1579" y="897"/>
                        <a:pt x="1579" y="897"/>
                        <a:pt x="1579" y="897"/>
                      </a:cubicBezTo>
                      <a:cubicBezTo>
                        <a:pt x="1586" y="911"/>
                        <a:pt x="1586" y="911"/>
                        <a:pt x="1586" y="911"/>
                      </a:cubicBezTo>
                      <a:cubicBezTo>
                        <a:pt x="1560" y="916"/>
                        <a:pt x="1560" y="916"/>
                        <a:pt x="1560" y="916"/>
                      </a:cubicBezTo>
                      <a:cubicBezTo>
                        <a:pt x="1554" y="932"/>
                        <a:pt x="1554" y="932"/>
                        <a:pt x="1554" y="932"/>
                      </a:cubicBezTo>
                      <a:cubicBezTo>
                        <a:pt x="1581" y="921"/>
                        <a:pt x="1581" y="921"/>
                        <a:pt x="1581" y="921"/>
                      </a:cubicBezTo>
                      <a:cubicBezTo>
                        <a:pt x="1595" y="914"/>
                        <a:pt x="1595" y="914"/>
                        <a:pt x="1595" y="914"/>
                      </a:cubicBezTo>
                      <a:cubicBezTo>
                        <a:pt x="1605" y="912"/>
                        <a:pt x="1605" y="912"/>
                        <a:pt x="1605" y="912"/>
                      </a:cubicBezTo>
                      <a:cubicBezTo>
                        <a:pt x="1605" y="932"/>
                        <a:pt x="1605" y="932"/>
                        <a:pt x="1605" y="932"/>
                      </a:cubicBezTo>
                      <a:cubicBezTo>
                        <a:pt x="1616" y="923"/>
                        <a:pt x="1616" y="923"/>
                        <a:pt x="1616" y="923"/>
                      </a:cubicBezTo>
                      <a:cubicBezTo>
                        <a:pt x="1629" y="932"/>
                        <a:pt x="1629" y="932"/>
                        <a:pt x="1629" y="932"/>
                      </a:cubicBezTo>
                      <a:cubicBezTo>
                        <a:pt x="1634" y="959"/>
                        <a:pt x="1634" y="959"/>
                        <a:pt x="1634" y="959"/>
                      </a:cubicBezTo>
                      <a:cubicBezTo>
                        <a:pt x="1634" y="978"/>
                        <a:pt x="1634" y="978"/>
                        <a:pt x="1634" y="978"/>
                      </a:cubicBezTo>
                      <a:cubicBezTo>
                        <a:pt x="1613" y="994"/>
                        <a:pt x="1613" y="994"/>
                        <a:pt x="1613" y="994"/>
                      </a:cubicBezTo>
                      <a:cubicBezTo>
                        <a:pt x="1596" y="997"/>
                        <a:pt x="1596" y="997"/>
                        <a:pt x="1596" y="997"/>
                      </a:cubicBezTo>
                      <a:cubicBezTo>
                        <a:pt x="1578" y="1004"/>
                        <a:pt x="1578" y="1004"/>
                        <a:pt x="1578" y="1004"/>
                      </a:cubicBezTo>
                      <a:cubicBezTo>
                        <a:pt x="1546" y="1031"/>
                        <a:pt x="1546" y="1031"/>
                        <a:pt x="1546" y="1031"/>
                      </a:cubicBezTo>
                      <a:cubicBezTo>
                        <a:pt x="1525" y="1037"/>
                        <a:pt x="1525" y="1037"/>
                        <a:pt x="1525" y="1037"/>
                      </a:cubicBezTo>
                      <a:cubicBezTo>
                        <a:pt x="1517" y="1031"/>
                        <a:pt x="1517" y="1031"/>
                        <a:pt x="1517" y="1031"/>
                      </a:cubicBezTo>
                      <a:cubicBezTo>
                        <a:pt x="1494" y="1032"/>
                        <a:pt x="1494" y="1032"/>
                        <a:pt x="1494" y="1032"/>
                      </a:cubicBezTo>
                      <a:cubicBezTo>
                        <a:pt x="1472" y="1031"/>
                        <a:pt x="1472" y="1031"/>
                        <a:pt x="1472" y="1031"/>
                      </a:cubicBezTo>
                      <a:cubicBezTo>
                        <a:pt x="1437" y="1029"/>
                        <a:pt x="1437" y="1029"/>
                        <a:pt x="1437" y="1029"/>
                      </a:cubicBezTo>
                      <a:cubicBezTo>
                        <a:pt x="1423" y="1041"/>
                        <a:pt x="1423" y="1041"/>
                        <a:pt x="1423" y="1041"/>
                      </a:cubicBezTo>
                      <a:cubicBezTo>
                        <a:pt x="1421" y="1048"/>
                        <a:pt x="1421" y="1048"/>
                        <a:pt x="1421" y="1048"/>
                      </a:cubicBezTo>
                      <a:cubicBezTo>
                        <a:pt x="1408" y="1051"/>
                        <a:pt x="1408" y="1051"/>
                        <a:pt x="1408" y="1051"/>
                      </a:cubicBezTo>
                      <a:cubicBezTo>
                        <a:pt x="1394" y="1070"/>
                        <a:pt x="1394" y="1070"/>
                        <a:pt x="1394" y="1070"/>
                      </a:cubicBezTo>
                      <a:cubicBezTo>
                        <a:pt x="1386" y="1083"/>
                        <a:pt x="1386" y="1083"/>
                        <a:pt x="1386" y="1083"/>
                      </a:cubicBezTo>
                      <a:cubicBezTo>
                        <a:pt x="1381" y="1085"/>
                        <a:pt x="1381" y="1085"/>
                        <a:pt x="1381" y="1085"/>
                      </a:cubicBezTo>
                      <a:cubicBezTo>
                        <a:pt x="1380" y="1098"/>
                        <a:pt x="1380" y="1098"/>
                        <a:pt x="1380" y="1098"/>
                      </a:cubicBezTo>
                      <a:cubicBezTo>
                        <a:pt x="1364" y="1119"/>
                        <a:pt x="1364" y="1119"/>
                        <a:pt x="1364" y="1119"/>
                      </a:cubicBezTo>
                      <a:cubicBezTo>
                        <a:pt x="1365" y="1121"/>
                        <a:pt x="1365" y="1121"/>
                        <a:pt x="1365" y="1121"/>
                      </a:cubicBezTo>
                      <a:cubicBezTo>
                        <a:pt x="1378" y="1108"/>
                        <a:pt x="1378" y="1108"/>
                        <a:pt x="1378" y="1108"/>
                      </a:cubicBezTo>
                      <a:cubicBezTo>
                        <a:pt x="1391" y="1086"/>
                        <a:pt x="1391" y="1086"/>
                        <a:pt x="1391" y="1086"/>
                      </a:cubicBezTo>
                      <a:cubicBezTo>
                        <a:pt x="1417" y="1063"/>
                        <a:pt x="1417" y="1063"/>
                        <a:pt x="1417" y="1063"/>
                      </a:cubicBezTo>
                      <a:cubicBezTo>
                        <a:pt x="1447" y="1048"/>
                        <a:pt x="1447" y="1048"/>
                        <a:pt x="1447" y="1048"/>
                      </a:cubicBezTo>
                      <a:cubicBezTo>
                        <a:pt x="1453" y="1048"/>
                        <a:pt x="1453" y="1048"/>
                        <a:pt x="1453" y="1048"/>
                      </a:cubicBezTo>
                      <a:cubicBezTo>
                        <a:pt x="1463" y="1046"/>
                        <a:pt x="1463" y="1046"/>
                        <a:pt x="1463" y="1046"/>
                      </a:cubicBezTo>
                      <a:cubicBezTo>
                        <a:pt x="1476" y="1051"/>
                        <a:pt x="1476" y="1051"/>
                        <a:pt x="1476" y="1051"/>
                      </a:cubicBezTo>
                      <a:cubicBezTo>
                        <a:pt x="1480" y="1062"/>
                        <a:pt x="1480" y="1062"/>
                        <a:pt x="1480" y="1062"/>
                      </a:cubicBezTo>
                      <a:cubicBezTo>
                        <a:pt x="1466" y="1078"/>
                        <a:pt x="1466" y="1078"/>
                        <a:pt x="1466" y="1078"/>
                      </a:cubicBezTo>
                      <a:cubicBezTo>
                        <a:pt x="1449" y="1077"/>
                        <a:pt x="1449" y="1077"/>
                        <a:pt x="1449" y="1077"/>
                      </a:cubicBezTo>
                      <a:cubicBezTo>
                        <a:pt x="1446" y="1080"/>
                        <a:pt x="1446" y="1080"/>
                        <a:pt x="1446" y="1080"/>
                      </a:cubicBezTo>
                      <a:cubicBezTo>
                        <a:pt x="1457" y="1083"/>
                        <a:pt x="1457" y="1083"/>
                        <a:pt x="1457" y="1083"/>
                      </a:cubicBezTo>
                      <a:cubicBezTo>
                        <a:pt x="1461" y="1088"/>
                        <a:pt x="1461" y="1088"/>
                        <a:pt x="1461" y="1088"/>
                      </a:cubicBezTo>
                      <a:cubicBezTo>
                        <a:pt x="1470" y="1082"/>
                        <a:pt x="1470" y="1082"/>
                        <a:pt x="1470" y="1082"/>
                      </a:cubicBezTo>
                      <a:cubicBezTo>
                        <a:pt x="1476" y="1084"/>
                        <a:pt x="1476" y="1084"/>
                        <a:pt x="1476" y="1084"/>
                      </a:cubicBezTo>
                      <a:cubicBezTo>
                        <a:pt x="1476" y="1090"/>
                        <a:pt x="1476" y="1090"/>
                        <a:pt x="1476" y="1090"/>
                      </a:cubicBezTo>
                      <a:cubicBezTo>
                        <a:pt x="1476" y="1095"/>
                        <a:pt x="1476" y="1095"/>
                        <a:pt x="1476" y="1095"/>
                      </a:cubicBezTo>
                      <a:cubicBezTo>
                        <a:pt x="1473" y="1101"/>
                        <a:pt x="1473" y="1101"/>
                        <a:pt x="1473" y="1101"/>
                      </a:cubicBezTo>
                      <a:cubicBezTo>
                        <a:pt x="1475" y="1102"/>
                        <a:pt x="1475" y="1102"/>
                        <a:pt x="1475" y="1102"/>
                      </a:cubicBezTo>
                      <a:cubicBezTo>
                        <a:pt x="1479" y="1101"/>
                        <a:pt x="1479" y="1101"/>
                        <a:pt x="1479" y="1101"/>
                      </a:cubicBezTo>
                      <a:cubicBezTo>
                        <a:pt x="1481" y="1106"/>
                        <a:pt x="1481" y="1106"/>
                        <a:pt x="1481" y="1106"/>
                      </a:cubicBezTo>
                      <a:cubicBezTo>
                        <a:pt x="1474" y="1125"/>
                        <a:pt x="1474" y="1125"/>
                        <a:pt x="1474" y="1125"/>
                      </a:cubicBezTo>
                      <a:cubicBezTo>
                        <a:pt x="1486" y="1144"/>
                        <a:pt x="1486" y="1144"/>
                        <a:pt x="1486" y="1144"/>
                      </a:cubicBezTo>
                      <a:cubicBezTo>
                        <a:pt x="1496" y="1156"/>
                        <a:pt x="1496" y="1156"/>
                        <a:pt x="1496" y="1156"/>
                      </a:cubicBezTo>
                      <a:cubicBezTo>
                        <a:pt x="1515" y="1151"/>
                        <a:pt x="1515" y="1151"/>
                        <a:pt x="1515" y="1151"/>
                      </a:cubicBezTo>
                      <a:cubicBezTo>
                        <a:pt x="1516" y="1156"/>
                        <a:pt x="1516" y="1156"/>
                        <a:pt x="1516" y="1156"/>
                      </a:cubicBezTo>
                      <a:cubicBezTo>
                        <a:pt x="1526" y="1154"/>
                        <a:pt x="1526" y="1154"/>
                        <a:pt x="1526" y="1154"/>
                      </a:cubicBezTo>
                      <a:cubicBezTo>
                        <a:pt x="1524" y="1146"/>
                        <a:pt x="1524" y="1146"/>
                        <a:pt x="1524" y="1146"/>
                      </a:cubicBezTo>
                      <a:cubicBezTo>
                        <a:pt x="1538" y="1121"/>
                        <a:pt x="1538" y="1121"/>
                        <a:pt x="1538" y="1121"/>
                      </a:cubicBezTo>
                      <a:cubicBezTo>
                        <a:pt x="1544" y="1120"/>
                        <a:pt x="1544" y="1120"/>
                        <a:pt x="1544" y="1120"/>
                      </a:cubicBezTo>
                      <a:cubicBezTo>
                        <a:pt x="1543" y="1141"/>
                        <a:pt x="1543" y="1141"/>
                        <a:pt x="1543" y="1141"/>
                      </a:cubicBezTo>
                      <a:cubicBezTo>
                        <a:pt x="1552" y="1141"/>
                        <a:pt x="1552" y="1141"/>
                        <a:pt x="1552" y="1141"/>
                      </a:cubicBezTo>
                      <a:cubicBezTo>
                        <a:pt x="1554" y="1148"/>
                        <a:pt x="1554" y="1148"/>
                        <a:pt x="1554" y="1148"/>
                      </a:cubicBezTo>
                      <a:cubicBezTo>
                        <a:pt x="1541" y="1158"/>
                        <a:pt x="1541" y="1158"/>
                        <a:pt x="1541" y="1158"/>
                      </a:cubicBezTo>
                      <a:cubicBezTo>
                        <a:pt x="1527" y="1159"/>
                        <a:pt x="1527" y="1159"/>
                        <a:pt x="1527" y="1159"/>
                      </a:cubicBezTo>
                      <a:cubicBezTo>
                        <a:pt x="1529" y="1167"/>
                        <a:pt x="1529" y="1167"/>
                        <a:pt x="1529" y="1167"/>
                      </a:cubicBezTo>
                      <a:cubicBezTo>
                        <a:pt x="1521" y="1170"/>
                        <a:pt x="1521" y="1170"/>
                        <a:pt x="1521" y="1170"/>
                      </a:cubicBezTo>
                      <a:cubicBezTo>
                        <a:pt x="1506" y="1178"/>
                        <a:pt x="1506" y="1178"/>
                        <a:pt x="1506" y="1178"/>
                      </a:cubicBezTo>
                      <a:cubicBezTo>
                        <a:pt x="1484" y="1183"/>
                        <a:pt x="1484" y="1183"/>
                        <a:pt x="1484" y="1183"/>
                      </a:cubicBezTo>
                      <a:cubicBezTo>
                        <a:pt x="1459" y="1206"/>
                        <a:pt x="1459" y="1206"/>
                        <a:pt x="1459" y="1206"/>
                      </a:cubicBezTo>
                      <a:cubicBezTo>
                        <a:pt x="1451" y="1209"/>
                        <a:pt x="1451" y="1209"/>
                        <a:pt x="1451" y="1209"/>
                      </a:cubicBezTo>
                      <a:cubicBezTo>
                        <a:pt x="1448" y="1214"/>
                        <a:pt x="1448" y="1214"/>
                        <a:pt x="1448" y="1214"/>
                      </a:cubicBezTo>
                      <a:cubicBezTo>
                        <a:pt x="1443" y="1213"/>
                        <a:pt x="1443" y="1213"/>
                        <a:pt x="1443" y="1213"/>
                      </a:cubicBezTo>
                      <a:cubicBezTo>
                        <a:pt x="1437" y="1203"/>
                        <a:pt x="1437" y="1203"/>
                        <a:pt x="1437" y="1203"/>
                      </a:cubicBezTo>
                      <a:cubicBezTo>
                        <a:pt x="1436" y="1188"/>
                        <a:pt x="1436" y="1188"/>
                        <a:pt x="1436" y="1188"/>
                      </a:cubicBezTo>
                      <a:cubicBezTo>
                        <a:pt x="1443" y="1183"/>
                        <a:pt x="1443" y="1183"/>
                        <a:pt x="1443" y="1183"/>
                      </a:cubicBezTo>
                      <a:cubicBezTo>
                        <a:pt x="1457" y="1171"/>
                        <a:pt x="1457" y="1171"/>
                        <a:pt x="1457" y="1171"/>
                      </a:cubicBezTo>
                      <a:cubicBezTo>
                        <a:pt x="1466" y="1167"/>
                        <a:pt x="1466" y="1167"/>
                        <a:pt x="1466" y="1167"/>
                      </a:cubicBezTo>
                      <a:cubicBezTo>
                        <a:pt x="1473" y="1173"/>
                        <a:pt x="1473" y="1173"/>
                        <a:pt x="1473" y="1173"/>
                      </a:cubicBezTo>
                      <a:cubicBezTo>
                        <a:pt x="1483" y="1167"/>
                        <a:pt x="1483" y="1167"/>
                        <a:pt x="1483" y="1167"/>
                      </a:cubicBezTo>
                      <a:cubicBezTo>
                        <a:pt x="1481" y="1159"/>
                        <a:pt x="1481" y="1159"/>
                        <a:pt x="1481" y="1159"/>
                      </a:cubicBezTo>
                      <a:cubicBezTo>
                        <a:pt x="1482" y="1151"/>
                        <a:pt x="1482" y="1151"/>
                        <a:pt x="1482" y="1151"/>
                      </a:cubicBezTo>
                      <a:lnTo>
                        <a:pt x="1477" y="114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4" name="Central African Republic">
                  <a:extLst>
                    <a:ext uri="{FF2B5EF4-FFF2-40B4-BE49-F238E27FC236}">
                      <a16:creationId xmlns="" xmlns:a16="http://schemas.microsoft.com/office/drawing/2014/main" id="{D23622DF-13F3-4964-8828-72039164B0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65675" y="4526280"/>
                  <a:ext cx="334962" cy="223837"/>
                </a:xfrm>
                <a:custGeom>
                  <a:avLst/>
                  <a:gdLst>
                    <a:gd name="T0" fmla="*/ 2147483647 w 505"/>
                    <a:gd name="T1" fmla="*/ 2147483647 h 335"/>
                    <a:gd name="T2" fmla="*/ 2147483647 w 505"/>
                    <a:gd name="T3" fmla="*/ 2147483647 h 335"/>
                    <a:gd name="T4" fmla="*/ 2147483647 w 505"/>
                    <a:gd name="T5" fmla="*/ 2147483647 h 335"/>
                    <a:gd name="T6" fmla="*/ 2147483647 w 505"/>
                    <a:gd name="T7" fmla="*/ 2147483647 h 335"/>
                    <a:gd name="T8" fmla="*/ 0 w 505"/>
                    <a:gd name="T9" fmla="*/ 2147483647 h 335"/>
                    <a:gd name="T10" fmla="*/ 0 w 505"/>
                    <a:gd name="T11" fmla="*/ 2147483647 h 335"/>
                    <a:gd name="T12" fmla="*/ 2147483647 w 505"/>
                    <a:gd name="T13" fmla="*/ 2147483647 h 335"/>
                    <a:gd name="T14" fmla="*/ 2147483647 w 505"/>
                    <a:gd name="T15" fmla="*/ 2147483647 h 335"/>
                    <a:gd name="T16" fmla="*/ 2147483647 w 505"/>
                    <a:gd name="T17" fmla="*/ 2147483647 h 335"/>
                    <a:gd name="T18" fmla="*/ 2147483647 w 505"/>
                    <a:gd name="T19" fmla="*/ 2147483647 h 335"/>
                    <a:gd name="T20" fmla="*/ 2147483647 w 505"/>
                    <a:gd name="T21" fmla="*/ 2147483647 h 335"/>
                    <a:gd name="T22" fmla="*/ 2147483647 w 505"/>
                    <a:gd name="T23" fmla="*/ 2147483647 h 335"/>
                    <a:gd name="T24" fmla="*/ 2147483647 w 505"/>
                    <a:gd name="T25" fmla="*/ 2147483647 h 335"/>
                    <a:gd name="T26" fmla="*/ 2147483647 w 505"/>
                    <a:gd name="T27" fmla="*/ 2147483647 h 335"/>
                    <a:gd name="T28" fmla="*/ 2147483647 w 505"/>
                    <a:gd name="T29" fmla="*/ 2147483647 h 335"/>
                    <a:gd name="T30" fmla="*/ 2147483647 w 505"/>
                    <a:gd name="T31" fmla="*/ 2147483647 h 335"/>
                    <a:gd name="T32" fmla="*/ 2147483647 w 505"/>
                    <a:gd name="T33" fmla="*/ 2147483647 h 335"/>
                    <a:gd name="T34" fmla="*/ 2147483647 w 505"/>
                    <a:gd name="T35" fmla="*/ 2147483647 h 335"/>
                    <a:gd name="T36" fmla="*/ 2147483647 w 505"/>
                    <a:gd name="T37" fmla="*/ 0 h 335"/>
                    <a:gd name="T38" fmla="*/ 2147483647 w 505"/>
                    <a:gd name="T39" fmla="*/ 2147483647 h 335"/>
                    <a:gd name="T40" fmla="*/ 2147483647 w 505"/>
                    <a:gd name="T41" fmla="*/ 2147483647 h 335"/>
                    <a:gd name="T42" fmla="*/ 2147483647 w 505"/>
                    <a:gd name="T43" fmla="*/ 2147483647 h 335"/>
                    <a:gd name="T44" fmla="*/ 2147483647 w 505"/>
                    <a:gd name="T45" fmla="*/ 2147483647 h 335"/>
                    <a:gd name="T46" fmla="*/ 2147483647 w 505"/>
                    <a:gd name="T47" fmla="*/ 2147483647 h 335"/>
                    <a:gd name="T48" fmla="*/ 2147483647 w 505"/>
                    <a:gd name="T49" fmla="*/ 2147483647 h 335"/>
                    <a:gd name="T50" fmla="*/ 2147483647 w 505"/>
                    <a:gd name="T51" fmla="*/ 2147483647 h 335"/>
                    <a:gd name="T52" fmla="*/ 2147483647 w 505"/>
                    <a:gd name="T53" fmla="*/ 2147483647 h 335"/>
                    <a:gd name="T54" fmla="*/ 2147483647 w 505"/>
                    <a:gd name="T55" fmla="*/ 2147483647 h 335"/>
                    <a:gd name="T56" fmla="*/ 2147483647 w 505"/>
                    <a:gd name="T57" fmla="*/ 2147483647 h 335"/>
                    <a:gd name="T58" fmla="*/ 2147483647 w 505"/>
                    <a:gd name="T59" fmla="*/ 2147483647 h 335"/>
                    <a:gd name="T60" fmla="*/ 2147483647 w 505"/>
                    <a:gd name="T61" fmla="*/ 2147483647 h 335"/>
                    <a:gd name="T62" fmla="*/ 2147483647 w 505"/>
                    <a:gd name="T63" fmla="*/ 2147483647 h 335"/>
                    <a:gd name="T64" fmla="*/ 2147483647 w 505"/>
                    <a:gd name="T65" fmla="*/ 2147483647 h 335"/>
                    <a:gd name="T66" fmla="*/ 2147483647 w 505"/>
                    <a:gd name="T67" fmla="*/ 2147483647 h 335"/>
                    <a:gd name="T68" fmla="*/ 2147483647 w 505"/>
                    <a:gd name="T69" fmla="*/ 2147483647 h 335"/>
                    <a:gd name="T70" fmla="*/ 2147483647 w 505"/>
                    <a:gd name="T71" fmla="*/ 2147483647 h 335"/>
                    <a:gd name="T72" fmla="*/ 2147483647 w 505"/>
                    <a:gd name="T73" fmla="*/ 2147483647 h 335"/>
                    <a:gd name="T74" fmla="*/ 2147483647 w 505"/>
                    <a:gd name="T75" fmla="*/ 2147483647 h 335"/>
                    <a:gd name="T76" fmla="*/ 2147483647 w 505"/>
                    <a:gd name="T77" fmla="*/ 2147483647 h 335"/>
                    <a:gd name="T78" fmla="*/ 2147483647 w 505"/>
                    <a:gd name="T79" fmla="*/ 2147483647 h 335"/>
                    <a:gd name="T80" fmla="*/ 2147483647 w 505"/>
                    <a:gd name="T81" fmla="*/ 2147483647 h 335"/>
                    <a:gd name="T82" fmla="*/ 2147483647 w 505"/>
                    <a:gd name="T83" fmla="*/ 2147483647 h 335"/>
                    <a:gd name="T84" fmla="*/ 2147483647 w 505"/>
                    <a:gd name="T85" fmla="*/ 2147483647 h 335"/>
                    <a:gd name="T86" fmla="*/ 2147483647 w 505"/>
                    <a:gd name="T87" fmla="*/ 2147483647 h 335"/>
                    <a:gd name="T88" fmla="*/ 2147483647 w 505"/>
                    <a:gd name="T89" fmla="*/ 2147483647 h 335"/>
                    <a:gd name="T90" fmla="*/ 2147483647 w 505"/>
                    <a:gd name="T91" fmla="*/ 2147483647 h 335"/>
                    <a:gd name="T92" fmla="*/ 2147483647 w 505"/>
                    <a:gd name="T93" fmla="*/ 2147483647 h 335"/>
                    <a:gd name="T94" fmla="*/ 2147483647 w 505"/>
                    <a:gd name="T95" fmla="*/ 2147483647 h 335"/>
                    <a:gd name="T96" fmla="*/ 2147483647 w 505"/>
                    <a:gd name="T97" fmla="*/ 2147483647 h 335"/>
                    <a:gd name="T98" fmla="*/ 2147483647 w 505"/>
                    <a:gd name="T99" fmla="*/ 2147483647 h 335"/>
                    <a:gd name="T100" fmla="*/ 2147483647 w 505"/>
                    <a:gd name="T101" fmla="*/ 2147483647 h 33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5"/>
                    <a:gd name="T154" fmla="*/ 0 h 335"/>
                    <a:gd name="T155" fmla="*/ 505 w 505"/>
                    <a:gd name="T156" fmla="*/ 335 h 33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5" h="335">
                      <a:moveTo>
                        <a:pt x="62" y="335"/>
                      </a:moveTo>
                      <a:lnTo>
                        <a:pt x="58" y="307"/>
                      </a:lnTo>
                      <a:lnTo>
                        <a:pt x="34" y="291"/>
                      </a:lnTo>
                      <a:lnTo>
                        <a:pt x="24" y="261"/>
                      </a:lnTo>
                      <a:lnTo>
                        <a:pt x="0" y="241"/>
                      </a:lnTo>
                      <a:lnTo>
                        <a:pt x="0" y="181"/>
                      </a:lnTo>
                      <a:lnTo>
                        <a:pt x="48" y="139"/>
                      </a:lnTo>
                      <a:lnTo>
                        <a:pt x="70" y="141"/>
                      </a:lnTo>
                      <a:lnTo>
                        <a:pt x="84" y="129"/>
                      </a:lnTo>
                      <a:lnTo>
                        <a:pt x="98" y="141"/>
                      </a:lnTo>
                      <a:lnTo>
                        <a:pt x="132" y="127"/>
                      </a:lnTo>
                      <a:lnTo>
                        <a:pt x="160" y="125"/>
                      </a:lnTo>
                      <a:lnTo>
                        <a:pt x="184" y="101"/>
                      </a:lnTo>
                      <a:lnTo>
                        <a:pt x="180" y="84"/>
                      </a:lnTo>
                      <a:lnTo>
                        <a:pt x="208" y="84"/>
                      </a:lnTo>
                      <a:lnTo>
                        <a:pt x="235" y="80"/>
                      </a:lnTo>
                      <a:lnTo>
                        <a:pt x="261" y="48"/>
                      </a:lnTo>
                      <a:lnTo>
                        <a:pt x="269" y="14"/>
                      </a:lnTo>
                      <a:lnTo>
                        <a:pt x="331" y="0"/>
                      </a:lnTo>
                      <a:lnTo>
                        <a:pt x="337" y="22"/>
                      </a:lnTo>
                      <a:lnTo>
                        <a:pt x="355" y="40"/>
                      </a:lnTo>
                      <a:lnTo>
                        <a:pt x="357" y="68"/>
                      </a:lnTo>
                      <a:lnTo>
                        <a:pt x="347" y="84"/>
                      </a:lnTo>
                      <a:lnTo>
                        <a:pt x="373" y="97"/>
                      </a:lnTo>
                      <a:lnTo>
                        <a:pt x="393" y="95"/>
                      </a:lnTo>
                      <a:lnTo>
                        <a:pt x="391" y="111"/>
                      </a:lnTo>
                      <a:lnTo>
                        <a:pt x="425" y="133"/>
                      </a:lnTo>
                      <a:lnTo>
                        <a:pt x="423" y="145"/>
                      </a:lnTo>
                      <a:lnTo>
                        <a:pt x="461" y="169"/>
                      </a:lnTo>
                      <a:lnTo>
                        <a:pt x="459" y="181"/>
                      </a:lnTo>
                      <a:lnTo>
                        <a:pt x="499" y="207"/>
                      </a:lnTo>
                      <a:lnTo>
                        <a:pt x="505" y="243"/>
                      </a:lnTo>
                      <a:lnTo>
                        <a:pt x="425" y="215"/>
                      </a:lnTo>
                      <a:lnTo>
                        <a:pt x="415" y="223"/>
                      </a:lnTo>
                      <a:lnTo>
                        <a:pt x="409" y="233"/>
                      </a:lnTo>
                      <a:lnTo>
                        <a:pt x="391" y="223"/>
                      </a:lnTo>
                      <a:lnTo>
                        <a:pt x="371" y="235"/>
                      </a:lnTo>
                      <a:lnTo>
                        <a:pt x="339" y="241"/>
                      </a:lnTo>
                      <a:lnTo>
                        <a:pt x="323" y="239"/>
                      </a:lnTo>
                      <a:lnTo>
                        <a:pt x="301" y="261"/>
                      </a:lnTo>
                      <a:lnTo>
                        <a:pt x="259" y="247"/>
                      </a:lnTo>
                      <a:lnTo>
                        <a:pt x="235" y="247"/>
                      </a:lnTo>
                      <a:lnTo>
                        <a:pt x="208" y="231"/>
                      </a:lnTo>
                      <a:lnTo>
                        <a:pt x="192" y="231"/>
                      </a:lnTo>
                      <a:lnTo>
                        <a:pt x="176" y="249"/>
                      </a:lnTo>
                      <a:lnTo>
                        <a:pt x="166" y="249"/>
                      </a:lnTo>
                      <a:lnTo>
                        <a:pt x="158" y="279"/>
                      </a:lnTo>
                      <a:lnTo>
                        <a:pt x="124" y="277"/>
                      </a:lnTo>
                      <a:lnTo>
                        <a:pt x="110" y="285"/>
                      </a:lnTo>
                      <a:lnTo>
                        <a:pt x="94" y="285"/>
                      </a:lnTo>
                      <a:lnTo>
                        <a:pt x="62" y="3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5" name="Chile">
                  <a:extLst>
                    <a:ext uri="{FF2B5EF4-FFF2-40B4-BE49-F238E27FC236}">
                      <a16:creationId xmlns="" xmlns:a16="http://schemas.microsoft.com/office/drawing/2014/main" id="{45A32EF7-018B-4C2C-A14D-97454BED59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420937" y="5320030"/>
                  <a:ext cx="220663" cy="1268412"/>
                </a:xfrm>
                <a:custGeom>
                  <a:avLst/>
                  <a:gdLst>
                    <a:gd name="T0" fmla="*/ 2147483647 w 167"/>
                    <a:gd name="T1" fmla="*/ 2147483647 h 959"/>
                    <a:gd name="T2" fmla="*/ 2147483647 w 167"/>
                    <a:gd name="T3" fmla="*/ 2147483647 h 959"/>
                    <a:gd name="T4" fmla="*/ 2147483647 w 167"/>
                    <a:gd name="T5" fmla="*/ 2147483647 h 959"/>
                    <a:gd name="T6" fmla="*/ 2147483647 w 167"/>
                    <a:gd name="T7" fmla="*/ 2147483647 h 959"/>
                    <a:gd name="T8" fmla="*/ 2147483647 w 167"/>
                    <a:gd name="T9" fmla="*/ 2147483647 h 959"/>
                    <a:gd name="T10" fmla="*/ 2147483647 w 167"/>
                    <a:gd name="T11" fmla="*/ 2147483647 h 959"/>
                    <a:gd name="T12" fmla="*/ 2147483647 w 167"/>
                    <a:gd name="T13" fmla="*/ 2147483647 h 959"/>
                    <a:gd name="T14" fmla="*/ 2147483647 w 167"/>
                    <a:gd name="T15" fmla="*/ 2147483647 h 959"/>
                    <a:gd name="T16" fmla="*/ 2147483647 w 167"/>
                    <a:gd name="T17" fmla="*/ 2147483647 h 959"/>
                    <a:gd name="T18" fmla="*/ 2147483647 w 167"/>
                    <a:gd name="T19" fmla="*/ 2147483647 h 959"/>
                    <a:gd name="T20" fmla="*/ 2147483647 w 167"/>
                    <a:gd name="T21" fmla="*/ 2147483647 h 959"/>
                    <a:gd name="T22" fmla="*/ 2147483647 w 167"/>
                    <a:gd name="T23" fmla="*/ 2147483647 h 959"/>
                    <a:gd name="T24" fmla="*/ 2147483647 w 167"/>
                    <a:gd name="T25" fmla="*/ 2147483647 h 959"/>
                    <a:gd name="T26" fmla="*/ 2147483647 w 167"/>
                    <a:gd name="T27" fmla="*/ 2147483647 h 959"/>
                    <a:gd name="T28" fmla="*/ 2147483647 w 167"/>
                    <a:gd name="T29" fmla="*/ 2147483647 h 959"/>
                    <a:gd name="T30" fmla="*/ 2147483647 w 167"/>
                    <a:gd name="T31" fmla="*/ 2147483647 h 959"/>
                    <a:gd name="T32" fmla="*/ 2147483647 w 167"/>
                    <a:gd name="T33" fmla="*/ 2147483647 h 959"/>
                    <a:gd name="T34" fmla="*/ 2147483647 w 167"/>
                    <a:gd name="T35" fmla="*/ 2147483647 h 959"/>
                    <a:gd name="T36" fmla="*/ 2147483647 w 167"/>
                    <a:gd name="T37" fmla="*/ 2147483647 h 959"/>
                    <a:gd name="T38" fmla="*/ 2147483647 w 167"/>
                    <a:gd name="T39" fmla="*/ 2147483647 h 959"/>
                    <a:gd name="T40" fmla="*/ 2147483647 w 167"/>
                    <a:gd name="T41" fmla="*/ 2147483647 h 959"/>
                    <a:gd name="T42" fmla="*/ 2147483647 w 167"/>
                    <a:gd name="T43" fmla="*/ 2147483647 h 959"/>
                    <a:gd name="T44" fmla="*/ 2147483647 w 167"/>
                    <a:gd name="T45" fmla="*/ 2147483647 h 959"/>
                    <a:gd name="T46" fmla="*/ 2147483647 w 167"/>
                    <a:gd name="T47" fmla="*/ 2147483647 h 959"/>
                    <a:gd name="T48" fmla="*/ 2147483647 w 167"/>
                    <a:gd name="T49" fmla="*/ 2147483647 h 959"/>
                    <a:gd name="T50" fmla="*/ 2147483647 w 167"/>
                    <a:gd name="T51" fmla="*/ 2147483647 h 959"/>
                    <a:gd name="T52" fmla="*/ 2147483647 w 167"/>
                    <a:gd name="T53" fmla="*/ 2147483647 h 959"/>
                    <a:gd name="T54" fmla="*/ 2147483647 w 167"/>
                    <a:gd name="T55" fmla="*/ 2147483647 h 959"/>
                    <a:gd name="T56" fmla="*/ 2147483647 w 167"/>
                    <a:gd name="T57" fmla="*/ 2147483647 h 959"/>
                    <a:gd name="T58" fmla="*/ 2147483647 w 167"/>
                    <a:gd name="T59" fmla="*/ 2147483647 h 959"/>
                    <a:gd name="T60" fmla="*/ 2147483647 w 167"/>
                    <a:gd name="T61" fmla="*/ 2147483647 h 959"/>
                    <a:gd name="T62" fmla="*/ 2147483647 w 167"/>
                    <a:gd name="T63" fmla="*/ 2147483647 h 959"/>
                    <a:gd name="T64" fmla="*/ 2147483647 w 167"/>
                    <a:gd name="T65" fmla="*/ 2147483647 h 959"/>
                    <a:gd name="T66" fmla="*/ 2147483647 w 167"/>
                    <a:gd name="T67" fmla="*/ 2147483647 h 959"/>
                    <a:gd name="T68" fmla="*/ 2147483647 w 167"/>
                    <a:gd name="T69" fmla="*/ 2147483647 h 959"/>
                    <a:gd name="T70" fmla="*/ 2147483647 w 167"/>
                    <a:gd name="T71" fmla="*/ 2147483647 h 959"/>
                    <a:gd name="T72" fmla="*/ 2147483647 w 167"/>
                    <a:gd name="T73" fmla="*/ 2147483647 h 959"/>
                    <a:gd name="T74" fmla="*/ 2147483647 w 167"/>
                    <a:gd name="T75" fmla="*/ 2147483647 h 959"/>
                    <a:gd name="T76" fmla="*/ 2147483647 w 167"/>
                    <a:gd name="T77" fmla="*/ 2147483647 h 959"/>
                    <a:gd name="T78" fmla="*/ 2147483647 w 167"/>
                    <a:gd name="T79" fmla="*/ 2147483647 h 959"/>
                    <a:gd name="T80" fmla="*/ 2147483647 w 167"/>
                    <a:gd name="T81" fmla="*/ 2147483647 h 959"/>
                    <a:gd name="T82" fmla="*/ 2147483647 w 167"/>
                    <a:gd name="T83" fmla="*/ 2147483647 h 959"/>
                    <a:gd name="T84" fmla="*/ 2147483647 w 167"/>
                    <a:gd name="T85" fmla="*/ 2147483647 h 959"/>
                    <a:gd name="T86" fmla="*/ 2147483647 w 167"/>
                    <a:gd name="T87" fmla="*/ 2147483647 h 959"/>
                    <a:gd name="T88" fmla="*/ 2147483647 w 167"/>
                    <a:gd name="T89" fmla="*/ 2147483647 h 959"/>
                    <a:gd name="T90" fmla="*/ 2147483647 w 167"/>
                    <a:gd name="T91" fmla="*/ 2147483647 h 959"/>
                    <a:gd name="T92" fmla="*/ 2147483647 w 167"/>
                    <a:gd name="T93" fmla="*/ 2147483647 h 959"/>
                    <a:gd name="T94" fmla="*/ 2147483647 w 167"/>
                    <a:gd name="T95" fmla="*/ 2147483647 h 959"/>
                    <a:gd name="T96" fmla="*/ 2147483647 w 167"/>
                    <a:gd name="T97" fmla="*/ 2147483647 h 959"/>
                    <a:gd name="T98" fmla="*/ 2147483647 w 167"/>
                    <a:gd name="T99" fmla="*/ 2147483647 h 959"/>
                    <a:gd name="T100" fmla="*/ 2147483647 w 167"/>
                    <a:gd name="T101" fmla="*/ 2147483647 h 959"/>
                    <a:gd name="T102" fmla="*/ 2147483647 w 167"/>
                    <a:gd name="T103" fmla="*/ 2147483647 h 959"/>
                    <a:gd name="T104" fmla="*/ 2147483647 w 167"/>
                    <a:gd name="T105" fmla="*/ 2147483647 h 959"/>
                    <a:gd name="T106" fmla="*/ 2147483647 w 167"/>
                    <a:gd name="T107" fmla="*/ 2147483647 h 959"/>
                    <a:gd name="T108" fmla="*/ 2147483647 w 167"/>
                    <a:gd name="T109" fmla="*/ 2147483647 h 959"/>
                    <a:gd name="T110" fmla="*/ 2147483647 w 167"/>
                    <a:gd name="T111" fmla="*/ 2147483647 h 959"/>
                    <a:gd name="T112" fmla="*/ 2147483647 w 167"/>
                    <a:gd name="T113" fmla="*/ 2147483647 h 959"/>
                    <a:gd name="T114" fmla="*/ 2147483647 w 167"/>
                    <a:gd name="T115" fmla="*/ 2147483647 h 959"/>
                    <a:gd name="T116" fmla="*/ 2147483647 w 167"/>
                    <a:gd name="T117" fmla="*/ 2147483647 h 959"/>
                    <a:gd name="T118" fmla="*/ 2147483647 w 167"/>
                    <a:gd name="T119" fmla="*/ 2147483647 h 959"/>
                    <a:gd name="T120" fmla="*/ 2147483647 w 167"/>
                    <a:gd name="T121" fmla="*/ 2147483647 h 959"/>
                    <a:gd name="T122" fmla="*/ 2147483647 w 167"/>
                    <a:gd name="T123" fmla="*/ 2147483647 h 959"/>
                    <a:gd name="T124" fmla="*/ 2147483647 w 167"/>
                    <a:gd name="T125" fmla="*/ 2147483647 h 95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67"/>
                    <a:gd name="T190" fmla="*/ 0 h 959"/>
                    <a:gd name="T191" fmla="*/ 167 w 167"/>
                    <a:gd name="T192" fmla="*/ 959 h 95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67" h="959">
                      <a:moveTo>
                        <a:pt x="121" y="848"/>
                      </a:moveTo>
                      <a:cubicBezTo>
                        <a:pt x="116" y="856"/>
                        <a:pt x="116" y="856"/>
                        <a:pt x="116" y="856"/>
                      </a:cubicBezTo>
                      <a:cubicBezTo>
                        <a:pt x="109" y="858"/>
                        <a:pt x="109" y="858"/>
                        <a:pt x="109" y="858"/>
                      </a:cubicBezTo>
                      <a:cubicBezTo>
                        <a:pt x="101" y="863"/>
                        <a:pt x="101" y="863"/>
                        <a:pt x="101" y="863"/>
                      </a:cubicBezTo>
                      <a:cubicBezTo>
                        <a:pt x="93" y="863"/>
                        <a:pt x="93" y="863"/>
                        <a:pt x="93" y="863"/>
                      </a:cubicBezTo>
                      <a:cubicBezTo>
                        <a:pt x="93" y="870"/>
                        <a:pt x="93" y="870"/>
                        <a:pt x="93" y="870"/>
                      </a:cubicBezTo>
                      <a:cubicBezTo>
                        <a:pt x="90" y="878"/>
                        <a:pt x="90" y="878"/>
                        <a:pt x="90" y="878"/>
                      </a:cubicBezTo>
                      <a:cubicBezTo>
                        <a:pt x="89" y="891"/>
                        <a:pt x="89" y="891"/>
                        <a:pt x="89" y="891"/>
                      </a:cubicBezTo>
                      <a:cubicBezTo>
                        <a:pt x="86" y="900"/>
                        <a:pt x="86" y="900"/>
                        <a:pt x="86" y="900"/>
                      </a:cubicBezTo>
                      <a:cubicBezTo>
                        <a:pt x="78" y="898"/>
                        <a:pt x="78" y="898"/>
                        <a:pt x="78" y="898"/>
                      </a:cubicBezTo>
                      <a:cubicBezTo>
                        <a:pt x="69" y="893"/>
                        <a:pt x="69" y="893"/>
                        <a:pt x="69" y="893"/>
                      </a:cubicBezTo>
                      <a:cubicBezTo>
                        <a:pt x="63" y="881"/>
                        <a:pt x="63" y="881"/>
                        <a:pt x="63" y="881"/>
                      </a:cubicBezTo>
                      <a:cubicBezTo>
                        <a:pt x="70" y="880"/>
                        <a:pt x="70" y="880"/>
                        <a:pt x="70" y="880"/>
                      </a:cubicBezTo>
                      <a:cubicBezTo>
                        <a:pt x="75" y="883"/>
                        <a:pt x="75" y="883"/>
                        <a:pt x="75" y="883"/>
                      </a:cubicBezTo>
                      <a:cubicBezTo>
                        <a:pt x="81" y="879"/>
                        <a:pt x="81" y="879"/>
                        <a:pt x="81" y="879"/>
                      </a:cubicBezTo>
                      <a:cubicBezTo>
                        <a:pt x="85" y="869"/>
                        <a:pt x="85" y="869"/>
                        <a:pt x="85" y="869"/>
                      </a:cubicBezTo>
                      <a:cubicBezTo>
                        <a:pt x="78" y="858"/>
                        <a:pt x="78" y="858"/>
                        <a:pt x="78" y="858"/>
                      </a:cubicBezTo>
                      <a:cubicBezTo>
                        <a:pt x="62" y="861"/>
                        <a:pt x="62" y="861"/>
                        <a:pt x="62" y="861"/>
                      </a:cubicBezTo>
                      <a:cubicBezTo>
                        <a:pt x="53" y="866"/>
                        <a:pt x="53" y="866"/>
                        <a:pt x="53" y="866"/>
                      </a:cubicBezTo>
                      <a:cubicBezTo>
                        <a:pt x="50" y="873"/>
                        <a:pt x="50" y="873"/>
                        <a:pt x="50" y="873"/>
                      </a:cubicBezTo>
                      <a:cubicBezTo>
                        <a:pt x="45" y="870"/>
                        <a:pt x="45" y="870"/>
                        <a:pt x="45" y="870"/>
                      </a:cubicBezTo>
                      <a:cubicBezTo>
                        <a:pt x="41" y="865"/>
                        <a:pt x="41" y="865"/>
                        <a:pt x="41" y="865"/>
                      </a:cubicBezTo>
                      <a:cubicBezTo>
                        <a:pt x="41" y="857"/>
                        <a:pt x="41" y="857"/>
                        <a:pt x="41" y="857"/>
                      </a:cubicBezTo>
                      <a:cubicBezTo>
                        <a:pt x="40" y="847"/>
                        <a:pt x="40" y="847"/>
                        <a:pt x="40" y="847"/>
                      </a:cubicBezTo>
                      <a:cubicBezTo>
                        <a:pt x="48" y="846"/>
                        <a:pt x="48" y="846"/>
                        <a:pt x="48" y="846"/>
                      </a:cubicBezTo>
                      <a:cubicBezTo>
                        <a:pt x="54" y="846"/>
                        <a:pt x="54" y="846"/>
                        <a:pt x="54" y="846"/>
                      </a:cubicBezTo>
                      <a:cubicBezTo>
                        <a:pt x="52" y="856"/>
                        <a:pt x="52" y="856"/>
                        <a:pt x="52" y="856"/>
                      </a:cubicBezTo>
                      <a:cubicBezTo>
                        <a:pt x="60" y="856"/>
                        <a:pt x="60" y="856"/>
                        <a:pt x="60" y="856"/>
                      </a:cubicBezTo>
                      <a:cubicBezTo>
                        <a:pt x="60" y="847"/>
                        <a:pt x="60" y="847"/>
                        <a:pt x="60" y="847"/>
                      </a:cubicBezTo>
                      <a:cubicBezTo>
                        <a:pt x="58" y="839"/>
                        <a:pt x="58" y="839"/>
                        <a:pt x="58" y="839"/>
                      </a:cubicBezTo>
                      <a:cubicBezTo>
                        <a:pt x="58" y="829"/>
                        <a:pt x="58" y="829"/>
                        <a:pt x="58" y="829"/>
                      </a:cubicBezTo>
                      <a:cubicBezTo>
                        <a:pt x="50" y="825"/>
                        <a:pt x="50" y="825"/>
                        <a:pt x="50" y="825"/>
                      </a:cubicBezTo>
                      <a:cubicBezTo>
                        <a:pt x="51" y="839"/>
                        <a:pt x="51" y="839"/>
                        <a:pt x="51" y="839"/>
                      </a:cubicBezTo>
                      <a:cubicBezTo>
                        <a:pt x="46" y="839"/>
                        <a:pt x="46" y="839"/>
                        <a:pt x="46" y="839"/>
                      </a:cubicBezTo>
                      <a:cubicBezTo>
                        <a:pt x="45" y="831"/>
                        <a:pt x="45" y="831"/>
                        <a:pt x="45" y="831"/>
                      </a:cubicBezTo>
                      <a:cubicBezTo>
                        <a:pt x="42" y="841"/>
                        <a:pt x="42" y="841"/>
                        <a:pt x="42" y="841"/>
                      </a:cubicBezTo>
                      <a:cubicBezTo>
                        <a:pt x="38" y="831"/>
                        <a:pt x="38" y="831"/>
                        <a:pt x="38" y="831"/>
                      </a:cubicBezTo>
                      <a:cubicBezTo>
                        <a:pt x="33" y="835"/>
                        <a:pt x="33" y="835"/>
                        <a:pt x="33" y="835"/>
                      </a:cubicBezTo>
                      <a:cubicBezTo>
                        <a:pt x="30" y="833"/>
                        <a:pt x="30" y="833"/>
                        <a:pt x="30" y="833"/>
                      </a:cubicBezTo>
                      <a:cubicBezTo>
                        <a:pt x="34" y="826"/>
                        <a:pt x="34" y="826"/>
                        <a:pt x="34" y="826"/>
                      </a:cubicBezTo>
                      <a:cubicBezTo>
                        <a:pt x="39" y="825"/>
                        <a:pt x="39" y="825"/>
                        <a:pt x="39" y="825"/>
                      </a:cubicBezTo>
                      <a:cubicBezTo>
                        <a:pt x="39" y="818"/>
                        <a:pt x="39" y="818"/>
                        <a:pt x="39" y="818"/>
                      </a:cubicBezTo>
                      <a:cubicBezTo>
                        <a:pt x="33" y="814"/>
                        <a:pt x="33" y="814"/>
                        <a:pt x="33" y="814"/>
                      </a:cubicBezTo>
                      <a:cubicBezTo>
                        <a:pt x="33" y="805"/>
                        <a:pt x="33" y="805"/>
                        <a:pt x="33" y="805"/>
                      </a:cubicBezTo>
                      <a:cubicBezTo>
                        <a:pt x="27" y="801"/>
                        <a:pt x="27" y="801"/>
                        <a:pt x="27" y="801"/>
                      </a:cubicBezTo>
                      <a:cubicBezTo>
                        <a:pt x="21" y="792"/>
                        <a:pt x="21" y="792"/>
                        <a:pt x="21" y="792"/>
                      </a:cubicBezTo>
                      <a:cubicBezTo>
                        <a:pt x="25" y="786"/>
                        <a:pt x="25" y="786"/>
                        <a:pt x="25" y="786"/>
                      </a:cubicBezTo>
                      <a:cubicBezTo>
                        <a:pt x="27" y="779"/>
                        <a:pt x="27" y="779"/>
                        <a:pt x="27" y="779"/>
                      </a:cubicBezTo>
                      <a:cubicBezTo>
                        <a:pt x="31" y="769"/>
                        <a:pt x="31" y="769"/>
                        <a:pt x="31" y="769"/>
                      </a:cubicBezTo>
                      <a:cubicBezTo>
                        <a:pt x="34" y="763"/>
                        <a:pt x="34" y="763"/>
                        <a:pt x="34" y="763"/>
                      </a:cubicBezTo>
                      <a:cubicBezTo>
                        <a:pt x="38" y="758"/>
                        <a:pt x="38" y="758"/>
                        <a:pt x="38" y="758"/>
                      </a:cubicBezTo>
                      <a:cubicBezTo>
                        <a:pt x="36" y="749"/>
                        <a:pt x="36" y="749"/>
                        <a:pt x="36" y="749"/>
                      </a:cubicBezTo>
                      <a:cubicBezTo>
                        <a:pt x="29" y="756"/>
                        <a:pt x="29" y="756"/>
                        <a:pt x="29" y="756"/>
                      </a:cubicBezTo>
                      <a:cubicBezTo>
                        <a:pt x="29" y="735"/>
                        <a:pt x="29" y="735"/>
                        <a:pt x="29" y="735"/>
                      </a:cubicBezTo>
                      <a:cubicBezTo>
                        <a:pt x="24" y="723"/>
                        <a:pt x="24" y="723"/>
                        <a:pt x="24" y="723"/>
                      </a:cubicBezTo>
                      <a:cubicBezTo>
                        <a:pt x="31" y="723"/>
                        <a:pt x="31" y="723"/>
                        <a:pt x="31" y="723"/>
                      </a:cubicBezTo>
                      <a:cubicBezTo>
                        <a:pt x="45" y="726"/>
                        <a:pt x="45" y="726"/>
                        <a:pt x="45" y="726"/>
                      </a:cubicBezTo>
                      <a:cubicBezTo>
                        <a:pt x="45" y="721"/>
                        <a:pt x="45" y="721"/>
                        <a:pt x="45" y="721"/>
                      </a:cubicBezTo>
                      <a:cubicBezTo>
                        <a:pt x="42" y="715"/>
                        <a:pt x="42" y="715"/>
                        <a:pt x="42" y="715"/>
                      </a:cubicBezTo>
                      <a:cubicBezTo>
                        <a:pt x="27" y="718"/>
                        <a:pt x="27" y="718"/>
                        <a:pt x="27" y="718"/>
                      </a:cubicBezTo>
                      <a:cubicBezTo>
                        <a:pt x="23" y="711"/>
                        <a:pt x="23" y="711"/>
                        <a:pt x="23" y="711"/>
                      </a:cubicBezTo>
                      <a:cubicBezTo>
                        <a:pt x="30" y="713"/>
                        <a:pt x="30" y="713"/>
                        <a:pt x="30" y="713"/>
                      </a:cubicBezTo>
                      <a:cubicBezTo>
                        <a:pt x="32" y="707"/>
                        <a:pt x="32" y="707"/>
                        <a:pt x="32" y="707"/>
                      </a:cubicBezTo>
                      <a:cubicBezTo>
                        <a:pt x="25" y="706"/>
                        <a:pt x="25" y="706"/>
                        <a:pt x="25" y="706"/>
                      </a:cubicBezTo>
                      <a:cubicBezTo>
                        <a:pt x="27" y="700"/>
                        <a:pt x="27" y="700"/>
                        <a:pt x="27" y="700"/>
                      </a:cubicBezTo>
                      <a:cubicBezTo>
                        <a:pt x="32" y="697"/>
                        <a:pt x="32" y="697"/>
                        <a:pt x="32" y="697"/>
                      </a:cubicBezTo>
                      <a:cubicBezTo>
                        <a:pt x="32" y="690"/>
                        <a:pt x="32" y="690"/>
                        <a:pt x="32" y="690"/>
                      </a:cubicBezTo>
                      <a:cubicBezTo>
                        <a:pt x="25" y="686"/>
                        <a:pt x="25" y="686"/>
                        <a:pt x="25" y="686"/>
                      </a:cubicBezTo>
                      <a:cubicBezTo>
                        <a:pt x="19" y="690"/>
                        <a:pt x="19" y="690"/>
                        <a:pt x="19" y="690"/>
                      </a:cubicBezTo>
                      <a:cubicBezTo>
                        <a:pt x="13" y="685"/>
                        <a:pt x="13" y="685"/>
                        <a:pt x="13" y="685"/>
                      </a:cubicBezTo>
                      <a:cubicBezTo>
                        <a:pt x="8" y="686"/>
                        <a:pt x="8" y="686"/>
                        <a:pt x="8" y="686"/>
                      </a:cubicBezTo>
                      <a:cubicBezTo>
                        <a:pt x="9" y="693"/>
                        <a:pt x="9" y="693"/>
                        <a:pt x="9" y="693"/>
                      </a:cubicBezTo>
                      <a:cubicBezTo>
                        <a:pt x="2" y="692"/>
                        <a:pt x="2" y="692"/>
                        <a:pt x="2" y="692"/>
                      </a:cubicBezTo>
                      <a:cubicBezTo>
                        <a:pt x="0" y="683"/>
                        <a:pt x="0" y="683"/>
                        <a:pt x="0" y="683"/>
                      </a:cubicBezTo>
                      <a:cubicBezTo>
                        <a:pt x="9" y="678"/>
                        <a:pt x="9" y="678"/>
                        <a:pt x="9" y="678"/>
                      </a:cubicBezTo>
                      <a:cubicBezTo>
                        <a:pt x="17" y="672"/>
                        <a:pt x="17" y="672"/>
                        <a:pt x="17" y="672"/>
                      </a:cubicBezTo>
                      <a:cubicBezTo>
                        <a:pt x="15" y="661"/>
                        <a:pt x="15" y="661"/>
                        <a:pt x="15" y="661"/>
                      </a:cubicBezTo>
                      <a:cubicBezTo>
                        <a:pt x="27" y="658"/>
                        <a:pt x="27" y="658"/>
                        <a:pt x="27" y="658"/>
                      </a:cubicBezTo>
                      <a:cubicBezTo>
                        <a:pt x="29" y="665"/>
                        <a:pt x="29" y="665"/>
                        <a:pt x="29" y="665"/>
                      </a:cubicBezTo>
                      <a:cubicBezTo>
                        <a:pt x="23" y="672"/>
                        <a:pt x="23" y="672"/>
                        <a:pt x="23" y="672"/>
                      </a:cubicBezTo>
                      <a:cubicBezTo>
                        <a:pt x="25" y="677"/>
                        <a:pt x="25" y="677"/>
                        <a:pt x="25" y="677"/>
                      </a:cubicBezTo>
                      <a:cubicBezTo>
                        <a:pt x="36" y="672"/>
                        <a:pt x="36" y="672"/>
                        <a:pt x="36" y="672"/>
                      </a:cubicBezTo>
                      <a:cubicBezTo>
                        <a:pt x="37" y="681"/>
                        <a:pt x="37" y="681"/>
                        <a:pt x="37" y="681"/>
                      </a:cubicBezTo>
                      <a:cubicBezTo>
                        <a:pt x="41" y="675"/>
                        <a:pt x="41" y="675"/>
                        <a:pt x="41" y="675"/>
                      </a:cubicBezTo>
                      <a:cubicBezTo>
                        <a:pt x="45" y="670"/>
                        <a:pt x="45" y="670"/>
                        <a:pt x="45" y="670"/>
                      </a:cubicBezTo>
                      <a:cubicBezTo>
                        <a:pt x="45" y="660"/>
                        <a:pt x="45" y="660"/>
                        <a:pt x="45" y="660"/>
                      </a:cubicBezTo>
                      <a:cubicBezTo>
                        <a:pt x="50" y="649"/>
                        <a:pt x="50" y="649"/>
                        <a:pt x="50" y="649"/>
                      </a:cubicBezTo>
                      <a:cubicBezTo>
                        <a:pt x="45" y="639"/>
                        <a:pt x="45" y="639"/>
                        <a:pt x="45" y="639"/>
                      </a:cubicBezTo>
                      <a:cubicBezTo>
                        <a:pt x="59" y="633"/>
                        <a:pt x="59" y="633"/>
                        <a:pt x="59" y="633"/>
                      </a:cubicBezTo>
                      <a:cubicBezTo>
                        <a:pt x="59" y="623"/>
                        <a:pt x="59" y="623"/>
                        <a:pt x="59" y="623"/>
                      </a:cubicBezTo>
                      <a:cubicBezTo>
                        <a:pt x="49" y="617"/>
                        <a:pt x="49" y="617"/>
                        <a:pt x="49" y="617"/>
                      </a:cubicBezTo>
                      <a:cubicBezTo>
                        <a:pt x="57" y="608"/>
                        <a:pt x="57" y="608"/>
                        <a:pt x="57" y="608"/>
                      </a:cubicBezTo>
                      <a:cubicBezTo>
                        <a:pt x="54" y="595"/>
                        <a:pt x="54" y="595"/>
                        <a:pt x="54" y="595"/>
                      </a:cubicBezTo>
                      <a:cubicBezTo>
                        <a:pt x="58" y="590"/>
                        <a:pt x="58" y="590"/>
                        <a:pt x="58" y="590"/>
                      </a:cubicBezTo>
                      <a:cubicBezTo>
                        <a:pt x="61" y="582"/>
                        <a:pt x="61" y="582"/>
                        <a:pt x="61" y="582"/>
                      </a:cubicBezTo>
                      <a:cubicBezTo>
                        <a:pt x="58" y="578"/>
                        <a:pt x="58" y="578"/>
                        <a:pt x="58" y="578"/>
                      </a:cubicBezTo>
                      <a:cubicBezTo>
                        <a:pt x="65" y="562"/>
                        <a:pt x="65" y="562"/>
                        <a:pt x="65" y="562"/>
                      </a:cubicBezTo>
                      <a:cubicBezTo>
                        <a:pt x="59" y="552"/>
                        <a:pt x="59" y="552"/>
                        <a:pt x="59" y="552"/>
                      </a:cubicBezTo>
                      <a:cubicBezTo>
                        <a:pt x="63" y="543"/>
                        <a:pt x="63" y="543"/>
                        <a:pt x="63" y="543"/>
                      </a:cubicBezTo>
                      <a:cubicBezTo>
                        <a:pt x="55" y="545"/>
                        <a:pt x="55" y="545"/>
                        <a:pt x="55" y="545"/>
                      </a:cubicBezTo>
                      <a:cubicBezTo>
                        <a:pt x="47" y="549"/>
                        <a:pt x="47" y="549"/>
                        <a:pt x="47" y="549"/>
                      </a:cubicBezTo>
                      <a:cubicBezTo>
                        <a:pt x="40" y="546"/>
                        <a:pt x="40" y="546"/>
                        <a:pt x="40" y="546"/>
                      </a:cubicBezTo>
                      <a:cubicBezTo>
                        <a:pt x="35" y="534"/>
                        <a:pt x="35" y="534"/>
                        <a:pt x="35" y="534"/>
                      </a:cubicBezTo>
                      <a:cubicBezTo>
                        <a:pt x="41" y="507"/>
                        <a:pt x="41" y="507"/>
                        <a:pt x="41" y="507"/>
                      </a:cubicBezTo>
                      <a:cubicBezTo>
                        <a:pt x="50" y="487"/>
                        <a:pt x="50" y="487"/>
                        <a:pt x="50" y="487"/>
                      </a:cubicBezTo>
                      <a:cubicBezTo>
                        <a:pt x="44" y="454"/>
                        <a:pt x="44" y="454"/>
                        <a:pt x="44" y="454"/>
                      </a:cubicBezTo>
                      <a:cubicBezTo>
                        <a:pt x="39" y="451"/>
                        <a:pt x="39" y="451"/>
                        <a:pt x="39" y="451"/>
                      </a:cubicBezTo>
                      <a:cubicBezTo>
                        <a:pt x="38" y="436"/>
                        <a:pt x="38" y="436"/>
                        <a:pt x="38" y="436"/>
                      </a:cubicBezTo>
                      <a:cubicBezTo>
                        <a:pt x="48" y="437"/>
                        <a:pt x="48" y="437"/>
                        <a:pt x="48" y="437"/>
                      </a:cubicBezTo>
                      <a:cubicBezTo>
                        <a:pt x="52" y="428"/>
                        <a:pt x="52" y="428"/>
                        <a:pt x="52" y="428"/>
                      </a:cubicBezTo>
                      <a:cubicBezTo>
                        <a:pt x="54" y="416"/>
                        <a:pt x="54" y="416"/>
                        <a:pt x="54" y="416"/>
                      </a:cubicBezTo>
                      <a:cubicBezTo>
                        <a:pt x="61" y="402"/>
                        <a:pt x="61" y="402"/>
                        <a:pt x="61" y="402"/>
                      </a:cubicBezTo>
                      <a:cubicBezTo>
                        <a:pt x="61" y="393"/>
                        <a:pt x="61" y="393"/>
                        <a:pt x="61" y="393"/>
                      </a:cubicBezTo>
                      <a:cubicBezTo>
                        <a:pt x="68" y="384"/>
                        <a:pt x="68" y="384"/>
                        <a:pt x="68" y="384"/>
                      </a:cubicBezTo>
                      <a:cubicBezTo>
                        <a:pt x="76" y="351"/>
                        <a:pt x="76" y="351"/>
                        <a:pt x="76" y="351"/>
                      </a:cubicBezTo>
                      <a:cubicBezTo>
                        <a:pt x="82" y="351"/>
                        <a:pt x="82" y="351"/>
                        <a:pt x="82" y="351"/>
                      </a:cubicBezTo>
                      <a:cubicBezTo>
                        <a:pt x="81" y="333"/>
                        <a:pt x="81" y="333"/>
                        <a:pt x="81" y="333"/>
                      </a:cubicBezTo>
                      <a:cubicBezTo>
                        <a:pt x="85" y="321"/>
                        <a:pt x="85" y="321"/>
                        <a:pt x="85" y="321"/>
                      </a:cubicBezTo>
                      <a:cubicBezTo>
                        <a:pt x="80" y="291"/>
                        <a:pt x="80" y="291"/>
                        <a:pt x="80" y="291"/>
                      </a:cubicBezTo>
                      <a:cubicBezTo>
                        <a:pt x="83" y="272"/>
                        <a:pt x="83" y="272"/>
                        <a:pt x="83" y="272"/>
                      </a:cubicBezTo>
                      <a:cubicBezTo>
                        <a:pt x="87" y="259"/>
                        <a:pt x="87" y="259"/>
                        <a:pt x="87" y="259"/>
                      </a:cubicBezTo>
                      <a:cubicBezTo>
                        <a:pt x="83" y="244"/>
                        <a:pt x="83" y="244"/>
                        <a:pt x="83" y="244"/>
                      </a:cubicBezTo>
                      <a:cubicBezTo>
                        <a:pt x="87" y="237"/>
                        <a:pt x="87" y="237"/>
                        <a:pt x="87" y="237"/>
                      </a:cubicBezTo>
                      <a:cubicBezTo>
                        <a:pt x="87" y="219"/>
                        <a:pt x="87" y="219"/>
                        <a:pt x="87" y="219"/>
                      </a:cubicBezTo>
                      <a:cubicBezTo>
                        <a:pt x="91" y="213"/>
                        <a:pt x="91" y="213"/>
                        <a:pt x="91" y="213"/>
                      </a:cubicBezTo>
                      <a:cubicBezTo>
                        <a:pt x="91" y="205"/>
                        <a:pt x="91" y="205"/>
                        <a:pt x="91" y="205"/>
                      </a:cubicBezTo>
                      <a:cubicBezTo>
                        <a:pt x="99" y="190"/>
                        <a:pt x="99" y="190"/>
                        <a:pt x="99" y="190"/>
                      </a:cubicBezTo>
                      <a:cubicBezTo>
                        <a:pt x="97" y="171"/>
                        <a:pt x="97" y="171"/>
                        <a:pt x="97" y="171"/>
                      </a:cubicBezTo>
                      <a:cubicBezTo>
                        <a:pt x="102" y="166"/>
                        <a:pt x="102" y="166"/>
                        <a:pt x="102" y="166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101" y="137"/>
                        <a:pt x="101" y="137"/>
                        <a:pt x="101" y="137"/>
                      </a:cubicBezTo>
                      <a:cubicBezTo>
                        <a:pt x="105" y="125"/>
                        <a:pt x="105" y="125"/>
                        <a:pt x="105" y="125"/>
                      </a:cubicBezTo>
                      <a:cubicBezTo>
                        <a:pt x="99" y="118"/>
                        <a:pt x="99" y="118"/>
                        <a:pt x="99" y="118"/>
                      </a:cubicBezTo>
                      <a:cubicBezTo>
                        <a:pt x="105" y="111"/>
                        <a:pt x="105" y="111"/>
                        <a:pt x="105" y="111"/>
                      </a:cubicBezTo>
                      <a:cubicBezTo>
                        <a:pt x="106" y="102"/>
                        <a:pt x="106" y="102"/>
                        <a:pt x="106" y="102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cubicBezTo>
                        <a:pt x="108" y="79"/>
                        <a:pt x="108" y="79"/>
                        <a:pt x="108" y="79"/>
                      </a:cubicBezTo>
                      <a:cubicBezTo>
                        <a:pt x="108" y="41"/>
                        <a:pt x="108" y="41"/>
                        <a:pt x="108" y="41"/>
                      </a:cubicBezTo>
                      <a:cubicBezTo>
                        <a:pt x="101" y="26"/>
                        <a:pt x="101" y="26"/>
                        <a:pt x="101" y="26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30" y="38"/>
                        <a:pt x="130" y="38"/>
                        <a:pt x="130" y="38"/>
                      </a:cubicBezTo>
                      <a:cubicBezTo>
                        <a:pt x="130" y="46"/>
                        <a:pt x="130" y="46"/>
                        <a:pt x="130" y="46"/>
                      </a:cubicBezTo>
                      <a:cubicBezTo>
                        <a:pt x="133" y="51"/>
                        <a:pt x="133" y="51"/>
                        <a:pt x="133" y="51"/>
                      </a:cubicBezTo>
                      <a:cubicBezTo>
                        <a:pt x="133" y="71"/>
                        <a:pt x="133" y="71"/>
                        <a:pt x="133" y="71"/>
                      </a:cubicBezTo>
                      <a:cubicBezTo>
                        <a:pt x="138" y="74"/>
                        <a:pt x="138" y="74"/>
                        <a:pt x="138" y="74"/>
                      </a:cubicBezTo>
                      <a:cubicBezTo>
                        <a:pt x="141" y="80"/>
                        <a:pt x="141" y="80"/>
                        <a:pt x="141" y="80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165" y="115"/>
                        <a:pt x="165" y="115"/>
                        <a:pt x="165" y="115"/>
                      </a:cubicBezTo>
                      <a:cubicBezTo>
                        <a:pt x="161" y="130"/>
                        <a:pt x="161" y="130"/>
                        <a:pt x="161" y="130"/>
                      </a:cubicBezTo>
                      <a:cubicBezTo>
                        <a:pt x="156" y="136"/>
                        <a:pt x="156" y="136"/>
                        <a:pt x="156" y="136"/>
                      </a:cubicBezTo>
                      <a:cubicBezTo>
                        <a:pt x="144" y="144"/>
                        <a:pt x="144" y="144"/>
                        <a:pt x="144" y="144"/>
                      </a:cubicBezTo>
                      <a:cubicBezTo>
                        <a:pt x="141" y="147"/>
                        <a:pt x="141" y="147"/>
                        <a:pt x="141" y="147"/>
                      </a:cubicBezTo>
                      <a:cubicBezTo>
                        <a:pt x="141" y="155"/>
                        <a:pt x="141" y="155"/>
                        <a:pt x="141" y="155"/>
                      </a:cubicBezTo>
                      <a:cubicBezTo>
                        <a:pt x="136" y="166"/>
                        <a:pt x="136" y="166"/>
                        <a:pt x="136" y="166"/>
                      </a:cubicBezTo>
                      <a:cubicBezTo>
                        <a:pt x="138" y="175"/>
                        <a:pt x="138" y="175"/>
                        <a:pt x="138" y="175"/>
                      </a:cubicBezTo>
                      <a:cubicBezTo>
                        <a:pt x="138" y="192"/>
                        <a:pt x="138" y="192"/>
                        <a:pt x="138" y="192"/>
                      </a:cubicBezTo>
                      <a:cubicBezTo>
                        <a:pt x="142" y="200"/>
                        <a:pt x="142" y="200"/>
                        <a:pt x="142" y="200"/>
                      </a:cubicBezTo>
                      <a:cubicBezTo>
                        <a:pt x="134" y="207"/>
                        <a:pt x="134" y="207"/>
                        <a:pt x="134" y="207"/>
                      </a:cubicBezTo>
                      <a:cubicBezTo>
                        <a:pt x="129" y="215"/>
                        <a:pt x="129" y="215"/>
                        <a:pt x="129" y="215"/>
                      </a:cubicBezTo>
                      <a:cubicBezTo>
                        <a:pt x="127" y="223"/>
                        <a:pt x="127" y="223"/>
                        <a:pt x="127" y="223"/>
                      </a:cubicBezTo>
                      <a:cubicBezTo>
                        <a:pt x="120" y="229"/>
                        <a:pt x="120" y="229"/>
                        <a:pt x="120" y="229"/>
                      </a:cubicBezTo>
                      <a:cubicBezTo>
                        <a:pt x="113" y="243"/>
                        <a:pt x="113" y="243"/>
                        <a:pt x="113" y="243"/>
                      </a:cubicBezTo>
                      <a:cubicBezTo>
                        <a:pt x="112" y="253"/>
                        <a:pt x="112" y="253"/>
                        <a:pt x="112" y="253"/>
                      </a:cubicBezTo>
                      <a:cubicBezTo>
                        <a:pt x="113" y="273"/>
                        <a:pt x="113" y="273"/>
                        <a:pt x="113" y="273"/>
                      </a:cubicBezTo>
                      <a:cubicBezTo>
                        <a:pt x="109" y="279"/>
                        <a:pt x="109" y="279"/>
                        <a:pt x="109" y="279"/>
                      </a:cubicBezTo>
                      <a:cubicBezTo>
                        <a:pt x="104" y="280"/>
                        <a:pt x="104" y="280"/>
                        <a:pt x="104" y="280"/>
                      </a:cubicBezTo>
                      <a:cubicBezTo>
                        <a:pt x="105" y="291"/>
                        <a:pt x="105" y="291"/>
                        <a:pt x="105" y="291"/>
                      </a:cubicBezTo>
                      <a:cubicBezTo>
                        <a:pt x="100" y="294"/>
                        <a:pt x="100" y="294"/>
                        <a:pt x="100" y="294"/>
                      </a:cubicBezTo>
                      <a:cubicBezTo>
                        <a:pt x="101" y="306"/>
                        <a:pt x="101" y="306"/>
                        <a:pt x="101" y="306"/>
                      </a:cubicBezTo>
                      <a:cubicBezTo>
                        <a:pt x="109" y="326"/>
                        <a:pt x="109" y="326"/>
                        <a:pt x="109" y="326"/>
                      </a:cubicBezTo>
                      <a:cubicBezTo>
                        <a:pt x="112" y="342"/>
                        <a:pt x="112" y="342"/>
                        <a:pt x="112" y="342"/>
                      </a:cubicBezTo>
                      <a:cubicBezTo>
                        <a:pt x="111" y="361"/>
                        <a:pt x="111" y="361"/>
                        <a:pt x="111" y="361"/>
                      </a:cubicBezTo>
                      <a:cubicBezTo>
                        <a:pt x="105" y="382"/>
                        <a:pt x="105" y="382"/>
                        <a:pt x="105" y="382"/>
                      </a:cubicBezTo>
                      <a:cubicBezTo>
                        <a:pt x="100" y="404"/>
                        <a:pt x="100" y="404"/>
                        <a:pt x="100" y="404"/>
                      </a:cubicBezTo>
                      <a:cubicBezTo>
                        <a:pt x="95" y="409"/>
                        <a:pt x="95" y="409"/>
                        <a:pt x="95" y="409"/>
                      </a:cubicBezTo>
                      <a:cubicBezTo>
                        <a:pt x="94" y="416"/>
                        <a:pt x="94" y="416"/>
                        <a:pt x="94" y="416"/>
                      </a:cubicBezTo>
                      <a:cubicBezTo>
                        <a:pt x="89" y="420"/>
                        <a:pt x="89" y="420"/>
                        <a:pt x="89" y="420"/>
                      </a:cubicBezTo>
                      <a:cubicBezTo>
                        <a:pt x="89" y="439"/>
                        <a:pt x="89" y="439"/>
                        <a:pt x="89" y="439"/>
                      </a:cubicBezTo>
                      <a:cubicBezTo>
                        <a:pt x="92" y="463"/>
                        <a:pt x="92" y="463"/>
                        <a:pt x="92" y="463"/>
                      </a:cubicBezTo>
                      <a:cubicBezTo>
                        <a:pt x="91" y="476"/>
                        <a:pt x="91" y="476"/>
                        <a:pt x="91" y="476"/>
                      </a:cubicBezTo>
                      <a:cubicBezTo>
                        <a:pt x="86" y="476"/>
                        <a:pt x="86" y="476"/>
                        <a:pt x="86" y="476"/>
                      </a:cubicBezTo>
                      <a:cubicBezTo>
                        <a:pt x="80" y="488"/>
                        <a:pt x="80" y="488"/>
                        <a:pt x="80" y="488"/>
                      </a:cubicBezTo>
                      <a:cubicBezTo>
                        <a:pt x="75" y="507"/>
                        <a:pt x="75" y="507"/>
                        <a:pt x="75" y="507"/>
                      </a:cubicBezTo>
                      <a:cubicBezTo>
                        <a:pt x="77" y="514"/>
                        <a:pt x="77" y="514"/>
                        <a:pt x="77" y="514"/>
                      </a:cubicBezTo>
                      <a:cubicBezTo>
                        <a:pt x="73" y="523"/>
                        <a:pt x="73" y="523"/>
                        <a:pt x="73" y="523"/>
                      </a:cubicBezTo>
                      <a:cubicBezTo>
                        <a:pt x="75" y="546"/>
                        <a:pt x="75" y="546"/>
                        <a:pt x="75" y="546"/>
                      </a:cubicBezTo>
                      <a:cubicBezTo>
                        <a:pt x="78" y="563"/>
                        <a:pt x="78" y="563"/>
                        <a:pt x="78" y="563"/>
                      </a:cubicBezTo>
                      <a:cubicBezTo>
                        <a:pt x="67" y="568"/>
                        <a:pt x="67" y="568"/>
                        <a:pt x="67" y="568"/>
                      </a:cubicBezTo>
                      <a:cubicBezTo>
                        <a:pt x="66" y="573"/>
                        <a:pt x="66" y="573"/>
                        <a:pt x="66" y="573"/>
                      </a:cubicBezTo>
                      <a:cubicBezTo>
                        <a:pt x="73" y="583"/>
                        <a:pt x="73" y="583"/>
                        <a:pt x="73" y="583"/>
                      </a:cubicBezTo>
                      <a:cubicBezTo>
                        <a:pt x="75" y="598"/>
                        <a:pt x="75" y="598"/>
                        <a:pt x="75" y="598"/>
                      </a:cubicBezTo>
                      <a:cubicBezTo>
                        <a:pt x="74" y="618"/>
                        <a:pt x="74" y="618"/>
                        <a:pt x="74" y="618"/>
                      </a:cubicBezTo>
                      <a:cubicBezTo>
                        <a:pt x="86" y="624"/>
                        <a:pt x="86" y="624"/>
                        <a:pt x="86" y="624"/>
                      </a:cubicBezTo>
                      <a:cubicBezTo>
                        <a:pt x="86" y="630"/>
                        <a:pt x="86" y="630"/>
                        <a:pt x="86" y="630"/>
                      </a:cubicBezTo>
                      <a:cubicBezTo>
                        <a:pt x="74" y="629"/>
                        <a:pt x="74" y="629"/>
                        <a:pt x="74" y="629"/>
                      </a:cubicBezTo>
                      <a:cubicBezTo>
                        <a:pt x="71" y="633"/>
                        <a:pt x="71" y="633"/>
                        <a:pt x="71" y="633"/>
                      </a:cubicBezTo>
                      <a:cubicBezTo>
                        <a:pt x="72" y="634"/>
                        <a:pt x="72" y="634"/>
                        <a:pt x="72" y="634"/>
                      </a:cubicBezTo>
                      <a:cubicBezTo>
                        <a:pt x="79" y="636"/>
                        <a:pt x="79" y="636"/>
                        <a:pt x="79" y="636"/>
                      </a:cubicBezTo>
                      <a:cubicBezTo>
                        <a:pt x="84" y="642"/>
                        <a:pt x="84" y="642"/>
                        <a:pt x="84" y="642"/>
                      </a:cubicBezTo>
                      <a:cubicBezTo>
                        <a:pt x="76" y="652"/>
                        <a:pt x="76" y="652"/>
                        <a:pt x="76" y="652"/>
                      </a:cubicBezTo>
                      <a:cubicBezTo>
                        <a:pt x="78" y="657"/>
                        <a:pt x="78" y="657"/>
                        <a:pt x="78" y="657"/>
                      </a:cubicBezTo>
                      <a:cubicBezTo>
                        <a:pt x="76" y="662"/>
                        <a:pt x="76" y="662"/>
                        <a:pt x="76" y="662"/>
                      </a:cubicBezTo>
                      <a:cubicBezTo>
                        <a:pt x="76" y="679"/>
                        <a:pt x="76" y="679"/>
                        <a:pt x="76" y="679"/>
                      </a:cubicBezTo>
                      <a:cubicBezTo>
                        <a:pt x="73" y="682"/>
                        <a:pt x="73" y="682"/>
                        <a:pt x="73" y="682"/>
                      </a:cubicBezTo>
                      <a:cubicBezTo>
                        <a:pt x="72" y="695"/>
                        <a:pt x="72" y="695"/>
                        <a:pt x="72" y="695"/>
                      </a:cubicBezTo>
                      <a:cubicBezTo>
                        <a:pt x="58" y="709"/>
                        <a:pt x="58" y="709"/>
                        <a:pt x="58" y="709"/>
                      </a:cubicBezTo>
                      <a:cubicBezTo>
                        <a:pt x="58" y="715"/>
                        <a:pt x="58" y="715"/>
                        <a:pt x="58" y="715"/>
                      </a:cubicBezTo>
                      <a:cubicBezTo>
                        <a:pt x="61" y="726"/>
                        <a:pt x="61" y="726"/>
                        <a:pt x="61" y="726"/>
                      </a:cubicBezTo>
                      <a:cubicBezTo>
                        <a:pt x="57" y="737"/>
                        <a:pt x="57" y="737"/>
                        <a:pt x="57" y="737"/>
                      </a:cubicBezTo>
                      <a:cubicBezTo>
                        <a:pt x="53" y="746"/>
                        <a:pt x="53" y="746"/>
                        <a:pt x="53" y="746"/>
                      </a:cubicBezTo>
                      <a:cubicBezTo>
                        <a:pt x="41" y="765"/>
                        <a:pt x="41" y="765"/>
                        <a:pt x="41" y="765"/>
                      </a:cubicBezTo>
                      <a:cubicBezTo>
                        <a:pt x="37" y="781"/>
                        <a:pt x="37" y="781"/>
                        <a:pt x="37" y="781"/>
                      </a:cubicBezTo>
                      <a:cubicBezTo>
                        <a:pt x="38" y="788"/>
                        <a:pt x="38" y="788"/>
                        <a:pt x="38" y="788"/>
                      </a:cubicBezTo>
                      <a:cubicBezTo>
                        <a:pt x="43" y="795"/>
                        <a:pt x="43" y="795"/>
                        <a:pt x="43" y="795"/>
                      </a:cubicBezTo>
                      <a:cubicBezTo>
                        <a:pt x="46" y="804"/>
                        <a:pt x="46" y="804"/>
                        <a:pt x="46" y="804"/>
                      </a:cubicBezTo>
                      <a:cubicBezTo>
                        <a:pt x="53" y="799"/>
                        <a:pt x="53" y="799"/>
                        <a:pt x="53" y="799"/>
                      </a:cubicBezTo>
                      <a:cubicBezTo>
                        <a:pt x="60" y="799"/>
                        <a:pt x="60" y="799"/>
                        <a:pt x="60" y="799"/>
                      </a:cubicBezTo>
                      <a:cubicBezTo>
                        <a:pt x="60" y="814"/>
                        <a:pt x="60" y="814"/>
                        <a:pt x="60" y="814"/>
                      </a:cubicBezTo>
                      <a:cubicBezTo>
                        <a:pt x="62" y="821"/>
                        <a:pt x="62" y="821"/>
                        <a:pt x="62" y="821"/>
                      </a:cubicBezTo>
                      <a:cubicBezTo>
                        <a:pt x="61" y="828"/>
                        <a:pt x="61" y="828"/>
                        <a:pt x="61" y="828"/>
                      </a:cubicBezTo>
                      <a:cubicBezTo>
                        <a:pt x="70" y="843"/>
                        <a:pt x="70" y="843"/>
                        <a:pt x="70" y="843"/>
                      </a:cubicBezTo>
                      <a:cubicBezTo>
                        <a:pt x="130" y="843"/>
                        <a:pt x="130" y="843"/>
                        <a:pt x="130" y="843"/>
                      </a:cubicBezTo>
                      <a:cubicBezTo>
                        <a:pt x="136" y="851"/>
                        <a:pt x="136" y="851"/>
                        <a:pt x="136" y="851"/>
                      </a:cubicBezTo>
                      <a:cubicBezTo>
                        <a:pt x="128" y="848"/>
                        <a:pt x="128" y="848"/>
                        <a:pt x="128" y="848"/>
                      </a:cubicBezTo>
                      <a:lnTo>
                        <a:pt x="121" y="848"/>
                      </a:lnTo>
                      <a:close/>
                      <a:moveTo>
                        <a:pt x="136" y="932"/>
                      </a:moveTo>
                      <a:cubicBezTo>
                        <a:pt x="136" y="903"/>
                        <a:pt x="136" y="903"/>
                        <a:pt x="136" y="903"/>
                      </a:cubicBezTo>
                      <a:cubicBezTo>
                        <a:pt x="137" y="864"/>
                        <a:pt x="137" y="864"/>
                        <a:pt x="137" y="864"/>
                      </a:cubicBezTo>
                      <a:cubicBezTo>
                        <a:pt x="132" y="858"/>
                        <a:pt x="132" y="858"/>
                        <a:pt x="132" y="858"/>
                      </a:cubicBezTo>
                      <a:cubicBezTo>
                        <a:pt x="125" y="860"/>
                        <a:pt x="125" y="860"/>
                        <a:pt x="125" y="860"/>
                      </a:cubicBezTo>
                      <a:cubicBezTo>
                        <a:pt x="122" y="857"/>
                        <a:pt x="122" y="857"/>
                        <a:pt x="122" y="857"/>
                      </a:cubicBezTo>
                      <a:cubicBezTo>
                        <a:pt x="117" y="857"/>
                        <a:pt x="117" y="857"/>
                        <a:pt x="117" y="857"/>
                      </a:cubicBezTo>
                      <a:cubicBezTo>
                        <a:pt x="112" y="867"/>
                        <a:pt x="112" y="867"/>
                        <a:pt x="112" y="867"/>
                      </a:cubicBezTo>
                      <a:cubicBezTo>
                        <a:pt x="104" y="865"/>
                        <a:pt x="104" y="865"/>
                        <a:pt x="104" y="865"/>
                      </a:cubicBezTo>
                      <a:cubicBezTo>
                        <a:pt x="101" y="867"/>
                        <a:pt x="101" y="867"/>
                        <a:pt x="101" y="867"/>
                      </a:cubicBezTo>
                      <a:cubicBezTo>
                        <a:pt x="106" y="871"/>
                        <a:pt x="106" y="871"/>
                        <a:pt x="106" y="871"/>
                      </a:cubicBezTo>
                      <a:cubicBezTo>
                        <a:pt x="103" y="875"/>
                        <a:pt x="103" y="875"/>
                        <a:pt x="103" y="875"/>
                      </a:cubicBezTo>
                      <a:cubicBezTo>
                        <a:pt x="100" y="874"/>
                        <a:pt x="100" y="874"/>
                        <a:pt x="100" y="874"/>
                      </a:cubicBezTo>
                      <a:cubicBezTo>
                        <a:pt x="99" y="884"/>
                        <a:pt x="99" y="884"/>
                        <a:pt x="99" y="884"/>
                      </a:cubicBezTo>
                      <a:cubicBezTo>
                        <a:pt x="105" y="887"/>
                        <a:pt x="105" y="887"/>
                        <a:pt x="105" y="887"/>
                      </a:cubicBezTo>
                      <a:cubicBezTo>
                        <a:pt x="113" y="887"/>
                        <a:pt x="113" y="887"/>
                        <a:pt x="113" y="887"/>
                      </a:cubicBezTo>
                      <a:cubicBezTo>
                        <a:pt x="122" y="887"/>
                        <a:pt x="122" y="887"/>
                        <a:pt x="122" y="887"/>
                      </a:cubicBezTo>
                      <a:cubicBezTo>
                        <a:pt x="123" y="891"/>
                        <a:pt x="123" y="891"/>
                        <a:pt x="123" y="891"/>
                      </a:cubicBezTo>
                      <a:cubicBezTo>
                        <a:pt x="117" y="893"/>
                        <a:pt x="117" y="893"/>
                        <a:pt x="117" y="893"/>
                      </a:cubicBezTo>
                      <a:cubicBezTo>
                        <a:pt x="109" y="894"/>
                        <a:pt x="109" y="894"/>
                        <a:pt x="109" y="894"/>
                      </a:cubicBezTo>
                      <a:cubicBezTo>
                        <a:pt x="106" y="896"/>
                        <a:pt x="106" y="896"/>
                        <a:pt x="106" y="896"/>
                      </a:cubicBezTo>
                      <a:cubicBezTo>
                        <a:pt x="108" y="905"/>
                        <a:pt x="108" y="905"/>
                        <a:pt x="108" y="905"/>
                      </a:cubicBezTo>
                      <a:cubicBezTo>
                        <a:pt x="114" y="911"/>
                        <a:pt x="114" y="911"/>
                        <a:pt x="114" y="911"/>
                      </a:cubicBezTo>
                      <a:cubicBezTo>
                        <a:pt x="129" y="916"/>
                        <a:pt x="129" y="916"/>
                        <a:pt x="129" y="916"/>
                      </a:cubicBezTo>
                      <a:cubicBezTo>
                        <a:pt x="125" y="920"/>
                        <a:pt x="125" y="920"/>
                        <a:pt x="125" y="920"/>
                      </a:cubicBezTo>
                      <a:cubicBezTo>
                        <a:pt x="117" y="918"/>
                        <a:pt x="117" y="918"/>
                        <a:pt x="117" y="918"/>
                      </a:cubicBezTo>
                      <a:cubicBezTo>
                        <a:pt x="112" y="915"/>
                        <a:pt x="112" y="915"/>
                        <a:pt x="112" y="915"/>
                      </a:cubicBezTo>
                      <a:cubicBezTo>
                        <a:pt x="108" y="915"/>
                        <a:pt x="108" y="915"/>
                        <a:pt x="108" y="915"/>
                      </a:cubicBezTo>
                      <a:cubicBezTo>
                        <a:pt x="106" y="917"/>
                        <a:pt x="106" y="917"/>
                        <a:pt x="106" y="917"/>
                      </a:cubicBezTo>
                      <a:cubicBezTo>
                        <a:pt x="97" y="916"/>
                        <a:pt x="97" y="916"/>
                        <a:pt x="97" y="916"/>
                      </a:cubicBezTo>
                      <a:cubicBezTo>
                        <a:pt x="105" y="924"/>
                        <a:pt x="105" y="924"/>
                        <a:pt x="105" y="924"/>
                      </a:cubicBezTo>
                      <a:cubicBezTo>
                        <a:pt x="100" y="923"/>
                        <a:pt x="100" y="923"/>
                        <a:pt x="100" y="923"/>
                      </a:cubicBezTo>
                      <a:cubicBezTo>
                        <a:pt x="94" y="919"/>
                        <a:pt x="94" y="919"/>
                        <a:pt x="94" y="919"/>
                      </a:cubicBezTo>
                      <a:cubicBezTo>
                        <a:pt x="91" y="921"/>
                        <a:pt x="91" y="921"/>
                        <a:pt x="91" y="921"/>
                      </a:cubicBezTo>
                      <a:cubicBezTo>
                        <a:pt x="84" y="919"/>
                        <a:pt x="84" y="919"/>
                        <a:pt x="84" y="919"/>
                      </a:cubicBezTo>
                      <a:cubicBezTo>
                        <a:pt x="72" y="921"/>
                        <a:pt x="72" y="921"/>
                        <a:pt x="72" y="921"/>
                      </a:cubicBezTo>
                      <a:cubicBezTo>
                        <a:pt x="72" y="924"/>
                        <a:pt x="72" y="924"/>
                        <a:pt x="72" y="924"/>
                      </a:cubicBezTo>
                      <a:cubicBezTo>
                        <a:pt x="92" y="927"/>
                        <a:pt x="92" y="927"/>
                        <a:pt x="92" y="927"/>
                      </a:cubicBezTo>
                      <a:cubicBezTo>
                        <a:pt x="92" y="931"/>
                        <a:pt x="92" y="931"/>
                        <a:pt x="92" y="931"/>
                      </a:cubicBezTo>
                      <a:cubicBezTo>
                        <a:pt x="102" y="931"/>
                        <a:pt x="102" y="931"/>
                        <a:pt x="102" y="931"/>
                      </a:cubicBezTo>
                      <a:cubicBezTo>
                        <a:pt x="104" y="932"/>
                        <a:pt x="104" y="932"/>
                        <a:pt x="104" y="932"/>
                      </a:cubicBezTo>
                      <a:cubicBezTo>
                        <a:pt x="123" y="933"/>
                        <a:pt x="123" y="933"/>
                        <a:pt x="123" y="933"/>
                      </a:cubicBezTo>
                      <a:cubicBezTo>
                        <a:pt x="131" y="935"/>
                        <a:pt x="131" y="935"/>
                        <a:pt x="131" y="935"/>
                      </a:cubicBezTo>
                      <a:lnTo>
                        <a:pt x="136" y="932"/>
                      </a:lnTo>
                      <a:close/>
                      <a:moveTo>
                        <a:pt x="167" y="940"/>
                      </a:moveTo>
                      <a:cubicBezTo>
                        <a:pt x="165" y="935"/>
                        <a:pt x="165" y="935"/>
                        <a:pt x="165" y="935"/>
                      </a:cubicBezTo>
                      <a:cubicBezTo>
                        <a:pt x="157" y="933"/>
                        <a:pt x="157" y="933"/>
                        <a:pt x="157" y="933"/>
                      </a:cubicBezTo>
                      <a:cubicBezTo>
                        <a:pt x="156" y="936"/>
                        <a:pt x="156" y="936"/>
                        <a:pt x="156" y="936"/>
                      </a:cubicBezTo>
                      <a:cubicBezTo>
                        <a:pt x="144" y="939"/>
                        <a:pt x="144" y="939"/>
                        <a:pt x="144" y="939"/>
                      </a:cubicBezTo>
                      <a:cubicBezTo>
                        <a:pt x="146" y="944"/>
                        <a:pt x="146" y="944"/>
                        <a:pt x="146" y="944"/>
                      </a:cubicBezTo>
                      <a:cubicBezTo>
                        <a:pt x="152" y="947"/>
                        <a:pt x="152" y="947"/>
                        <a:pt x="152" y="947"/>
                      </a:cubicBezTo>
                      <a:cubicBezTo>
                        <a:pt x="158" y="945"/>
                        <a:pt x="158" y="945"/>
                        <a:pt x="158" y="945"/>
                      </a:cubicBezTo>
                      <a:cubicBezTo>
                        <a:pt x="159" y="949"/>
                        <a:pt x="159" y="949"/>
                        <a:pt x="159" y="949"/>
                      </a:cubicBezTo>
                      <a:cubicBezTo>
                        <a:pt x="163" y="949"/>
                        <a:pt x="163" y="949"/>
                        <a:pt x="163" y="949"/>
                      </a:cubicBezTo>
                      <a:lnTo>
                        <a:pt x="167" y="940"/>
                      </a:lnTo>
                      <a:close/>
                      <a:moveTo>
                        <a:pt x="120" y="955"/>
                      </a:moveTo>
                      <a:cubicBezTo>
                        <a:pt x="124" y="954"/>
                        <a:pt x="124" y="954"/>
                        <a:pt x="124" y="954"/>
                      </a:cubicBezTo>
                      <a:cubicBezTo>
                        <a:pt x="121" y="949"/>
                        <a:pt x="121" y="949"/>
                        <a:pt x="121" y="949"/>
                      </a:cubicBezTo>
                      <a:cubicBezTo>
                        <a:pt x="124" y="947"/>
                        <a:pt x="124" y="947"/>
                        <a:pt x="124" y="947"/>
                      </a:cubicBezTo>
                      <a:cubicBezTo>
                        <a:pt x="130" y="947"/>
                        <a:pt x="130" y="947"/>
                        <a:pt x="130" y="947"/>
                      </a:cubicBezTo>
                      <a:cubicBezTo>
                        <a:pt x="132" y="955"/>
                        <a:pt x="132" y="955"/>
                        <a:pt x="132" y="955"/>
                      </a:cubicBezTo>
                      <a:cubicBezTo>
                        <a:pt x="140" y="955"/>
                        <a:pt x="140" y="955"/>
                        <a:pt x="140" y="955"/>
                      </a:cubicBezTo>
                      <a:cubicBezTo>
                        <a:pt x="147" y="959"/>
                        <a:pt x="147" y="959"/>
                        <a:pt x="147" y="959"/>
                      </a:cubicBezTo>
                      <a:cubicBezTo>
                        <a:pt x="149" y="957"/>
                        <a:pt x="149" y="957"/>
                        <a:pt x="149" y="957"/>
                      </a:cubicBezTo>
                      <a:cubicBezTo>
                        <a:pt x="144" y="952"/>
                        <a:pt x="144" y="952"/>
                        <a:pt x="144" y="952"/>
                      </a:cubicBezTo>
                      <a:cubicBezTo>
                        <a:pt x="136" y="949"/>
                        <a:pt x="136" y="949"/>
                        <a:pt x="136" y="949"/>
                      </a:cubicBezTo>
                      <a:cubicBezTo>
                        <a:pt x="142" y="945"/>
                        <a:pt x="142" y="945"/>
                        <a:pt x="142" y="945"/>
                      </a:cubicBezTo>
                      <a:cubicBezTo>
                        <a:pt x="133" y="944"/>
                        <a:pt x="133" y="944"/>
                        <a:pt x="133" y="944"/>
                      </a:cubicBezTo>
                      <a:cubicBezTo>
                        <a:pt x="132" y="942"/>
                        <a:pt x="132" y="942"/>
                        <a:pt x="132" y="942"/>
                      </a:cubicBezTo>
                      <a:cubicBezTo>
                        <a:pt x="138" y="942"/>
                        <a:pt x="138" y="942"/>
                        <a:pt x="138" y="942"/>
                      </a:cubicBezTo>
                      <a:cubicBezTo>
                        <a:pt x="140" y="938"/>
                        <a:pt x="140" y="938"/>
                        <a:pt x="140" y="938"/>
                      </a:cubicBezTo>
                      <a:cubicBezTo>
                        <a:pt x="126" y="938"/>
                        <a:pt x="126" y="938"/>
                        <a:pt x="126" y="938"/>
                      </a:cubicBezTo>
                      <a:cubicBezTo>
                        <a:pt x="126" y="938"/>
                        <a:pt x="118" y="944"/>
                        <a:pt x="117" y="944"/>
                      </a:cubicBezTo>
                      <a:cubicBezTo>
                        <a:pt x="116" y="944"/>
                        <a:pt x="111" y="944"/>
                        <a:pt x="111" y="944"/>
                      </a:cubicBezTo>
                      <a:lnTo>
                        <a:pt x="120" y="955"/>
                      </a:lnTo>
                      <a:close/>
                      <a:moveTo>
                        <a:pt x="88" y="938"/>
                      </a:moveTo>
                      <a:cubicBezTo>
                        <a:pt x="92" y="942"/>
                        <a:pt x="92" y="942"/>
                        <a:pt x="92" y="942"/>
                      </a:cubicBezTo>
                      <a:cubicBezTo>
                        <a:pt x="98" y="942"/>
                        <a:pt x="98" y="942"/>
                        <a:pt x="98" y="942"/>
                      </a:cubicBezTo>
                      <a:cubicBezTo>
                        <a:pt x="102" y="942"/>
                        <a:pt x="102" y="942"/>
                        <a:pt x="102" y="942"/>
                      </a:cubicBezTo>
                      <a:cubicBezTo>
                        <a:pt x="100" y="937"/>
                        <a:pt x="100" y="937"/>
                        <a:pt x="100" y="937"/>
                      </a:cubicBezTo>
                      <a:cubicBezTo>
                        <a:pt x="96" y="938"/>
                        <a:pt x="96" y="938"/>
                        <a:pt x="96" y="938"/>
                      </a:cubicBezTo>
                      <a:cubicBezTo>
                        <a:pt x="91" y="936"/>
                        <a:pt x="91" y="936"/>
                        <a:pt x="91" y="936"/>
                      </a:cubicBezTo>
                      <a:cubicBezTo>
                        <a:pt x="85" y="932"/>
                        <a:pt x="85" y="932"/>
                        <a:pt x="85" y="932"/>
                      </a:cubicBezTo>
                      <a:cubicBezTo>
                        <a:pt x="82" y="935"/>
                        <a:pt x="82" y="935"/>
                        <a:pt x="82" y="935"/>
                      </a:cubicBezTo>
                      <a:lnTo>
                        <a:pt x="88" y="938"/>
                      </a:lnTo>
                      <a:close/>
                      <a:moveTo>
                        <a:pt x="117" y="941"/>
                      </a:moveTo>
                      <a:cubicBezTo>
                        <a:pt x="122" y="937"/>
                        <a:pt x="122" y="937"/>
                        <a:pt x="122" y="937"/>
                      </a:cubicBezTo>
                      <a:cubicBezTo>
                        <a:pt x="117" y="936"/>
                        <a:pt x="117" y="936"/>
                        <a:pt x="117" y="936"/>
                      </a:cubicBezTo>
                      <a:cubicBezTo>
                        <a:pt x="108" y="938"/>
                        <a:pt x="108" y="938"/>
                        <a:pt x="108" y="938"/>
                      </a:cubicBezTo>
                      <a:lnTo>
                        <a:pt x="117" y="941"/>
                      </a:lnTo>
                      <a:close/>
                      <a:moveTo>
                        <a:pt x="41" y="900"/>
                      </a:moveTo>
                      <a:cubicBezTo>
                        <a:pt x="45" y="902"/>
                        <a:pt x="45" y="902"/>
                        <a:pt x="45" y="902"/>
                      </a:cubicBezTo>
                      <a:cubicBezTo>
                        <a:pt x="49" y="908"/>
                        <a:pt x="49" y="908"/>
                        <a:pt x="49" y="908"/>
                      </a:cubicBezTo>
                      <a:cubicBezTo>
                        <a:pt x="58" y="909"/>
                        <a:pt x="58" y="909"/>
                        <a:pt x="58" y="909"/>
                      </a:cubicBezTo>
                      <a:cubicBezTo>
                        <a:pt x="62" y="905"/>
                        <a:pt x="62" y="905"/>
                        <a:pt x="62" y="905"/>
                      </a:cubicBezTo>
                      <a:cubicBezTo>
                        <a:pt x="65" y="897"/>
                        <a:pt x="65" y="897"/>
                        <a:pt x="65" y="897"/>
                      </a:cubicBezTo>
                      <a:cubicBezTo>
                        <a:pt x="55" y="888"/>
                        <a:pt x="55" y="888"/>
                        <a:pt x="55" y="888"/>
                      </a:cubicBezTo>
                      <a:cubicBezTo>
                        <a:pt x="50" y="890"/>
                        <a:pt x="50" y="890"/>
                        <a:pt x="50" y="890"/>
                      </a:cubicBezTo>
                      <a:cubicBezTo>
                        <a:pt x="46" y="888"/>
                        <a:pt x="46" y="888"/>
                        <a:pt x="46" y="888"/>
                      </a:cubicBezTo>
                      <a:cubicBezTo>
                        <a:pt x="36" y="892"/>
                        <a:pt x="36" y="892"/>
                        <a:pt x="36" y="892"/>
                      </a:cubicBezTo>
                      <a:lnTo>
                        <a:pt x="41" y="900"/>
                      </a:lnTo>
                      <a:close/>
                      <a:moveTo>
                        <a:pt x="28" y="876"/>
                      </a:moveTo>
                      <a:cubicBezTo>
                        <a:pt x="32" y="878"/>
                        <a:pt x="32" y="878"/>
                        <a:pt x="32" y="878"/>
                      </a:cubicBezTo>
                      <a:cubicBezTo>
                        <a:pt x="39" y="882"/>
                        <a:pt x="39" y="882"/>
                        <a:pt x="39" y="882"/>
                      </a:cubicBezTo>
                      <a:cubicBezTo>
                        <a:pt x="46" y="886"/>
                        <a:pt x="46" y="886"/>
                        <a:pt x="46" y="886"/>
                      </a:cubicBezTo>
                      <a:cubicBezTo>
                        <a:pt x="50" y="885"/>
                        <a:pt x="50" y="885"/>
                        <a:pt x="50" y="885"/>
                      </a:cubicBezTo>
                      <a:cubicBezTo>
                        <a:pt x="46" y="879"/>
                        <a:pt x="46" y="879"/>
                        <a:pt x="46" y="879"/>
                      </a:cubicBezTo>
                      <a:cubicBezTo>
                        <a:pt x="40" y="878"/>
                        <a:pt x="40" y="878"/>
                        <a:pt x="40" y="878"/>
                      </a:cubicBezTo>
                      <a:cubicBezTo>
                        <a:pt x="38" y="874"/>
                        <a:pt x="38" y="874"/>
                        <a:pt x="38" y="874"/>
                      </a:cubicBezTo>
                      <a:cubicBezTo>
                        <a:pt x="33" y="873"/>
                        <a:pt x="33" y="873"/>
                        <a:pt x="33" y="873"/>
                      </a:cubicBezTo>
                      <a:cubicBezTo>
                        <a:pt x="21" y="865"/>
                        <a:pt x="21" y="865"/>
                        <a:pt x="21" y="865"/>
                      </a:cubicBezTo>
                      <a:cubicBezTo>
                        <a:pt x="21" y="871"/>
                        <a:pt x="21" y="871"/>
                        <a:pt x="21" y="871"/>
                      </a:cubicBezTo>
                      <a:lnTo>
                        <a:pt x="28" y="876"/>
                      </a:lnTo>
                      <a:close/>
                      <a:moveTo>
                        <a:pt x="69" y="910"/>
                      </a:moveTo>
                      <a:cubicBezTo>
                        <a:pt x="74" y="915"/>
                        <a:pt x="74" y="915"/>
                        <a:pt x="74" y="915"/>
                      </a:cubicBezTo>
                      <a:cubicBezTo>
                        <a:pt x="77" y="911"/>
                        <a:pt x="77" y="911"/>
                        <a:pt x="77" y="911"/>
                      </a:cubicBezTo>
                      <a:cubicBezTo>
                        <a:pt x="75" y="908"/>
                        <a:pt x="75" y="908"/>
                        <a:pt x="75" y="908"/>
                      </a:cubicBezTo>
                      <a:cubicBezTo>
                        <a:pt x="75" y="902"/>
                        <a:pt x="75" y="902"/>
                        <a:pt x="75" y="902"/>
                      </a:cubicBezTo>
                      <a:cubicBezTo>
                        <a:pt x="71" y="902"/>
                        <a:pt x="71" y="902"/>
                        <a:pt x="71" y="902"/>
                      </a:cubicBezTo>
                      <a:cubicBezTo>
                        <a:pt x="67" y="904"/>
                        <a:pt x="67" y="904"/>
                        <a:pt x="67" y="904"/>
                      </a:cubicBezTo>
                      <a:lnTo>
                        <a:pt x="69" y="910"/>
                      </a:lnTo>
                      <a:close/>
                      <a:moveTo>
                        <a:pt x="84" y="916"/>
                      </a:moveTo>
                      <a:cubicBezTo>
                        <a:pt x="88" y="912"/>
                        <a:pt x="88" y="912"/>
                        <a:pt x="88" y="912"/>
                      </a:cubicBezTo>
                      <a:cubicBezTo>
                        <a:pt x="81" y="906"/>
                        <a:pt x="81" y="906"/>
                        <a:pt x="81" y="906"/>
                      </a:cubicBezTo>
                      <a:cubicBezTo>
                        <a:pt x="78" y="906"/>
                        <a:pt x="78" y="906"/>
                        <a:pt x="78" y="906"/>
                      </a:cubicBezTo>
                      <a:lnTo>
                        <a:pt x="84" y="916"/>
                      </a:lnTo>
                      <a:close/>
                      <a:moveTo>
                        <a:pt x="100" y="907"/>
                      </a:moveTo>
                      <a:cubicBezTo>
                        <a:pt x="103" y="904"/>
                        <a:pt x="103" y="904"/>
                        <a:pt x="103" y="904"/>
                      </a:cubicBezTo>
                      <a:cubicBezTo>
                        <a:pt x="101" y="896"/>
                        <a:pt x="101" y="896"/>
                        <a:pt x="101" y="896"/>
                      </a:cubicBezTo>
                      <a:cubicBezTo>
                        <a:pt x="98" y="890"/>
                        <a:pt x="98" y="890"/>
                        <a:pt x="98" y="890"/>
                      </a:cubicBezTo>
                      <a:cubicBezTo>
                        <a:pt x="97" y="900"/>
                        <a:pt x="97" y="900"/>
                        <a:pt x="97" y="900"/>
                      </a:cubicBezTo>
                      <a:cubicBezTo>
                        <a:pt x="93" y="901"/>
                        <a:pt x="93" y="901"/>
                        <a:pt x="93" y="901"/>
                      </a:cubicBezTo>
                      <a:cubicBezTo>
                        <a:pt x="92" y="909"/>
                        <a:pt x="92" y="909"/>
                        <a:pt x="92" y="909"/>
                      </a:cubicBezTo>
                      <a:cubicBezTo>
                        <a:pt x="100" y="913"/>
                        <a:pt x="100" y="913"/>
                        <a:pt x="100" y="913"/>
                      </a:cubicBezTo>
                      <a:lnTo>
                        <a:pt x="100" y="907"/>
                      </a:lnTo>
                      <a:close/>
                      <a:moveTo>
                        <a:pt x="18" y="824"/>
                      </a:moveTo>
                      <a:cubicBezTo>
                        <a:pt x="25" y="822"/>
                        <a:pt x="25" y="822"/>
                        <a:pt x="25" y="822"/>
                      </a:cubicBezTo>
                      <a:cubicBezTo>
                        <a:pt x="24" y="815"/>
                        <a:pt x="24" y="815"/>
                        <a:pt x="24" y="815"/>
                      </a:cubicBezTo>
                      <a:cubicBezTo>
                        <a:pt x="25" y="812"/>
                        <a:pt x="25" y="812"/>
                        <a:pt x="25" y="812"/>
                      </a:cubicBezTo>
                      <a:cubicBezTo>
                        <a:pt x="25" y="804"/>
                        <a:pt x="25" y="804"/>
                        <a:pt x="25" y="804"/>
                      </a:cubicBezTo>
                      <a:cubicBezTo>
                        <a:pt x="20" y="804"/>
                        <a:pt x="20" y="804"/>
                        <a:pt x="20" y="804"/>
                      </a:cubicBezTo>
                      <a:cubicBezTo>
                        <a:pt x="16" y="800"/>
                        <a:pt x="16" y="800"/>
                        <a:pt x="16" y="800"/>
                      </a:cubicBezTo>
                      <a:cubicBezTo>
                        <a:pt x="15" y="813"/>
                        <a:pt x="15" y="813"/>
                        <a:pt x="15" y="813"/>
                      </a:cubicBezTo>
                      <a:cubicBezTo>
                        <a:pt x="18" y="814"/>
                        <a:pt x="18" y="814"/>
                        <a:pt x="18" y="814"/>
                      </a:cubicBezTo>
                      <a:lnTo>
                        <a:pt x="18" y="824"/>
                      </a:lnTo>
                      <a:close/>
                      <a:moveTo>
                        <a:pt x="17" y="781"/>
                      </a:moveTo>
                      <a:cubicBezTo>
                        <a:pt x="24" y="779"/>
                        <a:pt x="24" y="779"/>
                        <a:pt x="24" y="779"/>
                      </a:cubicBezTo>
                      <a:cubicBezTo>
                        <a:pt x="24" y="755"/>
                        <a:pt x="24" y="755"/>
                        <a:pt x="24" y="755"/>
                      </a:cubicBezTo>
                      <a:cubicBezTo>
                        <a:pt x="22" y="744"/>
                        <a:pt x="22" y="744"/>
                        <a:pt x="22" y="744"/>
                      </a:cubicBezTo>
                      <a:cubicBezTo>
                        <a:pt x="17" y="743"/>
                        <a:pt x="17" y="743"/>
                        <a:pt x="17" y="743"/>
                      </a:cubicBezTo>
                      <a:cubicBezTo>
                        <a:pt x="14" y="745"/>
                        <a:pt x="14" y="745"/>
                        <a:pt x="14" y="745"/>
                      </a:cubicBezTo>
                      <a:cubicBezTo>
                        <a:pt x="18" y="753"/>
                        <a:pt x="18" y="753"/>
                        <a:pt x="18" y="753"/>
                      </a:cubicBezTo>
                      <a:cubicBezTo>
                        <a:pt x="16" y="759"/>
                        <a:pt x="16" y="759"/>
                        <a:pt x="16" y="759"/>
                      </a:cubicBezTo>
                      <a:cubicBezTo>
                        <a:pt x="10" y="760"/>
                        <a:pt x="10" y="760"/>
                        <a:pt x="10" y="760"/>
                      </a:cubicBezTo>
                      <a:cubicBezTo>
                        <a:pt x="8" y="765"/>
                        <a:pt x="8" y="765"/>
                        <a:pt x="8" y="765"/>
                      </a:cubicBezTo>
                      <a:cubicBezTo>
                        <a:pt x="12" y="774"/>
                        <a:pt x="12" y="774"/>
                        <a:pt x="12" y="774"/>
                      </a:cubicBezTo>
                      <a:cubicBezTo>
                        <a:pt x="15" y="765"/>
                        <a:pt x="15" y="765"/>
                        <a:pt x="15" y="765"/>
                      </a:cubicBezTo>
                      <a:cubicBezTo>
                        <a:pt x="19" y="764"/>
                        <a:pt x="19" y="764"/>
                        <a:pt x="19" y="764"/>
                      </a:cubicBezTo>
                      <a:cubicBezTo>
                        <a:pt x="17" y="772"/>
                        <a:pt x="17" y="772"/>
                        <a:pt x="17" y="772"/>
                      </a:cubicBezTo>
                      <a:lnTo>
                        <a:pt x="17" y="781"/>
                      </a:lnTo>
                      <a:close/>
                      <a:moveTo>
                        <a:pt x="12" y="738"/>
                      </a:moveTo>
                      <a:cubicBezTo>
                        <a:pt x="10" y="728"/>
                        <a:pt x="10" y="728"/>
                        <a:pt x="10" y="728"/>
                      </a:cubicBezTo>
                      <a:cubicBezTo>
                        <a:pt x="7" y="728"/>
                        <a:pt x="7" y="728"/>
                        <a:pt x="7" y="728"/>
                      </a:cubicBezTo>
                      <a:cubicBezTo>
                        <a:pt x="5" y="738"/>
                        <a:pt x="5" y="738"/>
                        <a:pt x="5" y="738"/>
                      </a:cubicBezTo>
                      <a:lnTo>
                        <a:pt x="12" y="738"/>
                      </a:lnTo>
                      <a:close/>
                      <a:moveTo>
                        <a:pt x="22" y="741"/>
                      </a:moveTo>
                      <a:cubicBezTo>
                        <a:pt x="23" y="731"/>
                        <a:pt x="23" y="731"/>
                        <a:pt x="23" y="731"/>
                      </a:cubicBezTo>
                      <a:cubicBezTo>
                        <a:pt x="20" y="729"/>
                        <a:pt x="20" y="729"/>
                        <a:pt x="20" y="729"/>
                      </a:cubicBezTo>
                      <a:cubicBezTo>
                        <a:pt x="19" y="733"/>
                        <a:pt x="19" y="733"/>
                        <a:pt x="19" y="733"/>
                      </a:cubicBezTo>
                      <a:cubicBezTo>
                        <a:pt x="14" y="735"/>
                        <a:pt x="14" y="735"/>
                        <a:pt x="14" y="735"/>
                      </a:cubicBezTo>
                      <a:lnTo>
                        <a:pt x="22" y="741"/>
                      </a:lnTo>
                      <a:close/>
                      <a:moveTo>
                        <a:pt x="6" y="784"/>
                      </a:moveTo>
                      <a:cubicBezTo>
                        <a:pt x="6" y="790"/>
                        <a:pt x="6" y="790"/>
                        <a:pt x="6" y="790"/>
                      </a:cubicBezTo>
                      <a:cubicBezTo>
                        <a:pt x="11" y="792"/>
                        <a:pt x="11" y="792"/>
                        <a:pt x="11" y="792"/>
                      </a:cubicBezTo>
                      <a:cubicBezTo>
                        <a:pt x="15" y="787"/>
                        <a:pt x="15" y="787"/>
                        <a:pt x="15" y="787"/>
                      </a:cubicBezTo>
                      <a:cubicBezTo>
                        <a:pt x="14" y="784"/>
                        <a:pt x="14" y="784"/>
                        <a:pt x="14" y="784"/>
                      </a:cubicBezTo>
                      <a:cubicBezTo>
                        <a:pt x="10" y="787"/>
                        <a:pt x="10" y="787"/>
                        <a:pt x="10" y="787"/>
                      </a:cubicBezTo>
                      <a:lnTo>
                        <a:pt x="6" y="784"/>
                      </a:lnTo>
                      <a:close/>
                      <a:moveTo>
                        <a:pt x="18" y="841"/>
                      </a:moveTo>
                      <a:cubicBezTo>
                        <a:pt x="19" y="833"/>
                        <a:pt x="19" y="833"/>
                        <a:pt x="19" y="833"/>
                      </a:cubicBezTo>
                      <a:cubicBezTo>
                        <a:pt x="16" y="831"/>
                        <a:pt x="16" y="831"/>
                        <a:pt x="16" y="831"/>
                      </a:cubicBezTo>
                      <a:cubicBezTo>
                        <a:pt x="14" y="836"/>
                        <a:pt x="14" y="836"/>
                        <a:pt x="14" y="836"/>
                      </a:cubicBezTo>
                      <a:cubicBezTo>
                        <a:pt x="14" y="845"/>
                        <a:pt x="14" y="845"/>
                        <a:pt x="14" y="845"/>
                      </a:cubicBezTo>
                      <a:lnTo>
                        <a:pt x="18" y="841"/>
                      </a:lnTo>
                      <a:close/>
                      <a:moveTo>
                        <a:pt x="51" y="880"/>
                      </a:moveTo>
                      <a:cubicBezTo>
                        <a:pt x="55" y="882"/>
                        <a:pt x="55" y="882"/>
                        <a:pt x="55" y="882"/>
                      </a:cubicBezTo>
                      <a:cubicBezTo>
                        <a:pt x="61" y="876"/>
                        <a:pt x="61" y="876"/>
                        <a:pt x="61" y="876"/>
                      </a:cubicBezTo>
                      <a:cubicBezTo>
                        <a:pt x="64" y="872"/>
                        <a:pt x="64" y="872"/>
                        <a:pt x="64" y="872"/>
                      </a:cubicBezTo>
                      <a:cubicBezTo>
                        <a:pt x="70" y="872"/>
                        <a:pt x="70" y="872"/>
                        <a:pt x="70" y="872"/>
                      </a:cubicBezTo>
                      <a:cubicBezTo>
                        <a:pt x="78" y="867"/>
                        <a:pt x="78" y="867"/>
                        <a:pt x="78" y="867"/>
                      </a:cubicBezTo>
                      <a:cubicBezTo>
                        <a:pt x="77" y="864"/>
                        <a:pt x="77" y="864"/>
                        <a:pt x="77" y="864"/>
                      </a:cubicBezTo>
                      <a:cubicBezTo>
                        <a:pt x="67" y="863"/>
                        <a:pt x="67" y="863"/>
                        <a:pt x="67" y="863"/>
                      </a:cubicBezTo>
                      <a:cubicBezTo>
                        <a:pt x="61" y="869"/>
                        <a:pt x="61" y="869"/>
                        <a:pt x="61" y="869"/>
                      </a:cubicBezTo>
                      <a:cubicBezTo>
                        <a:pt x="54" y="870"/>
                        <a:pt x="54" y="870"/>
                        <a:pt x="54" y="870"/>
                      </a:cubicBezTo>
                      <a:cubicBezTo>
                        <a:pt x="54" y="877"/>
                        <a:pt x="54" y="877"/>
                        <a:pt x="54" y="877"/>
                      </a:cubicBezTo>
                      <a:lnTo>
                        <a:pt x="51" y="880"/>
                      </a:lnTo>
                      <a:close/>
                      <a:moveTo>
                        <a:pt x="36" y="626"/>
                      </a:moveTo>
                      <a:cubicBezTo>
                        <a:pt x="36" y="635"/>
                        <a:pt x="36" y="635"/>
                        <a:pt x="36" y="635"/>
                      </a:cubicBezTo>
                      <a:cubicBezTo>
                        <a:pt x="44" y="636"/>
                        <a:pt x="44" y="636"/>
                        <a:pt x="44" y="636"/>
                      </a:cubicBezTo>
                      <a:cubicBezTo>
                        <a:pt x="53" y="630"/>
                        <a:pt x="53" y="630"/>
                        <a:pt x="53" y="630"/>
                      </a:cubicBezTo>
                      <a:cubicBezTo>
                        <a:pt x="53" y="624"/>
                        <a:pt x="53" y="624"/>
                        <a:pt x="53" y="624"/>
                      </a:cubicBezTo>
                      <a:cubicBezTo>
                        <a:pt x="45" y="620"/>
                        <a:pt x="45" y="620"/>
                        <a:pt x="45" y="620"/>
                      </a:cubicBezTo>
                      <a:lnTo>
                        <a:pt x="36" y="626"/>
                      </a:lnTo>
                      <a:close/>
                      <a:moveTo>
                        <a:pt x="34" y="558"/>
                      </a:moveTo>
                      <a:cubicBezTo>
                        <a:pt x="31" y="564"/>
                        <a:pt x="31" y="564"/>
                        <a:pt x="31" y="564"/>
                      </a:cubicBezTo>
                      <a:cubicBezTo>
                        <a:pt x="31" y="581"/>
                        <a:pt x="31" y="581"/>
                        <a:pt x="31" y="581"/>
                      </a:cubicBezTo>
                      <a:cubicBezTo>
                        <a:pt x="26" y="593"/>
                        <a:pt x="26" y="593"/>
                        <a:pt x="26" y="593"/>
                      </a:cubicBezTo>
                      <a:cubicBezTo>
                        <a:pt x="39" y="594"/>
                        <a:pt x="39" y="594"/>
                        <a:pt x="39" y="594"/>
                      </a:cubicBezTo>
                      <a:cubicBezTo>
                        <a:pt x="44" y="582"/>
                        <a:pt x="44" y="582"/>
                        <a:pt x="44" y="582"/>
                      </a:cubicBezTo>
                      <a:cubicBezTo>
                        <a:pt x="40" y="568"/>
                        <a:pt x="40" y="568"/>
                        <a:pt x="40" y="568"/>
                      </a:cubicBezTo>
                      <a:cubicBezTo>
                        <a:pt x="45" y="566"/>
                        <a:pt x="45" y="566"/>
                        <a:pt x="45" y="566"/>
                      </a:cubicBezTo>
                      <a:cubicBezTo>
                        <a:pt x="48" y="553"/>
                        <a:pt x="48" y="553"/>
                        <a:pt x="48" y="553"/>
                      </a:cubicBezTo>
                      <a:cubicBezTo>
                        <a:pt x="35" y="553"/>
                        <a:pt x="35" y="553"/>
                        <a:pt x="35" y="553"/>
                      </a:cubicBezTo>
                      <a:lnTo>
                        <a:pt x="34" y="55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6" name="China">
                  <a:extLst>
                    <a:ext uri="{FF2B5EF4-FFF2-40B4-BE49-F238E27FC236}">
                      <a16:creationId xmlns="" xmlns:a16="http://schemas.microsoft.com/office/drawing/2014/main" id="{278A97A3-A3B8-401D-9264-53F8A68F6F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251575" y="3173730"/>
                  <a:ext cx="1527175" cy="1152525"/>
                </a:xfrm>
                <a:custGeom>
                  <a:avLst/>
                  <a:gdLst>
                    <a:gd name="T0" fmla="*/ 2147483647 w 2314"/>
                    <a:gd name="T1" fmla="*/ 2147483647 h 1744"/>
                    <a:gd name="T2" fmla="*/ 2147483647 w 2314"/>
                    <a:gd name="T3" fmla="*/ 2147483647 h 1744"/>
                    <a:gd name="T4" fmla="*/ 0 w 2314"/>
                    <a:gd name="T5" fmla="*/ 2147483647 h 1744"/>
                    <a:gd name="T6" fmla="*/ 2147483647 w 2314"/>
                    <a:gd name="T7" fmla="*/ 2147483647 h 1744"/>
                    <a:gd name="T8" fmla="*/ 2147483647 w 2314"/>
                    <a:gd name="T9" fmla="*/ 2147483647 h 1744"/>
                    <a:gd name="T10" fmla="*/ 2147483647 w 2314"/>
                    <a:gd name="T11" fmla="*/ 2147483647 h 1744"/>
                    <a:gd name="T12" fmla="*/ 2147483647 w 2314"/>
                    <a:gd name="T13" fmla="*/ 2147483647 h 1744"/>
                    <a:gd name="T14" fmla="*/ 2147483647 w 2314"/>
                    <a:gd name="T15" fmla="*/ 2147483647 h 1744"/>
                    <a:gd name="T16" fmla="*/ 2147483647 w 2314"/>
                    <a:gd name="T17" fmla="*/ 2147483647 h 1744"/>
                    <a:gd name="T18" fmla="*/ 2147483647 w 2314"/>
                    <a:gd name="T19" fmla="*/ 2147483647 h 1744"/>
                    <a:gd name="T20" fmla="*/ 2147483647 w 2314"/>
                    <a:gd name="T21" fmla="*/ 2147483647 h 1744"/>
                    <a:gd name="T22" fmla="*/ 2147483647 w 2314"/>
                    <a:gd name="T23" fmla="*/ 2147483647 h 1744"/>
                    <a:gd name="T24" fmla="*/ 2147483647 w 2314"/>
                    <a:gd name="T25" fmla="*/ 2147483647 h 1744"/>
                    <a:gd name="T26" fmla="*/ 2147483647 w 2314"/>
                    <a:gd name="T27" fmla="*/ 2147483647 h 1744"/>
                    <a:gd name="T28" fmla="*/ 2147483647 w 2314"/>
                    <a:gd name="T29" fmla="*/ 2147483647 h 1744"/>
                    <a:gd name="T30" fmla="*/ 2147483647 w 2314"/>
                    <a:gd name="T31" fmla="*/ 2147483647 h 1744"/>
                    <a:gd name="T32" fmla="*/ 2147483647 w 2314"/>
                    <a:gd name="T33" fmla="*/ 2147483647 h 1744"/>
                    <a:gd name="T34" fmla="*/ 2147483647 w 2314"/>
                    <a:gd name="T35" fmla="*/ 2147483647 h 1744"/>
                    <a:gd name="T36" fmla="*/ 2147483647 w 2314"/>
                    <a:gd name="T37" fmla="*/ 2147483647 h 1744"/>
                    <a:gd name="T38" fmla="*/ 2147483647 w 2314"/>
                    <a:gd name="T39" fmla="*/ 2147483647 h 1744"/>
                    <a:gd name="T40" fmla="*/ 2147483647 w 2314"/>
                    <a:gd name="T41" fmla="*/ 2147483647 h 1744"/>
                    <a:gd name="T42" fmla="*/ 2147483647 w 2314"/>
                    <a:gd name="T43" fmla="*/ 2147483647 h 1744"/>
                    <a:gd name="T44" fmla="*/ 2147483647 w 2314"/>
                    <a:gd name="T45" fmla="*/ 2147483647 h 1744"/>
                    <a:gd name="T46" fmla="*/ 2147483647 w 2314"/>
                    <a:gd name="T47" fmla="*/ 2147483647 h 1744"/>
                    <a:gd name="T48" fmla="*/ 2147483647 w 2314"/>
                    <a:gd name="T49" fmla="*/ 2147483647 h 1744"/>
                    <a:gd name="T50" fmla="*/ 2147483647 w 2314"/>
                    <a:gd name="T51" fmla="*/ 2147483647 h 1744"/>
                    <a:gd name="T52" fmla="*/ 2147483647 w 2314"/>
                    <a:gd name="T53" fmla="*/ 2147483647 h 1744"/>
                    <a:gd name="T54" fmla="*/ 2147483647 w 2314"/>
                    <a:gd name="T55" fmla="*/ 2147483647 h 1744"/>
                    <a:gd name="T56" fmla="*/ 2147483647 w 2314"/>
                    <a:gd name="T57" fmla="*/ 2147483647 h 1744"/>
                    <a:gd name="T58" fmla="*/ 2147483647 w 2314"/>
                    <a:gd name="T59" fmla="*/ 2147483647 h 1744"/>
                    <a:gd name="T60" fmla="*/ 2147483647 w 2314"/>
                    <a:gd name="T61" fmla="*/ 2147483647 h 1744"/>
                    <a:gd name="T62" fmla="*/ 2147483647 w 2314"/>
                    <a:gd name="T63" fmla="*/ 2147483647 h 1744"/>
                    <a:gd name="T64" fmla="*/ 2147483647 w 2314"/>
                    <a:gd name="T65" fmla="*/ 2147483647 h 1744"/>
                    <a:gd name="T66" fmla="*/ 2147483647 w 2314"/>
                    <a:gd name="T67" fmla="*/ 2147483647 h 1744"/>
                    <a:gd name="T68" fmla="*/ 2147483647 w 2314"/>
                    <a:gd name="T69" fmla="*/ 2147483647 h 1744"/>
                    <a:gd name="T70" fmla="*/ 2147483647 w 2314"/>
                    <a:gd name="T71" fmla="*/ 2147483647 h 1744"/>
                    <a:gd name="T72" fmla="*/ 2147483647 w 2314"/>
                    <a:gd name="T73" fmla="*/ 2147483647 h 1744"/>
                    <a:gd name="T74" fmla="*/ 2147483647 w 2314"/>
                    <a:gd name="T75" fmla="*/ 2147483647 h 1744"/>
                    <a:gd name="T76" fmla="*/ 2147483647 w 2314"/>
                    <a:gd name="T77" fmla="*/ 2147483647 h 1744"/>
                    <a:gd name="T78" fmla="*/ 2147483647 w 2314"/>
                    <a:gd name="T79" fmla="*/ 2147483647 h 1744"/>
                    <a:gd name="T80" fmla="*/ 2147483647 w 2314"/>
                    <a:gd name="T81" fmla="*/ 2147483647 h 1744"/>
                    <a:gd name="T82" fmla="*/ 2147483647 w 2314"/>
                    <a:gd name="T83" fmla="*/ 2147483647 h 1744"/>
                    <a:gd name="T84" fmla="*/ 2147483647 w 2314"/>
                    <a:gd name="T85" fmla="*/ 2147483647 h 1744"/>
                    <a:gd name="T86" fmla="*/ 2147483647 w 2314"/>
                    <a:gd name="T87" fmla="*/ 2147483647 h 1744"/>
                    <a:gd name="T88" fmla="*/ 2147483647 w 2314"/>
                    <a:gd name="T89" fmla="*/ 2147483647 h 1744"/>
                    <a:gd name="T90" fmla="*/ 2147483647 w 2314"/>
                    <a:gd name="T91" fmla="*/ 2147483647 h 1744"/>
                    <a:gd name="T92" fmla="*/ 2147483647 w 2314"/>
                    <a:gd name="T93" fmla="*/ 2147483647 h 1744"/>
                    <a:gd name="T94" fmla="*/ 2147483647 w 2314"/>
                    <a:gd name="T95" fmla="*/ 2147483647 h 1744"/>
                    <a:gd name="T96" fmla="*/ 2147483647 w 2314"/>
                    <a:gd name="T97" fmla="*/ 2147483647 h 1744"/>
                    <a:gd name="T98" fmla="*/ 2147483647 w 2314"/>
                    <a:gd name="T99" fmla="*/ 2147483647 h 1744"/>
                    <a:gd name="T100" fmla="*/ 2147483647 w 2314"/>
                    <a:gd name="T101" fmla="*/ 2147483647 h 1744"/>
                    <a:gd name="T102" fmla="*/ 2147483647 w 2314"/>
                    <a:gd name="T103" fmla="*/ 2147483647 h 1744"/>
                    <a:gd name="T104" fmla="*/ 2147483647 w 2314"/>
                    <a:gd name="T105" fmla="*/ 2147483647 h 1744"/>
                    <a:gd name="T106" fmla="*/ 2147483647 w 2314"/>
                    <a:gd name="T107" fmla="*/ 2147483647 h 1744"/>
                    <a:gd name="T108" fmla="*/ 2147483647 w 2314"/>
                    <a:gd name="T109" fmla="*/ 2147483647 h 1744"/>
                    <a:gd name="T110" fmla="*/ 2147483647 w 2314"/>
                    <a:gd name="T111" fmla="*/ 2147483647 h 1744"/>
                    <a:gd name="T112" fmla="*/ 2147483647 w 2314"/>
                    <a:gd name="T113" fmla="*/ 2147483647 h 1744"/>
                    <a:gd name="T114" fmla="*/ 2147483647 w 2314"/>
                    <a:gd name="T115" fmla="*/ 2147483647 h 1744"/>
                    <a:gd name="T116" fmla="*/ 2147483647 w 2314"/>
                    <a:gd name="T117" fmla="*/ 2147483647 h 1744"/>
                    <a:gd name="T118" fmla="*/ 2147483647 w 2314"/>
                    <a:gd name="T119" fmla="*/ 2147483647 h 174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314"/>
                    <a:gd name="T181" fmla="*/ 0 h 1744"/>
                    <a:gd name="T182" fmla="*/ 2314 w 2314"/>
                    <a:gd name="T183" fmla="*/ 1744 h 174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314" h="1744">
                      <a:moveTo>
                        <a:pt x="146" y="968"/>
                      </a:moveTo>
                      <a:lnTo>
                        <a:pt x="128" y="966"/>
                      </a:lnTo>
                      <a:lnTo>
                        <a:pt x="94" y="962"/>
                      </a:lnTo>
                      <a:lnTo>
                        <a:pt x="62" y="936"/>
                      </a:lnTo>
                      <a:lnTo>
                        <a:pt x="40" y="938"/>
                      </a:lnTo>
                      <a:lnTo>
                        <a:pt x="30" y="932"/>
                      </a:lnTo>
                      <a:lnTo>
                        <a:pt x="38" y="922"/>
                      </a:lnTo>
                      <a:lnTo>
                        <a:pt x="48" y="912"/>
                      </a:lnTo>
                      <a:lnTo>
                        <a:pt x="38" y="902"/>
                      </a:lnTo>
                      <a:lnTo>
                        <a:pt x="40" y="882"/>
                      </a:lnTo>
                      <a:lnTo>
                        <a:pt x="34" y="864"/>
                      </a:lnTo>
                      <a:lnTo>
                        <a:pt x="20" y="858"/>
                      </a:lnTo>
                      <a:lnTo>
                        <a:pt x="0" y="858"/>
                      </a:lnTo>
                      <a:lnTo>
                        <a:pt x="0" y="808"/>
                      </a:lnTo>
                      <a:lnTo>
                        <a:pt x="0" y="794"/>
                      </a:lnTo>
                      <a:lnTo>
                        <a:pt x="6" y="770"/>
                      </a:lnTo>
                      <a:lnTo>
                        <a:pt x="28" y="760"/>
                      </a:lnTo>
                      <a:lnTo>
                        <a:pt x="40" y="748"/>
                      </a:lnTo>
                      <a:lnTo>
                        <a:pt x="56" y="750"/>
                      </a:lnTo>
                      <a:lnTo>
                        <a:pt x="68" y="742"/>
                      </a:lnTo>
                      <a:lnTo>
                        <a:pt x="78" y="760"/>
                      </a:lnTo>
                      <a:lnTo>
                        <a:pt x="98" y="758"/>
                      </a:lnTo>
                      <a:lnTo>
                        <a:pt x="114" y="730"/>
                      </a:lnTo>
                      <a:lnTo>
                        <a:pt x="158" y="718"/>
                      </a:lnTo>
                      <a:lnTo>
                        <a:pt x="238" y="686"/>
                      </a:lnTo>
                      <a:lnTo>
                        <a:pt x="250" y="638"/>
                      </a:lnTo>
                      <a:lnTo>
                        <a:pt x="262" y="596"/>
                      </a:lnTo>
                      <a:lnTo>
                        <a:pt x="240" y="518"/>
                      </a:lnTo>
                      <a:lnTo>
                        <a:pt x="224" y="512"/>
                      </a:lnTo>
                      <a:lnTo>
                        <a:pt x="234" y="498"/>
                      </a:lnTo>
                      <a:lnTo>
                        <a:pt x="290" y="492"/>
                      </a:lnTo>
                      <a:lnTo>
                        <a:pt x="310" y="500"/>
                      </a:lnTo>
                      <a:lnTo>
                        <a:pt x="322" y="486"/>
                      </a:lnTo>
                      <a:lnTo>
                        <a:pt x="308" y="478"/>
                      </a:lnTo>
                      <a:lnTo>
                        <a:pt x="340" y="388"/>
                      </a:lnTo>
                      <a:lnTo>
                        <a:pt x="380" y="400"/>
                      </a:lnTo>
                      <a:lnTo>
                        <a:pt x="424" y="380"/>
                      </a:lnTo>
                      <a:lnTo>
                        <a:pt x="426" y="348"/>
                      </a:lnTo>
                      <a:lnTo>
                        <a:pt x="470" y="308"/>
                      </a:lnTo>
                      <a:lnTo>
                        <a:pt x="472" y="282"/>
                      </a:lnTo>
                      <a:lnTo>
                        <a:pt x="502" y="280"/>
                      </a:lnTo>
                      <a:lnTo>
                        <a:pt x="512" y="294"/>
                      </a:lnTo>
                      <a:lnTo>
                        <a:pt x="530" y="308"/>
                      </a:lnTo>
                      <a:lnTo>
                        <a:pt x="536" y="310"/>
                      </a:lnTo>
                      <a:lnTo>
                        <a:pt x="550" y="324"/>
                      </a:lnTo>
                      <a:lnTo>
                        <a:pt x="582" y="330"/>
                      </a:lnTo>
                      <a:lnTo>
                        <a:pt x="610" y="348"/>
                      </a:lnTo>
                      <a:lnTo>
                        <a:pt x="646" y="404"/>
                      </a:lnTo>
                      <a:lnTo>
                        <a:pt x="670" y="424"/>
                      </a:lnTo>
                      <a:lnTo>
                        <a:pt x="644" y="476"/>
                      </a:lnTo>
                      <a:lnTo>
                        <a:pt x="656" y="490"/>
                      </a:lnTo>
                      <a:lnTo>
                        <a:pt x="724" y="498"/>
                      </a:lnTo>
                      <a:lnTo>
                        <a:pt x="784" y="520"/>
                      </a:lnTo>
                      <a:lnTo>
                        <a:pt x="814" y="552"/>
                      </a:lnTo>
                      <a:lnTo>
                        <a:pt x="826" y="560"/>
                      </a:lnTo>
                      <a:lnTo>
                        <a:pt x="864" y="636"/>
                      </a:lnTo>
                      <a:lnTo>
                        <a:pt x="894" y="636"/>
                      </a:lnTo>
                      <a:lnTo>
                        <a:pt x="920" y="646"/>
                      </a:lnTo>
                      <a:lnTo>
                        <a:pt x="1012" y="648"/>
                      </a:lnTo>
                      <a:lnTo>
                        <a:pt x="1068" y="644"/>
                      </a:lnTo>
                      <a:lnTo>
                        <a:pt x="1090" y="668"/>
                      </a:lnTo>
                      <a:lnTo>
                        <a:pt x="1120" y="670"/>
                      </a:lnTo>
                      <a:lnTo>
                        <a:pt x="1142" y="686"/>
                      </a:lnTo>
                      <a:lnTo>
                        <a:pt x="1170" y="682"/>
                      </a:lnTo>
                      <a:lnTo>
                        <a:pt x="1188" y="694"/>
                      </a:lnTo>
                      <a:lnTo>
                        <a:pt x="1212" y="686"/>
                      </a:lnTo>
                      <a:lnTo>
                        <a:pt x="1228" y="666"/>
                      </a:lnTo>
                      <a:lnTo>
                        <a:pt x="1300" y="640"/>
                      </a:lnTo>
                      <a:lnTo>
                        <a:pt x="1384" y="638"/>
                      </a:lnTo>
                      <a:lnTo>
                        <a:pt x="1402" y="610"/>
                      </a:lnTo>
                      <a:lnTo>
                        <a:pt x="1438" y="592"/>
                      </a:lnTo>
                      <a:lnTo>
                        <a:pt x="1448" y="568"/>
                      </a:lnTo>
                      <a:lnTo>
                        <a:pt x="1418" y="546"/>
                      </a:lnTo>
                      <a:lnTo>
                        <a:pt x="1418" y="528"/>
                      </a:lnTo>
                      <a:lnTo>
                        <a:pt x="1452" y="494"/>
                      </a:lnTo>
                      <a:lnTo>
                        <a:pt x="1466" y="492"/>
                      </a:lnTo>
                      <a:lnTo>
                        <a:pt x="1502" y="514"/>
                      </a:lnTo>
                      <a:lnTo>
                        <a:pt x="1564" y="478"/>
                      </a:lnTo>
                      <a:lnTo>
                        <a:pt x="1604" y="484"/>
                      </a:lnTo>
                      <a:lnTo>
                        <a:pt x="1644" y="462"/>
                      </a:lnTo>
                      <a:lnTo>
                        <a:pt x="1666" y="460"/>
                      </a:lnTo>
                      <a:lnTo>
                        <a:pt x="1678" y="448"/>
                      </a:lnTo>
                      <a:lnTo>
                        <a:pt x="1698" y="446"/>
                      </a:lnTo>
                      <a:lnTo>
                        <a:pt x="1718" y="458"/>
                      </a:lnTo>
                      <a:lnTo>
                        <a:pt x="1740" y="424"/>
                      </a:lnTo>
                      <a:lnTo>
                        <a:pt x="1710" y="388"/>
                      </a:lnTo>
                      <a:lnTo>
                        <a:pt x="1708" y="372"/>
                      </a:lnTo>
                      <a:lnTo>
                        <a:pt x="1676" y="352"/>
                      </a:lnTo>
                      <a:lnTo>
                        <a:pt x="1664" y="354"/>
                      </a:lnTo>
                      <a:lnTo>
                        <a:pt x="1648" y="372"/>
                      </a:lnTo>
                      <a:lnTo>
                        <a:pt x="1630" y="362"/>
                      </a:lnTo>
                      <a:lnTo>
                        <a:pt x="1598" y="360"/>
                      </a:lnTo>
                      <a:lnTo>
                        <a:pt x="1586" y="338"/>
                      </a:lnTo>
                      <a:lnTo>
                        <a:pt x="1606" y="296"/>
                      </a:lnTo>
                      <a:lnTo>
                        <a:pt x="1610" y="262"/>
                      </a:lnTo>
                      <a:lnTo>
                        <a:pt x="1622" y="242"/>
                      </a:lnTo>
                      <a:lnTo>
                        <a:pt x="1648" y="240"/>
                      </a:lnTo>
                      <a:lnTo>
                        <a:pt x="1666" y="258"/>
                      </a:lnTo>
                      <a:lnTo>
                        <a:pt x="1698" y="234"/>
                      </a:lnTo>
                      <a:lnTo>
                        <a:pt x="1714" y="234"/>
                      </a:lnTo>
                      <a:lnTo>
                        <a:pt x="1724" y="214"/>
                      </a:lnTo>
                      <a:lnTo>
                        <a:pt x="1712" y="194"/>
                      </a:lnTo>
                      <a:lnTo>
                        <a:pt x="1766" y="104"/>
                      </a:lnTo>
                      <a:lnTo>
                        <a:pt x="1774" y="66"/>
                      </a:lnTo>
                      <a:lnTo>
                        <a:pt x="1754" y="48"/>
                      </a:lnTo>
                      <a:lnTo>
                        <a:pt x="1780" y="16"/>
                      </a:lnTo>
                      <a:lnTo>
                        <a:pt x="1804" y="10"/>
                      </a:lnTo>
                      <a:lnTo>
                        <a:pt x="1858" y="0"/>
                      </a:lnTo>
                      <a:lnTo>
                        <a:pt x="1906" y="14"/>
                      </a:lnTo>
                      <a:lnTo>
                        <a:pt x="1928" y="30"/>
                      </a:lnTo>
                      <a:lnTo>
                        <a:pt x="1962" y="32"/>
                      </a:lnTo>
                      <a:lnTo>
                        <a:pt x="1984" y="74"/>
                      </a:lnTo>
                      <a:lnTo>
                        <a:pt x="1992" y="110"/>
                      </a:lnTo>
                      <a:lnTo>
                        <a:pt x="2044" y="254"/>
                      </a:lnTo>
                      <a:lnTo>
                        <a:pt x="2076" y="254"/>
                      </a:lnTo>
                      <a:lnTo>
                        <a:pt x="2100" y="268"/>
                      </a:lnTo>
                      <a:lnTo>
                        <a:pt x="2114" y="264"/>
                      </a:lnTo>
                      <a:lnTo>
                        <a:pt x="2130" y="292"/>
                      </a:lnTo>
                      <a:lnTo>
                        <a:pt x="2152" y="298"/>
                      </a:lnTo>
                      <a:lnTo>
                        <a:pt x="2162" y="350"/>
                      </a:lnTo>
                      <a:lnTo>
                        <a:pt x="2186" y="364"/>
                      </a:lnTo>
                      <a:lnTo>
                        <a:pt x="2238" y="364"/>
                      </a:lnTo>
                      <a:lnTo>
                        <a:pt x="2260" y="340"/>
                      </a:lnTo>
                      <a:lnTo>
                        <a:pt x="2288" y="328"/>
                      </a:lnTo>
                      <a:lnTo>
                        <a:pt x="2310" y="330"/>
                      </a:lnTo>
                      <a:lnTo>
                        <a:pt x="2314" y="376"/>
                      </a:lnTo>
                      <a:lnTo>
                        <a:pt x="2282" y="446"/>
                      </a:lnTo>
                      <a:lnTo>
                        <a:pt x="2234" y="510"/>
                      </a:lnTo>
                      <a:lnTo>
                        <a:pt x="2204" y="506"/>
                      </a:lnTo>
                      <a:lnTo>
                        <a:pt x="2172" y="522"/>
                      </a:lnTo>
                      <a:lnTo>
                        <a:pt x="2178" y="586"/>
                      </a:lnTo>
                      <a:lnTo>
                        <a:pt x="2170" y="614"/>
                      </a:lnTo>
                      <a:lnTo>
                        <a:pt x="2154" y="622"/>
                      </a:lnTo>
                      <a:lnTo>
                        <a:pt x="2154" y="634"/>
                      </a:lnTo>
                      <a:lnTo>
                        <a:pt x="2128" y="624"/>
                      </a:lnTo>
                      <a:lnTo>
                        <a:pt x="2120" y="636"/>
                      </a:lnTo>
                      <a:lnTo>
                        <a:pt x="2104" y="642"/>
                      </a:lnTo>
                      <a:lnTo>
                        <a:pt x="2090" y="666"/>
                      </a:lnTo>
                      <a:lnTo>
                        <a:pt x="2068" y="674"/>
                      </a:lnTo>
                      <a:lnTo>
                        <a:pt x="2076" y="694"/>
                      </a:lnTo>
                      <a:lnTo>
                        <a:pt x="2070" y="708"/>
                      </a:lnTo>
                      <a:lnTo>
                        <a:pt x="2046" y="702"/>
                      </a:lnTo>
                      <a:lnTo>
                        <a:pt x="2030" y="688"/>
                      </a:lnTo>
                      <a:lnTo>
                        <a:pt x="2008" y="696"/>
                      </a:lnTo>
                      <a:lnTo>
                        <a:pt x="1984" y="742"/>
                      </a:lnTo>
                      <a:lnTo>
                        <a:pt x="1966" y="746"/>
                      </a:lnTo>
                      <a:lnTo>
                        <a:pt x="1954" y="756"/>
                      </a:lnTo>
                      <a:lnTo>
                        <a:pt x="1942" y="754"/>
                      </a:lnTo>
                      <a:lnTo>
                        <a:pt x="1906" y="788"/>
                      </a:lnTo>
                      <a:lnTo>
                        <a:pt x="1858" y="800"/>
                      </a:lnTo>
                      <a:lnTo>
                        <a:pt x="1816" y="838"/>
                      </a:lnTo>
                      <a:lnTo>
                        <a:pt x="1796" y="838"/>
                      </a:lnTo>
                      <a:lnTo>
                        <a:pt x="1820" y="808"/>
                      </a:lnTo>
                      <a:lnTo>
                        <a:pt x="1808" y="808"/>
                      </a:lnTo>
                      <a:lnTo>
                        <a:pt x="1808" y="798"/>
                      </a:lnTo>
                      <a:lnTo>
                        <a:pt x="1822" y="776"/>
                      </a:lnTo>
                      <a:lnTo>
                        <a:pt x="1828" y="748"/>
                      </a:lnTo>
                      <a:lnTo>
                        <a:pt x="1814" y="728"/>
                      </a:lnTo>
                      <a:lnTo>
                        <a:pt x="1788" y="732"/>
                      </a:lnTo>
                      <a:lnTo>
                        <a:pt x="1788" y="746"/>
                      </a:lnTo>
                      <a:lnTo>
                        <a:pt x="1758" y="780"/>
                      </a:lnTo>
                      <a:lnTo>
                        <a:pt x="1742" y="784"/>
                      </a:lnTo>
                      <a:lnTo>
                        <a:pt x="1712" y="830"/>
                      </a:lnTo>
                      <a:lnTo>
                        <a:pt x="1658" y="832"/>
                      </a:lnTo>
                      <a:lnTo>
                        <a:pt x="1666" y="874"/>
                      </a:lnTo>
                      <a:lnTo>
                        <a:pt x="1688" y="892"/>
                      </a:lnTo>
                      <a:lnTo>
                        <a:pt x="1696" y="884"/>
                      </a:lnTo>
                      <a:lnTo>
                        <a:pt x="1710" y="892"/>
                      </a:lnTo>
                      <a:lnTo>
                        <a:pt x="1710" y="906"/>
                      </a:lnTo>
                      <a:lnTo>
                        <a:pt x="1730" y="920"/>
                      </a:lnTo>
                      <a:lnTo>
                        <a:pt x="1776" y="894"/>
                      </a:lnTo>
                      <a:lnTo>
                        <a:pt x="1806" y="906"/>
                      </a:lnTo>
                      <a:lnTo>
                        <a:pt x="1854" y="914"/>
                      </a:lnTo>
                      <a:lnTo>
                        <a:pt x="1844" y="940"/>
                      </a:lnTo>
                      <a:lnTo>
                        <a:pt x="1814" y="934"/>
                      </a:lnTo>
                      <a:lnTo>
                        <a:pt x="1794" y="940"/>
                      </a:lnTo>
                      <a:lnTo>
                        <a:pt x="1752" y="972"/>
                      </a:lnTo>
                      <a:lnTo>
                        <a:pt x="1730" y="1038"/>
                      </a:lnTo>
                      <a:lnTo>
                        <a:pt x="1778" y="1042"/>
                      </a:lnTo>
                      <a:lnTo>
                        <a:pt x="1772" y="1058"/>
                      </a:lnTo>
                      <a:lnTo>
                        <a:pt x="1786" y="1078"/>
                      </a:lnTo>
                      <a:lnTo>
                        <a:pt x="1784" y="1092"/>
                      </a:lnTo>
                      <a:lnTo>
                        <a:pt x="1790" y="1132"/>
                      </a:lnTo>
                      <a:lnTo>
                        <a:pt x="1816" y="1154"/>
                      </a:lnTo>
                      <a:lnTo>
                        <a:pt x="1788" y="1176"/>
                      </a:lnTo>
                      <a:lnTo>
                        <a:pt x="1812" y="1202"/>
                      </a:lnTo>
                      <a:lnTo>
                        <a:pt x="1780" y="1248"/>
                      </a:lnTo>
                      <a:lnTo>
                        <a:pt x="1800" y="1258"/>
                      </a:lnTo>
                      <a:lnTo>
                        <a:pt x="1812" y="1286"/>
                      </a:lnTo>
                      <a:lnTo>
                        <a:pt x="1806" y="1332"/>
                      </a:lnTo>
                      <a:lnTo>
                        <a:pt x="1782" y="1358"/>
                      </a:lnTo>
                      <a:lnTo>
                        <a:pt x="1786" y="1374"/>
                      </a:lnTo>
                      <a:lnTo>
                        <a:pt x="1748" y="1396"/>
                      </a:lnTo>
                      <a:lnTo>
                        <a:pt x="1738" y="1410"/>
                      </a:lnTo>
                      <a:lnTo>
                        <a:pt x="1744" y="1442"/>
                      </a:lnTo>
                      <a:lnTo>
                        <a:pt x="1692" y="1492"/>
                      </a:lnTo>
                      <a:lnTo>
                        <a:pt x="1682" y="1486"/>
                      </a:lnTo>
                      <a:lnTo>
                        <a:pt x="1630" y="1532"/>
                      </a:lnTo>
                      <a:lnTo>
                        <a:pt x="1624" y="1556"/>
                      </a:lnTo>
                      <a:lnTo>
                        <a:pt x="1566" y="1566"/>
                      </a:lnTo>
                      <a:lnTo>
                        <a:pt x="1526" y="1582"/>
                      </a:lnTo>
                      <a:lnTo>
                        <a:pt x="1516" y="1560"/>
                      </a:lnTo>
                      <a:lnTo>
                        <a:pt x="1502" y="1560"/>
                      </a:lnTo>
                      <a:lnTo>
                        <a:pt x="1472" y="1604"/>
                      </a:lnTo>
                      <a:lnTo>
                        <a:pt x="1442" y="1602"/>
                      </a:lnTo>
                      <a:lnTo>
                        <a:pt x="1430" y="1618"/>
                      </a:lnTo>
                      <a:lnTo>
                        <a:pt x="1398" y="1622"/>
                      </a:lnTo>
                      <a:lnTo>
                        <a:pt x="1386" y="1636"/>
                      </a:lnTo>
                      <a:lnTo>
                        <a:pt x="1400" y="1648"/>
                      </a:lnTo>
                      <a:lnTo>
                        <a:pt x="1370" y="1668"/>
                      </a:lnTo>
                      <a:lnTo>
                        <a:pt x="1364" y="1644"/>
                      </a:lnTo>
                      <a:lnTo>
                        <a:pt x="1370" y="1614"/>
                      </a:lnTo>
                      <a:lnTo>
                        <a:pt x="1356" y="1606"/>
                      </a:lnTo>
                      <a:lnTo>
                        <a:pt x="1350" y="1618"/>
                      </a:lnTo>
                      <a:lnTo>
                        <a:pt x="1288" y="1606"/>
                      </a:lnTo>
                      <a:lnTo>
                        <a:pt x="1256" y="1608"/>
                      </a:lnTo>
                      <a:lnTo>
                        <a:pt x="1242" y="1598"/>
                      </a:lnTo>
                      <a:lnTo>
                        <a:pt x="1258" y="1578"/>
                      </a:lnTo>
                      <a:lnTo>
                        <a:pt x="1246" y="1568"/>
                      </a:lnTo>
                      <a:lnTo>
                        <a:pt x="1230" y="1568"/>
                      </a:lnTo>
                      <a:lnTo>
                        <a:pt x="1198" y="1550"/>
                      </a:lnTo>
                      <a:lnTo>
                        <a:pt x="1148" y="1578"/>
                      </a:lnTo>
                      <a:lnTo>
                        <a:pt x="1090" y="1576"/>
                      </a:lnTo>
                      <a:lnTo>
                        <a:pt x="1076" y="1584"/>
                      </a:lnTo>
                      <a:lnTo>
                        <a:pt x="1062" y="1584"/>
                      </a:lnTo>
                      <a:lnTo>
                        <a:pt x="1064" y="1622"/>
                      </a:lnTo>
                      <a:lnTo>
                        <a:pt x="1052" y="1640"/>
                      </a:lnTo>
                      <a:lnTo>
                        <a:pt x="1042" y="1622"/>
                      </a:lnTo>
                      <a:lnTo>
                        <a:pt x="1036" y="1608"/>
                      </a:lnTo>
                      <a:lnTo>
                        <a:pt x="1012" y="1624"/>
                      </a:lnTo>
                      <a:lnTo>
                        <a:pt x="990" y="1606"/>
                      </a:lnTo>
                      <a:lnTo>
                        <a:pt x="972" y="1608"/>
                      </a:lnTo>
                      <a:lnTo>
                        <a:pt x="958" y="1594"/>
                      </a:lnTo>
                      <a:lnTo>
                        <a:pt x="982" y="1554"/>
                      </a:lnTo>
                      <a:lnTo>
                        <a:pt x="964" y="1550"/>
                      </a:lnTo>
                      <a:lnTo>
                        <a:pt x="948" y="1518"/>
                      </a:lnTo>
                      <a:lnTo>
                        <a:pt x="904" y="1520"/>
                      </a:lnTo>
                      <a:lnTo>
                        <a:pt x="914" y="1498"/>
                      </a:lnTo>
                      <a:lnTo>
                        <a:pt x="898" y="1480"/>
                      </a:lnTo>
                      <a:lnTo>
                        <a:pt x="904" y="1468"/>
                      </a:lnTo>
                      <a:lnTo>
                        <a:pt x="940" y="1430"/>
                      </a:lnTo>
                      <a:lnTo>
                        <a:pt x="930" y="1360"/>
                      </a:lnTo>
                      <a:lnTo>
                        <a:pt x="912" y="1342"/>
                      </a:lnTo>
                      <a:lnTo>
                        <a:pt x="894" y="1336"/>
                      </a:lnTo>
                      <a:lnTo>
                        <a:pt x="886" y="1340"/>
                      </a:lnTo>
                      <a:lnTo>
                        <a:pt x="868" y="1336"/>
                      </a:lnTo>
                      <a:lnTo>
                        <a:pt x="856" y="1342"/>
                      </a:lnTo>
                      <a:lnTo>
                        <a:pt x="850" y="1314"/>
                      </a:lnTo>
                      <a:lnTo>
                        <a:pt x="834" y="1302"/>
                      </a:lnTo>
                      <a:lnTo>
                        <a:pt x="818" y="1308"/>
                      </a:lnTo>
                      <a:lnTo>
                        <a:pt x="782" y="1294"/>
                      </a:lnTo>
                      <a:lnTo>
                        <a:pt x="738" y="1320"/>
                      </a:lnTo>
                      <a:lnTo>
                        <a:pt x="726" y="1336"/>
                      </a:lnTo>
                      <a:lnTo>
                        <a:pt x="686" y="1346"/>
                      </a:lnTo>
                      <a:lnTo>
                        <a:pt x="644" y="1348"/>
                      </a:lnTo>
                      <a:lnTo>
                        <a:pt x="618" y="1342"/>
                      </a:lnTo>
                      <a:lnTo>
                        <a:pt x="600" y="1358"/>
                      </a:lnTo>
                      <a:lnTo>
                        <a:pt x="584" y="1384"/>
                      </a:lnTo>
                      <a:lnTo>
                        <a:pt x="574" y="1368"/>
                      </a:lnTo>
                      <a:lnTo>
                        <a:pt x="576" y="1356"/>
                      </a:lnTo>
                      <a:lnTo>
                        <a:pt x="564" y="1350"/>
                      </a:lnTo>
                      <a:lnTo>
                        <a:pt x="548" y="1354"/>
                      </a:lnTo>
                      <a:lnTo>
                        <a:pt x="486" y="1348"/>
                      </a:lnTo>
                      <a:lnTo>
                        <a:pt x="474" y="1354"/>
                      </a:lnTo>
                      <a:lnTo>
                        <a:pt x="430" y="1336"/>
                      </a:lnTo>
                      <a:lnTo>
                        <a:pt x="386" y="1296"/>
                      </a:lnTo>
                      <a:lnTo>
                        <a:pt x="374" y="1304"/>
                      </a:lnTo>
                      <a:lnTo>
                        <a:pt x="326" y="1274"/>
                      </a:lnTo>
                      <a:lnTo>
                        <a:pt x="288" y="1240"/>
                      </a:lnTo>
                      <a:lnTo>
                        <a:pt x="274" y="1246"/>
                      </a:lnTo>
                      <a:lnTo>
                        <a:pt x="258" y="1230"/>
                      </a:lnTo>
                      <a:lnTo>
                        <a:pt x="234" y="1212"/>
                      </a:lnTo>
                      <a:lnTo>
                        <a:pt x="202" y="1204"/>
                      </a:lnTo>
                      <a:lnTo>
                        <a:pt x="198" y="1180"/>
                      </a:lnTo>
                      <a:lnTo>
                        <a:pt x="186" y="1166"/>
                      </a:lnTo>
                      <a:lnTo>
                        <a:pt x="180" y="1144"/>
                      </a:lnTo>
                      <a:lnTo>
                        <a:pt x="206" y="1152"/>
                      </a:lnTo>
                      <a:lnTo>
                        <a:pt x="220" y="1140"/>
                      </a:lnTo>
                      <a:lnTo>
                        <a:pt x="206" y="1128"/>
                      </a:lnTo>
                      <a:lnTo>
                        <a:pt x="206" y="1112"/>
                      </a:lnTo>
                      <a:lnTo>
                        <a:pt x="194" y="1102"/>
                      </a:lnTo>
                      <a:lnTo>
                        <a:pt x="198" y="1066"/>
                      </a:lnTo>
                      <a:lnTo>
                        <a:pt x="204" y="1034"/>
                      </a:lnTo>
                      <a:lnTo>
                        <a:pt x="194" y="1020"/>
                      </a:lnTo>
                      <a:lnTo>
                        <a:pt x="194" y="994"/>
                      </a:lnTo>
                      <a:lnTo>
                        <a:pt x="170" y="982"/>
                      </a:lnTo>
                      <a:lnTo>
                        <a:pt x="146" y="968"/>
                      </a:lnTo>
                      <a:close/>
                      <a:moveTo>
                        <a:pt x="1344" y="1694"/>
                      </a:moveTo>
                      <a:lnTo>
                        <a:pt x="1346" y="1700"/>
                      </a:lnTo>
                      <a:lnTo>
                        <a:pt x="1330" y="1712"/>
                      </a:lnTo>
                      <a:lnTo>
                        <a:pt x="1334" y="1722"/>
                      </a:lnTo>
                      <a:lnTo>
                        <a:pt x="1332" y="1736"/>
                      </a:lnTo>
                      <a:lnTo>
                        <a:pt x="1360" y="1744"/>
                      </a:lnTo>
                      <a:lnTo>
                        <a:pt x="1368" y="1736"/>
                      </a:lnTo>
                      <a:lnTo>
                        <a:pt x="1376" y="1732"/>
                      </a:lnTo>
                      <a:lnTo>
                        <a:pt x="1386" y="1734"/>
                      </a:lnTo>
                      <a:lnTo>
                        <a:pt x="1400" y="1720"/>
                      </a:lnTo>
                      <a:lnTo>
                        <a:pt x="1400" y="1710"/>
                      </a:lnTo>
                      <a:lnTo>
                        <a:pt x="1416" y="1690"/>
                      </a:lnTo>
                      <a:lnTo>
                        <a:pt x="1408" y="1674"/>
                      </a:lnTo>
                      <a:lnTo>
                        <a:pt x="1394" y="1682"/>
                      </a:lnTo>
                      <a:lnTo>
                        <a:pt x="1352" y="1686"/>
                      </a:lnTo>
                      <a:lnTo>
                        <a:pt x="1344" y="16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7" name="Colombia">
                  <a:extLst>
                    <a:ext uri="{FF2B5EF4-FFF2-40B4-BE49-F238E27FC236}">
                      <a16:creationId xmlns="" xmlns:a16="http://schemas.microsoft.com/office/drawing/2014/main" id="{69E122D8-F298-4714-BF6D-335D39C98D1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36800" y="4561205"/>
                  <a:ext cx="300037" cy="404812"/>
                </a:xfrm>
                <a:custGeom>
                  <a:avLst/>
                  <a:gdLst>
                    <a:gd name="T0" fmla="*/ 2147483647 w 453"/>
                    <a:gd name="T1" fmla="*/ 2147483647 h 613"/>
                    <a:gd name="T2" fmla="*/ 2147483647 w 453"/>
                    <a:gd name="T3" fmla="*/ 2147483647 h 613"/>
                    <a:gd name="T4" fmla="*/ 2147483647 w 453"/>
                    <a:gd name="T5" fmla="*/ 2147483647 h 613"/>
                    <a:gd name="T6" fmla="*/ 2147483647 w 453"/>
                    <a:gd name="T7" fmla="*/ 2147483647 h 613"/>
                    <a:gd name="T8" fmla="*/ 2147483647 w 453"/>
                    <a:gd name="T9" fmla="*/ 2147483647 h 613"/>
                    <a:gd name="T10" fmla="*/ 2147483647 w 453"/>
                    <a:gd name="T11" fmla="*/ 2147483647 h 613"/>
                    <a:gd name="T12" fmla="*/ 2147483647 w 453"/>
                    <a:gd name="T13" fmla="*/ 2147483647 h 613"/>
                    <a:gd name="T14" fmla="*/ 2147483647 w 453"/>
                    <a:gd name="T15" fmla="*/ 2147483647 h 613"/>
                    <a:gd name="T16" fmla="*/ 2147483647 w 453"/>
                    <a:gd name="T17" fmla="*/ 0 h 613"/>
                    <a:gd name="T18" fmla="*/ 2147483647 w 453"/>
                    <a:gd name="T19" fmla="*/ 2147483647 h 613"/>
                    <a:gd name="T20" fmla="*/ 2147483647 w 453"/>
                    <a:gd name="T21" fmla="*/ 2147483647 h 613"/>
                    <a:gd name="T22" fmla="*/ 2147483647 w 453"/>
                    <a:gd name="T23" fmla="*/ 2147483647 h 613"/>
                    <a:gd name="T24" fmla="*/ 2147483647 w 453"/>
                    <a:gd name="T25" fmla="*/ 2147483647 h 613"/>
                    <a:gd name="T26" fmla="*/ 2147483647 w 453"/>
                    <a:gd name="T27" fmla="*/ 2147483647 h 613"/>
                    <a:gd name="T28" fmla="*/ 2147483647 w 453"/>
                    <a:gd name="T29" fmla="*/ 2147483647 h 613"/>
                    <a:gd name="T30" fmla="*/ 2147483647 w 453"/>
                    <a:gd name="T31" fmla="*/ 2147483647 h 613"/>
                    <a:gd name="T32" fmla="*/ 2147483647 w 453"/>
                    <a:gd name="T33" fmla="*/ 2147483647 h 613"/>
                    <a:gd name="T34" fmla="*/ 2147483647 w 453"/>
                    <a:gd name="T35" fmla="*/ 2147483647 h 613"/>
                    <a:gd name="T36" fmla="*/ 2147483647 w 453"/>
                    <a:gd name="T37" fmla="*/ 2147483647 h 613"/>
                    <a:gd name="T38" fmla="*/ 2147483647 w 453"/>
                    <a:gd name="T39" fmla="*/ 2147483647 h 613"/>
                    <a:gd name="T40" fmla="*/ 2147483647 w 453"/>
                    <a:gd name="T41" fmla="*/ 2147483647 h 613"/>
                    <a:gd name="T42" fmla="*/ 2147483647 w 453"/>
                    <a:gd name="T43" fmla="*/ 2147483647 h 613"/>
                    <a:gd name="T44" fmla="*/ 2147483647 w 453"/>
                    <a:gd name="T45" fmla="*/ 2147483647 h 613"/>
                    <a:gd name="T46" fmla="*/ 2147483647 w 453"/>
                    <a:gd name="T47" fmla="*/ 2147483647 h 613"/>
                    <a:gd name="T48" fmla="*/ 2147483647 w 453"/>
                    <a:gd name="T49" fmla="*/ 2147483647 h 613"/>
                    <a:gd name="T50" fmla="*/ 2147483647 w 453"/>
                    <a:gd name="T51" fmla="*/ 2147483647 h 613"/>
                    <a:gd name="T52" fmla="*/ 2147483647 w 453"/>
                    <a:gd name="T53" fmla="*/ 2147483647 h 613"/>
                    <a:gd name="T54" fmla="*/ 2147483647 w 453"/>
                    <a:gd name="T55" fmla="*/ 2147483647 h 613"/>
                    <a:gd name="T56" fmla="*/ 2147483647 w 453"/>
                    <a:gd name="T57" fmla="*/ 2147483647 h 613"/>
                    <a:gd name="T58" fmla="*/ 2147483647 w 453"/>
                    <a:gd name="T59" fmla="*/ 2147483647 h 613"/>
                    <a:gd name="T60" fmla="*/ 2147483647 w 453"/>
                    <a:gd name="T61" fmla="*/ 2147483647 h 613"/>
                    <a:gd name="T62" fmla="*/ 0 w 453"/>
                    <a:gd name="T63" fmla="*/ 2147483647 h 613"/>
                    <a:gd name="T64" fmla="*/ 2147483647 w 453"/>
                    <a:gd name="T65" fmla="*/ 2147483647 h 613"/>
                    <a:gd name="T66" fmla="*/ 2147483647 w 453"/>
                    <a:gd name="T67" fmla="*/ 2147483647 h 613"/>
                    <a:gd name="T68" fmla="*/ 2147483647 w 453"/>
                    <a:gd name="T69" fmla="*/ 2147483647 h 613"/>
                    <a:gd name="T70" fmla="*/ 2147483647 w 453"/>
                    <a:gd name="T71" fmla="*/ 2147483647 h 613"/>
                    <a:gd name="T72" fmla="*/ 2147483647 w 453"/>
                    <a:gd name="T73" fmla="*/ 2147483647 h 6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3"/>
                    <a:gd name="T112" fmla="*/ 0 h 613"/>
                    <a:gd name="T113" fmla="*/ 453 w 453"/>
                    <a:gd name="T114" fmla="*/ 613 h 61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3" h="613">
                      <a:moveTo>
                        <a:pt x="64" y="197"/>
                      </a:moveTo>
                      <a:lnTo>
                        <a:pt x="50" y="183"/>
                      </a:lnTo>
                      <a:lnTo>
                        <a:pt x="50" y="173"/>
                      </a:lnTo>
                      <a:lnTo>
                        <a:pt x="48" y="161"/>
                      </a:lnTo>
                      <a:lnTo>
                        <a:pt x="60" y="153"/>
                      </a:lnTo>
                      <a:lnTo>
                        <a:pt x="60" y="143"/>
                      </a:lnTo>
                      <a:lnTo>
                        <a:pt x="58" y="118"/>
                      </a:lnTo>
                      <a:lnTo>
                        <a:pt x="76" y="137"/>
                      </a:lnTo>
                      <a:lnTo>
                        <a:pt x="88" y="145"/>
                      </a:lnTo>
                      <a:lnTo>
                        <a:pt x="86" y="116"/>
                      </a:lnTo>
                      <a:lnTo>
                        <a:pt x="115" y="92"/>
                      </a:lnTo>
                      <a:lnTo>
                        <a:pt x="133" y="88"/>
                      </a:lnTo>
                      <a:lnTo>
                        <a:pt x="135" y="50"/>
                      </a:lnTo>
                      <a:lnTo>
                        <a:pt x="155" y="28"/>
                      </a:lnTo>
                      <a:lnTo>
                        <a:pt x="185" y="30"/>
                      </a:lnTo>
                      <a:lnTo>
                        <a:pt x="185" y="14"/>
                      </a:lnTo>
                      <a:lnTo>
                        <a:pt x="219" y="18"/>
                      </a:lnTo>
                      <a:lnTo>
                        <a:pt x="243" y="0"/>
                      </a:lnTo>
                      <a:lnTo>
                        <a:pt x="261" y="0"/>
                      </a:lnTo>
                      <a:lnTo>
                        <a:pt x="255" y="20"/>
                      </a:lnTo>
                      <a:lnTo>
                        <a:pt x="225" y="52"/>
                      </a:lnTo>
                      <a:lnTo>
                        <a:pt x="223" y="84"/>
                      </a:lnTo>
                      <a:lnTo>
                        <a:pt x="235" y="100"/>
                      </a:lnTo>
                      <a:lnTo>
                        <a:pt x="239" y="139"/>
                      </a:lnTo>
                      <a:lnTo>
                        <a:pt x="251" y="169"/>
                      </a:lnTo>
                      <a:lnTo>
                        <a:pt x="279" y="181"/>
                      </a:lnTo>
                      <a:lnTo>
                        <a:pt x="329" y="181"/>
                      </a:lnTo>
                      <a:lnTo>
                        <a:pt x="367" y="215"/>
                      </a:lnTo>
                      <a:lnTo>
                        <a:pt x="429" y="211"/>
                      </a:lnTo>
                      <a:lnTo>
                        <a:pt x="441" y="221"/>
                      </a:lnTo>
                      <a:lnTo>
                        <a:pt x="427" y="251"/>
                      </a:lnTo>
                      <a:lnTo>
                        <a:pt x="429" y="293"/>
                      </a:lnTo>
                      <a:lnTo>
                        <a:pt x="439" y="321"/>
                      </a:lnTo>
                      <a:lnTo>
                        <a:pt x="421" y="329"/>
                      </a:lnTo>
                      <a:lnTo>
                        <a:pt x="417" y="341"/>
                      </a:lnTo>
                      <a:lnTo>
                        <a:pt x="435" y="341"/>
                      </a:lnTo>
                      <a:lnTo>
                        <a:pt x="449" y="361"/>
                      </a:lnTo>
                      <a:lnTo>
                        <a:pt x="453" y="381"/>
                      </a:lnTo>
                      <a:lnTo>
                        <a:pt x="445" y="385"/>
                      </a:lnTo>
                      <a:lnTo>
                        <a:pt x="435" y="369"/>
                      </a:lnTo>
                      <a:lnTo>
                        <a:pt x="417" y="375"/>
                      </a:lnTo>
                      <a:lnTo>
                        <a:pt x="401" y="371"/>
                      </a:lnTo>
                      <a:lnTo>
                        <a:pt x="389" y="379"/>
                      </a:lnTo>
                      <a:lnTo>
                        <a:pt x="341" y="379"/>
                      </a:lnTo>
                      <a:lnTo>
                        <a:pt x="341" y="403"/>
                      </a:lnTo>
                      <a:lnTo>
                        <a:pt x="367" y="409"/>
                      </a:lnTo>
                      <a:lnTo>
                        <a:pt x="367" y="421"/>
                      </a:lnTo>
                      <a:lnTo>
                        <a:pt x="339" y="421"/>
                      </a:lnTo>
                      <a:lnTo>
                        <a:pt x="335" y="443"/>
                      </a:lnTo>
                      <a:lnTo>
                        <a:pt x="361" y="451"/>
                      </a:lnTo>
                      <a:lnTo>
                        <a:pt x="359" y="473"/>
                      </a:lnTo>
                      <a:lnTo>
                        <a:pt x="363" y="499"/>
                      </a:lnTo>
                      <a:lnTo>
                        <a:pt x="343" y="613"/>
                      </a:lnTo>
                      <a:lnTo>
                        <a:pt x="317" y="601"/>
                      </a:lnTo>
                      <a:lnTo>
                        <a:pt x="339" y="539"/>
                      </a:lnTo>
                      <a:lnTo>
                        <a:pt x="299" y="535"/>
                      </a:lnTo>
                      <a:lnTo>
                        <a:pt x="259" y="529"/>
                      </a:lnTo>
                      <a:lnTo>
                        <a:pt x="247" y="519"/>
                      </a:lnTo>
                      <a:lnTo>
                        <a:pt x="235" y="517"/>
                      </a:lnTo>
                      <a:lnTo>
                        <a:pt x="195" y="499"/>
                      </a:lnTo>
                      <a:lnTo>
                        <a:pt x="139" y="453"/>
                      </a:lnTo>
                      <a:lnTo>
                        <a:pt x="32" y="419"/>
                      </a:lnTo>
                      <a:lnTo>
                        <a:pt x="6" y="403"/>
                      </a:lnTo>
                      <a:lnTo>
                        <a:pt x="0" y="385"/>
                      </a:lnTo>
                      <a:lnTo>
                        <a:pt x="16" y="383"/>
                      </a:lnTo>
                      <a:lnTo>
                        <a:pt x="14" y="369"/>
                      </a:lnTo>
                      <a:lnTo>
                        <a:pt x="20" y="353"/>
                      </a:lnTo>
                      <a:lnTo>
                        <a:pt x="44" y="351"/>
                      </a:lnTo>
                      <a:lnTo>
                        <a:pt x="76" y="307"/>
                      </a:lnTo>
                      <a:lnTo>
                        <a:pt x="60" y="297"/>
                      </a:lnTo>
                      <a:lnTo>
                        <a:pt x="64" y="243"/>
                      </a:lnTo>
                      <a:lnTo>
                        <a:pt x="70" y="225"/>
                      </a:lnTo>
                      <a:lnTo>
                        <a:pt x="60" y="215"/>
                      </a:lnTo>
                      <a:lnTo>
                        <a:pt x="64" y="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8" name="Congo">
                  <a:extLst>
                    <a:ext uri="{FF2B5EF4-FFF2-40B4-BE49-F238E27FC236}">
                      <a16:creationId xmlns="" xmlns:a16="http://schemas.microsoft.com/office/drawing/2014/main" id="{67602E70-B413-45A1-ABB2-04161F6722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73600" y="4710430"/>
                  <a:ext cx="198437" cy="236537"/>
                </a:xfrm>
                <a:custGeom>
                  <a:avLst/>
                  <a:gdLst>
                    <a:gd name="T0" fmla="*/ 0 w 302"/>
                    <a:gd name="T1" fmla="*/ 2147483647 h 358"/>
                    <a:gd name="T2" fmla="*/ 2147483647 w 302"/>
                    <a:gd name="T3" fmla="*/ 2147483647 h 358"/>
                    <a:gd name="T4" fmla="*/ 2147483647 w 302"/>
                    <a:gd name="T5" fmla="*/ 2147483647 h 358"/>
                    <a:gd name="T6" fmla="*/ 2147483647 w 302"/>
                    <a:gd name="T7" fmla="*/ 2147483647 h 358"/>
                    <a:gd name="T8" fmla="*/ 2147483647 w 302"/>
                    <a:gd name="T9" fmla="*/ 2147483647 h 358"/>
                    <a:gd name="T10" fmla="*/ 2147483647 w 302"/>
                    <a:gd name="T11" fmla="*/ 2147483647 h 358"/>
                    <a:gd name="T12" fmla="*/ 2147483647 w 302"/>
                    <a:gd name="T13" fmla="*/ 2147483647 h 358"/>
                    <a:gd name="T14" fmla="*/ 2147483647 w 302"/>
                    <a:gd name="T15" fmla="*/ 2147483647 h 358"/>
                    <a:gd name="T16" fmla="*/ 2147483647 w 302"/>
                    <a:gd name="T17" fmla="*/ 2147483647 h 358"/>
                    <a:gd name="T18" fmla="*/ 2147483647 w 302"/>
                    <a:gd name="T19" fmla="*/ 2147483647 h 358"/>
                    <a:gd name="T20" fmla="*/ 2147483647 w 302"/>
                    <a:gd name="T21" fmla="*/ 2147483647 h 358"/>
                    <a:gd name="T22" fmla="*/ 2147483647 w 302"/>
                    <a:gd name="T23" fmla="*/ 2147483647 h 358"/>
                    <a:gd name="T24" fmla="*/ 2147483647 w 302"/>
                    <a:gd name="T25" fmla="*/ 2147483647 h 358"/>
                    <a:gd name="T26" fmla="*/ 2147483647 w 302"/>
                    <a:gd name="T27" fmla="*/ 2147483647 h 358"/>
                    <a:gd name="T28" fmla="*/ 2147483647 w 302"/>
                    <a:gd name="T29" fmla="*/ 2147483647 h 358"/>
                    <a:gd name="T30" fmla="*/ 2147483647 w 302"/>
                    <a:gd name="T31" fmla="*/ 2147483647 h 358"/>
                    <a:gd name="T32" fmla="*/ 2147483647 w 302"/>
                    <a:gd name="T33" fmla="*/ 2147483647 h 358"/>
                    <a:gd name="T34" fmla="*/ 2147483647 w 302"/>
                    <a:gd name="T35" fmla="*/ 2147483647 h 358"/>
                    <a:gd name="T36" fmla="*/ 2147483647 w 302"/>
                    <a:gd name="T37" fmla="*/ 2147483647 h 358"/>
                    <a:gd name="T38" fmla="*/ 2147483647 w 302"/>
                    <a:gd name="T39" fmla="*/ 2147483647 h 358"/>
                    <a:gd name="T40" fmla="*/ 2147483647 w 302"/>
                    <a:gd name="T41" fmla="*/ 2147483647 h 358"/>
                    <a:gd name="T42" fmla="*/ 2147483647 w 302"/>
                    <a:gd name="T43" fmla="*/ 2147483647 h 358"/>
                    <a:gd name="T44" fmla="*/ 2147483647 w 302"/>
                    <a:gd name="T45" fmla="*/ 2147483647 h 358"/>
                    <a:gd name="T46" fmla="*/ 2147483647 w 302"/>
                    <a:gd name="T47" fmla="*/ 2147483647 h 358"/>
                    <a:gd name="T48" fmla="*/ 2147483647 w 302"/>
                    <a:gd name="T49" fmla="*/ 2147483647 h 358"/>
                    <a:gd name="T50" fmla="*/ 2147483647 w 302"/>
                    <a:gd name="T51" fmla="*/ 2147483647 h 358"/>
                    <a:gd name="T52" fmla="*/ 2147483647 w 302"/>
                    <a:gd name="T53" fmla="*/ 0 h 358"/>
                    <a:gd name="T54" fmla="*/ 2147483647 w 302"/>
                    <a:gd name="T55" fmla="*/ 2147483647 h 358"/>
                    <a:gd name="T56" fmla="*/ 2147483647 w 302"/>
                    <a:gd name="T57" fmla="*/ 2147483647 h 358"/>
                    <a:gd name="T58" fmla="*/ 2147483647 w 302"/>
                    <a:gd name="T59" fmla="*/ 2147483647 h 358"/>
                    <a:gd name="T60" fmla="*/ 2147483647 w 302"/>
                    <a:gd name="T61" fmla="*/ 2147483647 h 358"/>
                    <a:gd name="T62" fmla="*/ 2147483647 w 302"/>
                    <a:gd name="T63" fmla="*/ 2147483647 h 358"/>
                    <a:gd name="T64" fmla="*/ 2147483647 w 302"/>
                    <a:gd name="T65" fmla="*/ 2147483647 h 358"/>
                    <a:gd name="T66" fmla="*/ 2147483647 w 302"/>
                    <a:gd name="T67" fmla="*/ 2147483647 h 358"/>
                    <a:gd name="T68" fmla="*/ 2147483647 w 302"/>
                    <a:gd name="T69" fmla="*/ 2147483647 h 358"/>
                    <a:gd name="T70" fmla="*/ 2147483647 w 302"/>
                    <a:gd name="T71" fmla="*/ 2147483647 h 358"/>
                    <a:gd name="T72" fmla="*/ 2147483647 w 302"/>
                    <a:gd name="T73" fmla="*/ 2147483647 h 358"/>
                    <a:gd name="T74" fmla="*/ 2147483647 w 302"/>
                    <a:gd name="T75" fmla="*/ 2147483647 h 358"/>
                    <a:gd name="T76" fmla="*/ 2147483647 w 302"/>
                    <a:gd name="T77" fmla="*/ 2147483647 h 358"/>
                    <a:gd name="T78" fmla="*/ 2147483647 w 302"/>
                    <a:gd name="T79" fmla="*/ 2147483647 h 358"/>
                    <a:gd name="T80" fmla="*/ 2147483647 w 302"/>
                    <a:gd name="T81" fmla="*/ 2147483647 h 358"/>
                    <a:gd name="T82" fmla="*/ 2147483647 w 302"/>
                    <a:gd name="T83" fmla="*/ 2147483647 h 358"/>
                    <a:gd name="T84" fmla="*/ 2147483647 w 302"/>
                    <a:gd name="T85" fmla="*/ 2147483647 h 358"/>
                    <a:gd name="T86" fmla="*/ 2147483647 w 302"/>
                    <a:gd name="T87" fmla="*/ 2147483647 h 358"/>
                    <a:gd name="T88" fmla="*/ 2147483647 w 302"/>
                    <a:gd name="T89" fmla="*/ 2147483647 h 358"/>
                    <a:gd name="T90" fmla="*/ 2147483647 w 302"/>
                    <a:gd name="T91" fmla="*/ 2147483647 h 358"/>
                    <a:gd name="T92" fmla="*/ 2147483647 w 302"/>
                    <a:gd name="T93" fmla="*/ 2147483647 h 358"/>
                    <a:gd name="T94" fmla="*/ 2147483647 w 302"/>
                    <a:gd name="T95" fmla="*/ 2147483647 h 358"/>
                    <a:gd name="T96" fmla="*/ 0 w 302"/>
                    <a:gd name="T97" fmla="*/ 2147483647 h 35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2"/>
                    <a:gd name="T148" fmla="*/ 0 h 358"/>
                    <a:gd name="T149" fmla="*/ 302 w 302"/>
                    <a:gd name="T150" fmla="*/ 358 h 35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2" h="358">
                      <a:moveTo>
                        <a:pt x="0" y="294"/>
                      </a:moveTo>
                      <a:lnTo>
                        <a:pt x="20" y="282"/>
                      </a:lnTo>
                      <a:lnTo>
                        <a:pt x="32" y="294"/>
                      </a:lnTo>
                      <a:lnTo>
                        <a:pt x="46" y="284"/>
                      </a:lnTo>
                      <a:lnTo>
                        <a:pt x="32" y="260"/>
                      </a:lnTo>
                      <a:lnTo>
                        <a:pt x="42" y="252"/>
                      </a:lnTo>
                      <a:lnTo>
                        <a:pt x="72" y="248"/>
                      </a:lnTo>
                      <a:lnTo>
                        <a:pt x="86" y="232"/>
                      </a:lnTo>
                      <a:lnTo>
                        <a:pt x="96" y="248"/>
                      </a:lnTo>
                      <a:lnTo>
                        <a:pt x="128" y="250"/>
                      </a:lnTo>
                      <a:lnTo>
                        <a:pt x="136" y="254"/>
                      </a:lnTo>
                      <a:lnTo>
                        <a:pt x="148" y="244"/>
                      </a:lnTo>
                      <a:lnTo>
                        <a:pt x="158" y="188"/>
                      </a:lnTo>
                      <a:lnTo>
                        <a:pt x="132" y="166"/>
                      </a:lnTo>
                      <a:lnTo>
                        <a:pt x="134" y="150"/>
                      </a:lnTo>
                      <a:lnTo>
                        <a:pt x="150" y="136"/>
                      </a:lnTo>
                      <a:lnTo>
                        <a:pt x="146" y="116"/>
                      </a:lnTo>
                      <a:lnTo>
                        <a:pt x="126" y="106"/>
                      </a:lnTo>
                      <a:lnTo>
                        <a:pt x="108" y="114"/>
                      </a:lnTo>
                      <a:lnTo>
                        <a:pt x="94" y="114"/>
                      </a:lnTo>
                      <a:lnTo>
                        <a:pt x="100" y="82"/>
                      </a:lnTo>
                      <a:lnTo>
                        <a:pt x="182" y="86"/>
                      </a:lnTo>
                      <a:lnTo>
                        <a:pt x="200" y="92"/>
                      </a:lnTo>
                      <a:lnTo>
                        <a:pt x="202" y="58"/>
                      </a:lnTo>
                      <a:lnTo>
                        <a:pt x="234" y="8"/>
                      </a:lnTo>
                      <a:lnTo>
                        <a:pt x="250" y="8"/>
                      </a:lnTo>
                      <a:lnTo>
                        <a:pt x="264" y="0"/>
                      </a:lnTo>
                      <a:lnTo>
                        <a:pt x="298" y="2"/>
                      </a:lnTo>
                      <a:lnTo>
                        <a:pt x="302" y="20"/>
                      </a:lnTo>
                      <a:lnTo>
                        <a:pt x="284" y="86"/>
                      </a:lnTo>
                      <a:lnTo>
                        <a:pt x="278" y="114"/>
                      </a:lnTo>
                      <a:lnTo>
                        <a:pt x="278" y="138"/>
                      </a:lnTo>
                      <a:lnTo>
                        <a:pt x="270" y="152"/>
                      </a:lnTo>
                      <a:lnTo>
                        <a:pt x="272" y="184"/>
                      </a:lnTo>
                      <a:lnTo>
                        <a:pt x="238" y="206"/>
                      </a:lnTo>
                      <a:lnTo>
                        <a:pt x="218" y="232"/>
                      </a:lnTo>
                      <a:lnTo>
                        <a:pt x="212" y="264"/>
                      </a:lnTo>
                      <a:lnTo>
                        <a:pt x="208" y="296"/>
                      </a:lnTo>
                      <a:lnTo>
                        <a:pt x="194" y="320"/>
                      </a:lnTo>
                      <a:lnTo>
                        <a:pt x="144" y="352"/>
                      </a:lnTo>
                      <a:lnTo>
                        <a:pt x="138" y="326"/>
                      </a:lnTo>
                      <a:lnTo>
                        <a:pt x="108" y="330"/>
                      </a:lnTo>
                      <a:lnTo>
                        <a:pt x="96" y="340"/>
                      </a:lnTo>
                      <a:lnTo>
                        <a:pt x="82" y="328"/>
                      </a:lnTo>
                      <a:lnTo>
                        <a:pt x="64" y="346"/>
                      </a:lnTo>
                      <a:lnTo>
                        <a:pt x="48" y="358"/>
                      </a:lnTo>
                      <a:lnTo>
                        <a:pt x="34" y="330"/>
                      </a:lnTo>
                      <a:lnTo>
                        <a:pt x="8" y="304"/>
                      </a:lnTo>
                      <a:lnTo>
                        <a:pt x="0" y="2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9" name="Congo DR">
                  <a:extLst>
                    <a:ext uri="{FF2B5EF4-FFF2-40B4-BE49-F238E27FC236}">
                      <a16:creationId xmlns="" xmlns:a16="http://schemas.microsoft.com/office/drawing/2014/main" id="{312EEBDF-1BF1-49BB-A124-711D089D9A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10112" y="4669155"/>
                  <a:ext cx="481013" cy="487362"/>
                </a:xfrm>
                <a:custGeom>
                  <a:avLst/>
                  <a:gdLst>
                    <a:gd name="T0" fmla="*/ 2147483647 w 729"/>
                    <a:gd name="T1" fmla="*/ 2147483647 h 737"/>
                    <a:gd name="T2" fmla="*/ 2147483647 w 729"/>
                    <a:gd name="T3" fmla="*/ 2147483647 h 737"/>
                    <a:gd name="T4" fmla="*/ 2147483647 w 729"/>
                    <a:gd name="T5" fmla="*/ 2147483647 h 737"/>
                    <a:gd name="T6" fmla="*/ 2147483647 w 729"/>
                    <a:gd name="T7" fmla="*/ 2147483647 h 737"/>
                    <a:gd name="T8" fmla="*/ 2147483647 w 729"/>
                    <a:gd name="T9" fmla="*/ 2147483647 h 737"/>
                    <a:gd name="T10" fmla="*/ 2147483647 w 729"/>
                    <a:gd name="T11" fmla="*/ 2147483647 h 737"/>
                    <a:gd name="T12" fmla="*/ 2147483647 w 729"/>
                    <a:gd name="T13" fmla="*/ 2147483647 h 737"/>
                    <a:gd name="T14" fmla="*/ 2147483647 w 729"/>
                    <a:gd name="T15" fmla="*/ 2147483647 h 737"/>
                    <a:gd name="T16" fmla="*/ 2147483647 w 729"/>
                    <a:gd name="T17" fmla="*/ 2147483647 h 737"/>
                    <a:gd name="T18" fmla="*/ 2147483647 w 729"/>
                    <a:gd name="T19" fmla="*/ 2147483647 h 737"/>
                    <a:gd name="T20" fmla="*/ 2147483647 w 729"/>
                    <a:gd name="T21" fmla="*/ 2147483647 h 737"/>
                    <a:gd name="T22" fmla="*/ 2147483647 w 729"/>
                    <a:gd name="T23" fmla="*/ 2147483647 h 737"/>
                    <a:gd name="T24" fmla="*/ 2147483647 w 729"/>
                    <a:gd name="T25" fmla="*/ 2147483647 h 737"/>
                    <a:gd name="T26" fmla="*/ 2147483647 w 729"/>
                    <a:gd name="T27" fmla="*/ 2147483647 h 737"/>
                    <a:gd name="T28" fmla="*/ 2147483647 w 729"/>
                    <a:gd name="T29" fmla="*/ 2147483647 h 737"/>
                    <a:gd name="T30" fmla="*/ 2147483647 w 729"/>
                    <a:gd name="T31" fmla="*/ 2147483647 h 737"/>
                    <a:gd name="T32" fmla="*/ 2147483647 w 729"/>
                    <a:gd name="T33" fmla="*/ 2147483647 h 737"/>
                    <a:gd name="T34" fmla="*/ 2147483647 w 729"/>
                    <a:gd name="T35" fmla="*/ 2147483647 h 737"/>
                    <a:gd name="T36" fmla="*/ 2147483647 w 729"/>
                    <a:gd name="T37" fmla="*/ 2147483647 h 737"/>
                    <a:gd name="T38" fmla="*/ 2147483647 w 729"/>
                    <a:gd name="T39" fmla="*/ 2147483647 h 737"/>
                    <a:gd name="T40" fmla="*/ 2147483647 w 729"/>
                    <a:gd name="T41" fmla="*/ 2147483647 h 737"/>
                    <a:gd name="T42" fmla="*/ 2147483647 w 729"/>
                    <a:gd name="T43" fmla="*/ 2147483647 h 737"/>
                    <a:gd name="T44" fmla="*/ 2147483647 w 729"/>
                    <a:gd name="T45" fmla="*/ 2147483647 h 737"/>
                    <a:gd name="T46" fmla="*/ 2147483647 w 729"/>
                    <a:gd name="T47" fmla="*/ 2147483647 h 737"/>
                    <a:gd name="T48" fmla="*/ 2147483647 w 729"/>
                    <a:gd name="T49" fmla="*/ 2147483647 h 737"/>
                    <a:gd name="T50" fmla="*/ 2147483647 w 729"/>
                    <a:gd name="T51" fmla="*/ 2147483647 h 737"/>
                    <a:gd name="T52" fmla="*/ 2147483647 w 729"/>
                    <a:gd name="T53" fmla="*/ 2147483647 h 737"/>
                    <a:gd name="T54" fmla="*/ 2147483647 w 729"/>
                    <a:gd name="T55" fmla="*/ 2147483647 h 737"/>
                    <a:gd name="T56" fmla="*/ 2147483647 w 729"/>
                    <a:gd name="T57" fmla="*/ 2147483647 h 737"/>
                    <a:gd name="T58" fmla="*/ 2147483647 w 729"/>
                    <a:gd name="T59" fmla="*/ 2147483647 h 737"/>
                    <a:gd name="T60" fmla="*/ 2147483647 w 729"/>
                    <a:gd name="T61" fmla="*/ 0 h 737"/>
                    <a:gd name="T62" fmla="*/ 2147483647 w 729"/>
                    <a:gd name="T63" fmla="*/ 2147483647 h 737"/>
                    <a:gd name="T64" fmla="*/ 2147483647 w 729"/>
                    <a:gd name="T65" fmla="*/ 2147483647 h 737"/>
                    <a:gd name="T66" fmla="*/ 2147483647 w 729"/>
                    <a:gd name="T67" fmla="*/ 2147483647 h 737"/>
                    <a:gd name="T68" fmla="*/ 2147483647 w 729"/>
                    <a:gd name="T69" fmla="*/ 2147483647 h 737"/>
                    <a:gd name="T70" fmla="*/ 2147483647 w 729"/>
                    <a:gd name="T71" fmla="*/ 2147483647 h 737"/>
                    <a:gd name="T72" fmla="*/ 2147483647 w 729"/>
                    <a:gd name="T73" fmla="*/ 2147483647 h 737"/>
                    <a:gd name="T74" fmla="*/ 2147483647 w 729"/>
                    <a:gd name="T75" fmla="*/ 2147483647 h 737"/>
                    <a:gd name="T76" fmla="*/ 2147483647 w 729"/>
                    <a:gd name="T77" fmla="*/ 2147483647 h 737"/>
                    <a:gd name="T78" fmla="*/ 2147483647 w 729"/>
                    <a:gd name="T79" fmla="*/ 2147483647 h 737"/>
                    <a:gd name="T80" fmla="*/ 2147483647 w 729"/>
                    <a:gd name="T81" fmla="*/ 2147483647 h 737"/>
                    <a:gd name="T82" fmla="*/ 2147483647 w 729"/>
                    <a:gd name="T83" fmla="*/ 2147483647 h 737"/>
                    <a:gd name="T84" fmla="*/ 2147483647 w 729"/>
                    <a:gd name="T85" fmla="*/ 2147483647 h 737"/>
                    <a:gd name="T86" fmla="*/ 2147483647 w 729"/>
                    <a:gd name="T87" fmla="*/ 2147483647 h 737"/>
                    <a:gd name="T88" fmla="*/ 2147483647 w 729"/>
                    <a:gd name="T89" fmla="*/ 2147483647 h 737"/>
                    <a:gd name="T90" fmla="*/ 2147483647 w 729"/>
                    <a:gd name="T91" fmla="*/ 2147483647 h 737"/>
                    <a:gd name="T92" fmla="*/ 2147483647 w 729"/>
                    <a:gd name="T93" fmla="*/ 2147483647 h 737"/>
                    <a:gd name="T94" fmla="*/ 2147483647 w 729"/>
                    <a:gd name="T95" fmla="*/ 2147483647 h 73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29"/>
                    <a:gd name="T145" fmla="*/ 0 h 737"/>
                    <a:gd name="T146" fmla="*/ 729 w 729"/>
                    <a:gd name="T147" fmla="*/ 737 h 73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29" h="737">
                      <a:moveTo>
                        <a:pt x="4" y="454"/>
                      </a:moveTo>
                      <a:lnTo>
                        <a:pt x="26" y="446"/>
                      </a:lnTo>
                      <a:lnTo>
                        <a:pt x="44" y="444"/>
                      </a:lnTo>
                      <a:lnTo>
                        <a:pt x="124" y="446"/>
                      </a:lnTo>
                      <a:lnTo>
                        <a:pt x="180" y="444"/>
                      </a:lnTo>
                      <a:lnTo>
                        <a:pt x="192" y="488"/>
                      </a:lnTo>
                      <a:lnTo>
                        <a:pt x="196" y="508"/>
                      </a:lnTo>
                      <a:lnTo>
                        <a:pt x="216" y="538"/>
                      </a:lnTo>
                      <a:lnTo>
                        <a:pt x="278" y="534"/>
                      </a:lnTo>
                      <a:lnTo>
                        <a:pt x="288" y="498"/>
                      </a:lnTo>
                      <a:lnTo>
                        <a:pt x="331" y="494"/>
                      </a:lnTo>
                      <a:lnTo>
                        <a:pt x="331" y="506"/>
                      </a:lnTo>
                      <a:lnTo>
                        <a:pt x="379" y="506"/>
                      </a:lnTo>
                      <a:lnTo>
                        <a:pt x="377" y="586"/>
                      </a:lnTo>
                      <a:lnTo>
                        <a:pt x="391" y="614"/>
                      </a:lnTo>
                      <a:lnTo>
                        <a:pt x="391" y="652"/>
                      </a:lnTo>
                      <a:lnTo>
                        <a:pt x="461" y="642"/>
                      </a:lnTo>
                      <a:lnTo>
                        <a:pt x="479" y="640"/>
                      </a:lnTo>
                      <a:lnTo>
                        <a:pt x="479" y="660"/>
                      </a:lnTo>
                      <a:lnTo>
                        <a:pt x="505" y="662"/>
                      </a:lnTo>
                      <a:lnTo>
                        <a:pt x="521" y="678"/>
                      </a:lnTo>
                      <a:lnTo>
                        <a:pt x="563" y="682"/>
                      </a:lnTo>
                      <a:lnTo>
                        <a:pt x="571" y="666"/>
                      </a:lnTo>
                      <a:lnTo>
                        <a:pt x="585" y="696"/>
                      </a:lnTo>
                      <a:lnTo>
                        <a:pt x="605" y="692"/>
                      </a:lnTo>
                      <a:lnTo>
                        <a:pt x="637" y="730"/>
                      </a:lnTo>
                      <a:lnTo>
                        <a:pt x="659" y="726"/>
                      </a:lnTo>
                      <a:lnTo>
                        <a:pt x="675" y="737"/>
                      </a:lnTo>
                      <a:lnTo>
                        <a:pt x="675" y="682"/>
                      </a:lnTo>
                      <a:lnTo>
                        <a:pt x="659" y="700"/>
                      </a:lnTo>
                      <a:lnTo>
                        <a:pt x="647" y="700"/>
                      </a:lnTo>
                      <a:lnTo>
                        <a:pt x="625" y="664"/>
                      </a:lnTo>
                      <a:lnTo>
                        <a:pt x="627" y="642"/>
                      </a:lnTo>
                      <a:lnTo>
                        <a:pt x="631" y="632"/>
                      </a:lnTo>
                      <a:lnTo>
                        <a:pt x="629" y="598"/>
                      </a:lnTo>
                      <a:lnTo>
                        <a:pt x="619" y="590"/>
                      </a:lnTo>
                      <a:lnTo>
                        <a:pt x="639" y="556"/>
                      </a:lnTo>
                      <a:lnTo>
                        <a:pt x="717" y="546"/>
                      </a:lnTo>
                      <a:lnTo>
                        <a:pt x="699" y="500"/>
                      </a:lnTo>
                      <a:lnTo>
                        <a:pt x="671" y="456"/>
                      </a:lnTo>
                      <a:lnTo>
                        <a:pt x="663" y="396"/>
                      </a:lnTo>
                      <a:lnTo>
                        <a:pt x="663" y="364"/>
                      </a:lnTo>
                      <a:lnTo>
                        <a:pt x="669" y="332"/>
                      </a:lnTo>
                      <a:lnTo>
                        <a:pt x="655" y="312"/>
                      </a:lnTo>
                      <a:lnTo>
                        <a:pt x="663" y="300"/>
                      </a:lnTo>
                      <a:lnTo>
                        <a:pt x="665" y="280"/>
                      </a:lnTo>
                      <a:lnTo>
                        <a:pt x="683" y="268"/>
                      </a:lnTo>
                      <a:lnTo>
                        <a:pt x="671" y="250"/>
                      </a:lnTo>
                      <a:lnTo>
                        <a:pt x="679" y="224"/>
                      </a:lnTo>
                      <a:lnTo>
                        <a:pt x="681" y="192"/>
                      </a:lnTo>
                      <a:lnTo>
                        <a:pt x="707" y="164"/>
                      </a:lnTo>
                      <a:lnTo>
                        <a:pt x="729" y="130"/>
                      </a:lnTo>
                      <a:lnTo>
                        <a:pt x="711" y="128"/>
                      </a:lnTo>
                      <a:lnTo>
                        <a:pt x="719" y="116"/>
                      </a:lnTo>
                      <a:lnTo>
                        <a:pt x="719" y="100"/>
                      </a:lnTo>
                      <a:lnTo>
                        <a:pt x="723" y="84"/>
                      </a:lnTo>
                      <a:lnTo>
                        <a:pt x="677" y="36"/>
                      </a:lnTo>
                      <a:lnTo>
                        <a:pt x="657" y="46"/>
                      </a:lnTo>
                      <a:lnTo>
                        <a:pt x="641" y="38"/>
                      </a:lnTo>
                      <a:lnTo>
                        <a:pt x="623" y="46"/>
                      </a:lnTo>
                      <a:lnTo>
                        <a:pt x="591" y="28"/>
                      </a:lnTo>
                      <a:lnTo>
                        <a:pt x="511" y="0"/>
                      </a:lnTo>
                      <a:lnTo>
                        <a:pt x="501" y="8"/>
                      </a:lnTo>
                      <a:lnTo>
                        <a:pt x="495" y="18"/>
                      </a:lnTo>
                      <a:lnTo>
                        <a:pt x="477" y="8"/>
                      </a:lnTo>
                      <a:lnTo>
                        <a:pt x="457" y="20"/>
                      </a:lnTo>
                      <a:lnTo>
                        <a:pt x="425" y="26"/>
                      </a:lnTo>
                      <a:lnTo>
                        <a:pt x="409" y="24"/>
                      </a:lnTo>
                      <a:lnTo>
                        <a:pt x="387" y="46"/>
                      </a:lnTo>
                      <a:lnTo>
                        <a:pt x="345" y="32"/>
                      </a:lnTo>
                      <a:lnTo>
                        <a:pt x="321" y="32"/>
                      </a:lnTo>
                      <a:lnTo>
                        <a:pt x="294" y="16"/>
                      </a:lnTo>
                      <a:lnTo>
                        <a:pt x="278" y="16"/>
                      </a:lnTo>
                      <a:lnTo>
                        <a:pt x="262" y="34"/>
                      </a:lnTo>
                      <a:lnTo>
                        <a:pt x="252" y="34"/>
                      </a:lnTo>
                      <a:lnTo>
                        <a:pt x="244" y="64"/>
                      </a:lnTo>
                      <a:lnTo>
                        <a:pt x="248" y="82"/>
                      </a:lnTo>
                      <a:lnTo>
                        <a:pt x="230" y="148"/>
                      </a:lnTo>
                      <a:lnTo>
                        <a:pt x="224" y="176"/>
                      </a:lnTo>
                      <a:lnTo>
                        <a:pt x="224" y="200"/>
                      </a:lnTo>
                      <a:lnTo>
                        <a:pt x="216" y="214"/>
                      </a:lnTo>
                      <a:lnTo>
                        <a:pt x="218" y="246"/>
                      </a:lnTo>
                      <a:lnTo>
                        <a:pt x="184" y="268"/>
                      </a:lnTo>
                      <a:lnTo>
                        <a:pt x="164" y="294"/>
                      </a:lnTo>
                      <a:lnTo>
                        <a:pt x="158" y="326"/>
                      </a:lnTo>
                      <a:lnTo>
                        <a:pt x="154" y="358"/>
                      </a:lnTo>
                      <a:lnTo>
                        <a:pt x="140" y="382"/>
                      </a:lnTo>
                      <a:lnTo>
                        <a:pt x="90" y="414"/>
                      </a:lnTo>
                      <a:lnTo>
                        <a:pt x="84" y="388"/>
                      </a:lnTo>
                      <a:lnTo>
                        <a:pt x="54" y="392"/>
                      </a:lnTo>
                      <a:lnTo>
                        <a:pt x="42" y="402"/>
                      </a:lnTo>
                      <a:lnTo>
                        <a:pt x="30" y="418"/>
                      </a:lnTo>
                      <a:lnTo>
                        <a:pt x="16" y="420"/>
                      </a:lnTo>
                      <a:lnTo>
                        <a:pt x="14" y="436"/>
                      </a:lnTo>
                      <a:lnTo>
                        <a:pt x="0" y="442"/>
                      </a:lnTo>
                      <a:lnTo>
                        <a:pt x="4" y="4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0" name="Costa Rica">
                  <a:extLst>
                    <a:ext uri="{FF2B5EF4-FFF2-40B4-BE49-F238E27FC236}">
                      <a16:creationId xmlns="" xmlns:a16="http://schemas.microsoft.com/office/drawing/2014/main" id="{2C402C69-763A-47BD-B982-7D7535C6F6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65350" y="4577080"/>
                  <a:ext cx="82550" cy="76200"/>
                </a:xfrm>
                <a:custGeom>
                  <a:avLst/>
                  <a:gdLst>
                    <a:gd name="T0" fmla="*/ 2147483647 w 126"/>
                    <a:gd name="T1" fmla="*/ 2147483647 h 117"/>
                    <a:gd name="T2" fmla="*/ 2147483647 w 126"/>
                    <a:gd name="T3" fmla="*/ 2147483647 h 117"/>
                    <a:gd name="T4" fmla="*/ 2147483647 w 126"/>
                    <a:gd name="T5" fmla="*/ 2147483647 h 117"/>
                    <a:gd name="T6" fmla="*/ 2147483647 w 126"/>
                    <a:gd name="T7" fmla="*/ 2147483647 h 117"/>
                    <a:gd name="T8" fmla="*/ 2147483647 w 126"/>
                    <a:gd name="T9" fmla="*/ 2147483647 h 117"/>
                    <a:gd name="T10" fmla="*/ 2147483647 w 126"/>
                    <a:gd name="T11" fmla="*/ 2147483647 h 117"/>
                    <a:gd name="T12" fmla="*/ 2147483647 w 126"/>
                    <a:gd name="T13" fmla="*/ 2147483647 h 117"/>
                    <a:gd name="T14" fmla="*/ 2147483647 w 126"/>
                    <a:gd name="T15" fmla="*/ 2147483647 h 117"/>
                    <a:gd name="T16" fmla="*/ 2147483647 w 126"/>
                    <a:gd name="T17" fmla="*/ 2147483647 h 117"/>
                    <a:gd name="T18" fmla="*/ 2147483647 w 126"/>
                    <a:gd name="T19" fmla="*/ 2147483647 h 117"/>
                    <a:gd name="T20" fmla="*/ 2147483647 w 126"/>
                    <a:gd name="T21" fmla="*/ 2147483647 h 117"/>
                    <a:gd name="T22" fmla="*/ 2147483647 w 126"/>
                    <a:gd name="T23" fmla="*/ 2147483647 h 117"/>
                    <a:gd name="T24" fmla="*/ 2147483647 w 126"/>
                    <a:gd name="T25" fmla="*/ 2147483647 h 117"/>
                    <a:gd name="T26" fmla="*/ 2147483647 w 126"/>
                    <a:gd name="T27" fmla="*/ 2147483647 h 117"/>
                    <a:gd name="T28" fmla="*/ 2147483647 w 126"/>
                    <a:gd name="T29" fmla="*/ 2147483647 h 117"/>
                    <a:gd name="T30" fmla="*/ 2147483647 w 126"/>
                    <a:gd name="T31" fmla="*/ 2147483647 h 117"/>
                    <a:gd name="T32" fmla="*/ 2147483647 w 126"/>
                    <a:gd name="T33" fmla="*/ 2147483647 h 117"/>
                    <a:gd name="T34" fmla="*/ 2147483647 w 126"/>
                    <a:gd name="T35" fmla="*/ 2147483647 h 117"/>
                    <a:gd name="T36" fmla="*/ 2147483647 w 126"/>
                    <a:gd name="T37" fmla="*/ 2147483647 h 117"/>
                    <a:gd name="T38" fmla="*/ 0 w 126"/>
                    <a:gd name="T39" fmla="*/ 2147483647 h 117"/>
                    <a:gd name="T40" fmla="*/ 2147483647 w 126"/>
                    <a:gd name="T41" fmla="*/ 2147483647 h 117"/>
                    <a:gd name="T42" fmla="*/ 2147483647 w 126"/>
                    <a:gd name="T43" fmla="*/ 0 h 117"/>
                    <a:gd name="T44" fmla="*/ 2147483647 w 126"/>
                    <a:gd name="T45" fmla="*/ 2147483647 h 117"/>
                    <a:gd name="T46" fmla="*/ 2147483647 w 126"/>
                    <a:gd name="T47" fmla="*/ 2147483647 h 117"/>
                    <a:gd name="T48" fmla="*/ 2147483647 w 126"/>
                    <a:gd name="T49" fmla="*/ 2147483647 h 117"/>
                    <a:gd name="T50" fmla="*/ 2147483647 w 126"/>
                    <a:gd name="T51" fmla="*/ 2147483647 h 117"/>
                    <a:gd name="T52" fmla="*/ 2147483647 w 126"/>
                    <a:gd name="T53" fmla="*/ 2147483647 h 117"/>
                    <a:gd name="T54" fmla="*/ 2147483647 w 126"/>
                    <a:gd name="T55" fmla="*/ 2147483647 h 117"/>
                    <a:gd name="T56" fmla="*/ 2147483647 w 126"/>
                    <a:gd name="T57" fmla="*/ 2147483647 h 117"/>
                    <a:gd name="T58" fmla="*/ 2147483647 w 126"/>
                    <a:gd name="T59" fmla="*/ 2147483647 h 117"/>
                    <a:gd name="T60" fmla="*/ 2147483647 w 126"/>
                    <a:gd name="T61" fmla="*/ 2147483647 h 117"/>
                    <a:gd name="T62" fmla="*/ 2147483647 w 126"/>
                    <a:gd name="T63" fmla="*/ 2147483647 h 117"/>
                    <a:gd name="T64" fmla="*/ 2147483647 w 126"/>
                    <a:gd name="T65" fmla="*/ 2147483647 h 117"/>
                    <a:gd name="T66" fmla="*/ 2147483647 w 126"/>
                    <a:gd name="T67" fmla="*/ 2147483647 h 117"/>
                    <a:gd name="T68" fmla="*/ 2147483647 w 126"/>
                    <a:gd name="T69" fmla="*/ 2147483647 h 117"/>
                    <a:gd name="T70" fmla="*/ 2147483647 w 126"/>
                    <a:gd name="T71" fmla="*/ 2147483647 h 117"/>
                    <a:gd name="T72" fmla="*/ 2147483647 w 126"/>
                    <a:gd name="T73" fmla="*/ 2147483647 h 1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6"/>
                    <a:gd name="T112" fmla="*/ 0 h 117"/>
                    <a:gd name="T113" fmla="*/ 126 w 126"/>
                    <a:gd name="T114" fmla="*/ 117 h 1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6" h="117">
                      <a:moveTo>
                        <a:pt x="98" y="105"/>
                      </a:moveTo>
                      <a:lnTo>
                        <a:pt x="98" y="117"/>
                      </a:lnTo>
                      <a:lnTo>
                        <a:pt x="94" y="117"/>
                      </a:lnTo>
                      <a:lnTo>
                        <a:pt x="80" y="105"/>
                      </a:lnTo>
                      <a:lnTo>
                        <a:pt x="84" y="94"/>
                      </a:lnTo>
                      <a:lnTo>
                        <a:pt x="84" y="82"/>
                      </a:lnTo>
                      <a:lnTo>
                        <a:pt x="68" y="72"/>
                      </a:lnTo>
                      <a:lnTo>
                        <a:pt x="54" y="72"/>
                      </a:lnTo>
                      <a:lnTo>
                        <a:pt x="46" y="64"/>
                      </a:lnTo>
                      <a:lnTo>
                        <a:pt x="46" y="52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8"/>
                      </a:lnTo>
                      <a:lnTo>
                        <a:pt x="34" y="52"/>
                      </a:lnTo>
                      <a:lnTo>
                        <a:pt x="32" y="60"/>
                      </a:lnTo>
                      <a:lnTo>
                        <a:pt x="28" y="66"/>
                      </a:lnTo>
                      <a:lnTo>
                        <a:pt x="10" y="54"/>
                      </a:lnTo>
                      <a:lnTo>
                        <a:pt x="2" y="40"/>
                      </a:ln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24" y="2"/>
                      </a:lnTo>
                      <a:lnTo>
                        <a:pt x="42" y="0"/>
                      </a:lnTo>
                      <a:lnTo>
                        <a:pt x="62" y="20"/>
                      </a:lnTo>
                      <a:lnTo>
                        <a:pt x="68" y="18"/>
                      </a:lnTo>
                      <a:lnTo>
                        <a:pt x="76" y="10"/>
                      </a:lnTo>
                      <a:lnTo>
                        <a:pt x="84" y="12"/>
                      </a:lnTo>
                      <a:lnTo>
                        <a:pt x="86" y="26"/>
                      </a:lnTo>
                      <a:lnTo>
                        <a:pt x="96" y="32"/>
                      </a:lnTo>
                      <a:lnTo>
                        <a:pt x="98" y="44"/>
                      </a:lnTo>
                      <a:lnTo>
                        <a:pt x="114" y="50"/>
                      </a:lnTo>
                      <a:lnTo>
                        <a:pt x="126" y="64"/>
                      </a:lnTo>
                      <a:lnTo>
                        <a:pt x="102" y="70"/>
                      </a:lnTo>
                      <a:lnTo>
                        <a:pt x="98" y="74"/>
                      </a:lnTo>
                      <a:lnTo>
                        <a:pt x="100" y="94"/>
                      </a:lnTo>
                      <a:lnTo>
                        <a:pt x="90" y="96"/>
                      </a:lnTo>
                      <a:lnTo>
                        <a:pt x="90" y="101"/>
                      </a:lnTo>
                      <a:lnTo>
                        <a:pt x="98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1" name="Croatia">
                  <a:extLst>
                    <a:ext uri="{FF2B5EF4-FFF2-40B4-BE49-F238E27FC236}">
                      <a16:creationId xmlns="" xmlns:a16="http://schemas.microsoft.com/office/drawing/2014/main" id="{5C88F3BE-BB6C-4EF1-95E5-3BE31F9671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38687" y="3462655"/>
                  <a:ext cx="149225" cy="122237"/>
                </a:xfrm>
                <a:custGeom>
                  <a:avLst/>
                  <a:gdLst>
                    <a:gd name="T0" fmla="*/ 0 w 226"/>
                    <a:gd name="T1" fmla="*/ 2147483647 h 184"/>
                    <a:gd name="T2" fmla="*/ 2147483647 w 226"/>
                    <a:gd name="T3" fmla="*/ 2147483647 h 184"/>
                    <a:gd name="T4" fmla="*/ 2147483647 w 226"/>
                    <a:gd name="T5" fmla="*/ 2147483647 h 184"/>
                    <a:gd name="T6" fmla="*/ 2147483647 w 226"/>
                    <a:gd name="T7" fmla="*/ 2147483647 h 184"/>
                    <a:gd name="T8" fmla="*/ 2147483647 w 226"/>
                    <a:gd name="T9" fmla="*/ 2147483647 h 184"/>
                    <a:gd name="T10" fmla="*/ 2147483647 w 226"/>
                    <a:gd name="T11" fmla="*/ 2147483647 h 184"/>
                    <a:gd name="T12" fmla="*/ 2147483647 w 226"/>
                    <a:gd name="T13" fmla="*/ 2147483647 h 184"/>
                    <a:gd name="T14" fmla="*/ 2147483647 w 226"/>
                    <a:gd name="T15" fmla="*/ 2147483647 h 184"/>
                    <a:gd name="T16" fmla="*/ 2147483647 w 226"/>
                    <a:gd name="T17" fmla="*/ 2147483647 h 184"/>
                    <a:gd name="T18" fmla="*/ 2147483647 w 226"/>
                    <a:gd name="T19" fmla="*/ 0 h 184"/>
                    <a:gd name="T20" fmla="*/ 2147483647 w 226"/>
                    <a:gd name="T21" fmla="*/ 2147483647 h 184"/>
                    <a:gd name="T22" fmla="*/ 2147483647 w 226"/>
                    <a:gd name="T23" fmla="*/ 2147483647 h 184"/>
                    <a:gd name="T24" fmla="*/ 2147483647 w 226"/>
                    <a:gd name="T25" fmla="*/ 2147483647 h 184"/>
                    <a:gd name="T26" fmla="*/ 2147483647 w 226"/>
                    <a:gd name="T27" fmla="*/ 2147483647 h 184"/>
                    <a:gd name="T28" fmla="*/ 2147483647 w 226"/>
                    <a:gd name="T29" fmla="*/ 2147483647 h 184"/>
                    <a:gd name="T30" fmla="*/ 2147483647 w 226"/>
                    <a:gd name="T31" fmla="*/ 2147483647 h 184"/>
                    <a:gd name="T32" fmla="*/ 2147483647 w 226"/>
                    <a:gd name="T33" fmla="*/ 2147483647 h 184"/>
                    <a:gd name="T34" fmla="*/ 2147483647 w 226"/>
                    <a:gd name="T35" fmla="*/ 2147483647 h 184"/>
                    <a:gd name="T36" fmla="*/ 2147483647 w 226"/>
                    <a:gd name="T37" fmla="*/ 2147483647 h 184"/>
                    <a:gd name="T38" fmla="*/ 2147483647 w 226"/>
                    <a:gd name="T39" fmla="*/ 2147483647 h 184"/>
                    <a:gd name="T40" fmla="*/ 2147483647 w 226"/>
                    <a:gd name="T41" fmla="*/ 2147483647 h 184"/>
                    <a:gd name="T42" fmla="*/ 2147483647 w 226"/>
                    <a:gd name="T43" fmla="*/ 2147483647 h 184"/>
                    <a:gd name="T44" fmla="*/ 2147483647 w 226"/>
                    <a:gd name="T45" fmla="*/ 2147483647 h 184"/>
                    <a:gd name="T46" fmla="*/ 2147483647 w 226"/>
                    <a:gd name="T47" fmla="*/ 2147483647 h 184"/>
                    <a:gd name="T48" fmla="*/ 2147483647 w 226"/>
                    <a:gd name="T49" fmla="*/ 2147483647 h 184"/>
                    <a:gd name="T50" fmla="*/ 2147483647 w 226"/>
                    <a:gd name="T51" fmla="*/ 2147483647 h 184"/>
                    <a:gd name="T52" fmla="*/ 2147483647 w 226"/>
                    <a:gd name="T53" fmla="*/ 2147483647 h 184"/>
                    <a:gd name="T54" fmla="*/ 2147483647 w 226"/>
                    <a:gd name="T55" fmla="*/ 2147483647 h 184"/>
                    <a:gd name="T56" fmla="*/ 2147483647 w 226"/>
                    <a:gd name="T57" fmla="*/ 2147483647 h 184"/>
                    <a:gd name="T58" fmla="*/ 2147483647 w 226"/>
                    <a:gd name="T59" fmla="*/ 2147483647 h 184"/>
                    <a:gd name="T60" fmla="*/ 2147483647 w 226"/>
                    <a:gd name="T61" fmla="*/ 2147483647 h 184"/>
                    <a:gd name="T62" fmla="*/ 2147483647 w 226"/>
                    <a:gd name="T63" fmla="*/ 2147483647 h 184"/>
                    <a:gd name="T64" fmla="*/ 2147483647 w 226"/>
                    <a:gd name="T65" fmla="*/ 2147483647 h 184"/>
                    <a:gd name="T66" fmla="*/ 2147483647 w 226"/>
                    <a:gd name="T67" fmla="*/ 2147483647 h 184"/>
                    <a:gd name="T68" fmla="*/ 2147483647 w 226"/>
                    <a:gd name="T69" fmla="*/ 2147483647 h 184"/>
                    <a:gd name="T70" fmla="*/ 2147483647 w 226"/>
                    <a:gd name="T71" fmla="*/ 2147483647 h 184"/>
                    <a:gd name="T72" fmla="*/ 2147483647 w 226"/>
                    <a:gd name="T73" fmla="*/ 2147483647 h 184"/>
                    <a:gd name="T74" fmla="*/ 2147483647 w 226"/>
                    <a:gd name="T75" fmla="*/ 2147483647 h 184"/>
                    <a:gd name="T76" fmla="*/ 2147483647 w 226"/>
                    <a:gd name="T77" fmla="*/ 2147483647 h 184"/>
                    <a:gd name="T78" fmla="*/ 2147483647 w 226"/>
                    <a:gd name="T79" fmla="*/ 2147483647 h 184"/>
                    <a:gd name="T80" fmla="*/ 2147483647 w 226"/>
                    <a:gd name="T81" fmla="*/ 2147483647 h 184"/>
                    <a:gd name="T82" fmla="*/ 0 w 226"/>
                    <a:gd name="T83" fmla="*/ 2147483647 h 18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26"/>
                    <a:gd name="T127" fmla="*/ 0 h 184"/>
                    <a:gd name="T128" fmla="*/ 226 w 226"/>
                    <a:gd name="T129" fmla="*/ 184 h 18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26" h="184">
                      <a:moveTo>
                        <a:pt x="0" y="56"/>
                      </a:moveTo>
                      <a:lnTo>
                        <a:pt x="20" y="44"/>
                      </a:lnTo>
                      <a:lnTo>
                        <a:pt x="40" y="44"/>
                      </a:lnTo>
                      <a:lnTo>
                        <a:pt x="56" y="42"/>
                      </a:lnTo>
                      <a:lnTo>
                        <a:pt x="70" y="48"/>
                      </a:lnTo>
                      <a:lnTo>
                        <a:pt x="84" y="46"/>
                      </a:lnTo>
                      <a:lnTo>
                        <a:pt x="82" y="34"/>
                      </a:lnTo>
                      <a:lnTo>
                        <a:pt x="92" y="24"/>
                      </a:lnTo>
                      <a:lnTo>
                        <a:pt x="92" y="8"/>
                      </a:lnTo>
                      <a:lnTo>
                        <a:pt x="106" y="0"/>
                      </a:lnTo>
                      <a:lnTo>
                        <a:pt x="114" y="4"/>
                      </a:lnTo>
                      <a:lnTo>
                        <a:pt x="118" y="16"/>
                      </a:lnTo>
                      <a:lnTo>
                        <a:pt x="168" y="36"/>
                      </a:lnTo>
                      <a:lnTo>
                        <a:pt x="202" y="32"/>
                      </a:lnTo>
                      <a:lnTo>
                        <a:pt x="210" y="50"/>
                      </a:lnTo>
                      <a:lnTo>
                        <a:pt x="226" y="60"/>
                      </a:lnTo>
                      <a:lnTo>
                        <a:pt x="214" y="80"/>
                      </a:lnTo>
                      <a:lnTo>
                        <a:pt x="202" y="74"/>
                      </a:lnTo>
                      <a:lnTo>
                        <a:pt x="150" y="74"/>
                      </a:lnTo>
                      <a:lnTo>
                        <a:pt x="136" y="66"/>
                      </a:lnTo>
                      <a:lnTo>
                        <a:pt x="120" y="70"/>
                      </a:lnTo>
                      <a:lnTo>
                        <a:pt x="100" y="58"/>
                      </a:lnTo>
                      <a:lnTo>
                        <a:pt x="98" y="80"/>
                      </a:lnTo>
                      <a:lnTo>
                        <a:pt x="114" y="102"/>
                      </a:lnTo>
                      <a:lnTo>
                        <a:pt x="134" y="132"/>
                      </a:lnTo>
                      <a:lnTo>
                        <a:pt x="160" y="148"/>
                      </a:lnTo>
                      <a:lnTo>
                        <a:pt x="164" y="160"/>
                      </a:lnTo>
                      <a:lnTo>
                        <a:pt x="172" y="184"/>
                      </a:lnTo>
                      <a:lnTo>
                        <a:pt x="144" y="172"/>
                      </a:lnTo>
                      <a:lnTo>
                        <a:pt x="126" y="154"/>
                      </a:lnTo>
                      <a:lnTo>
                        <a:pt x="104" y="156"/>
                      </a:lnTo>
                      <a:lnTo>
                        <a:pt x="84" y="136"/>
                      </a:lnTo>
                      <a:lnTo>
                        <a:pt x="62" y="118"/>
                      </a:lnTo>
                      <a:lnTo>
                        <a:pt x="56" y="100"/>
                      </a:lnTo>
                      <a:lnTo>
                        <a:pt x="56" y="82"/>
                      </a:lnTo>
                      <a:lnTo>
                        <a:pt x="52" y="68"/>
                      </a:lnTo>
                      <a:lnTo>
                        <a:pt x="42" y="58"/>
                      </a:lnTo>
                      <a:lnTo>
                        <a:pt x="32" y="58"/>
                      </a:lnTo>
                      <a:lnTo>
                        <a:pt x="30" y="72"/>
                      </a:lnTo>
                      <a:lnTo>
                        <a:pt x="22" y="90"/>
                      </a:lnTo>
                      <a:lnTo>
                        <a:pt x="8" y="7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2" name="Cuba">
                  <a:extLst>
                    <a:ext uri="{FF2B5EF4-FFF2-40B4-BE49-F238E27FC236}">
                      <a16:creationId xmlns="" xmlns:a16="http://schemas.microsoft.com/office/drawing/2014/main" id="{F859A338-968C-4999-9611-CCCBCEF30F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47900" y="4253230"/>
                  <a:ext cx="263525" cy="92075"/>
                </a:xfrm>
                <a:custGeom>
                  <a:avLst/>
                  <a:gdLst>
                    <a:gd name="T0" fmla="*/ 0 w 401"/>
                    <a:gd name="T1" fmla="*/ 2147483647 h 140"/>
                    <a:gd name="T2" fmla="*/ 2147483647 w 401"/>
                    <a:gd name="T3" fmla="*/ 2147483647 h 140"/>
                    <a:gd name="T4" fmla="*/ 2147483647 w 401"/>
                    <a:gd name="T5" fmla="*/ 2147483647 h 140"/>
                    <a:gd name="T6" fmla="*/ 2147483647 w 401"/>
                    <a:gd name="T7" fmla="*/ 2147483647 h 140"/>
                    <a:gd name="T8" fmla="*/ 2147483647 w 401"/>
                    <a:gd name="T9" fmla="*/ 0 h 140"/>
                    <a:gd name="T10" fmla="*/ 2147483647 w 401"/>
                    <a:gd name="T11" fmla="*/ 2147483647 h 140"/>
                    <a:gd name="T12" fmla="*/ 2147483647 w 401"/>
                    <a:gd name="T13" fmla="*/ 2147483647 h 140"/>
                    <a:gd name="T14" fmla="*/ 2147483647 w 401"/>
                    <a:gd name="T15" fmla="*/ 2147483647 h 140"/>
                    <a:gd name="T16" fmla="*/ 2147483647 w 401"/>
                    <a:gd name="T17" fmla="*/ 2147483647 h 140"/>
                    <a:gd name="T18" fmla="*/ 2147483647 w 401"/>
                    <a:gd name="T19" fmla="*/ 2147483647 h 140"/>
                    <a:gd name="T20" fmla="*/ 2147483647 w 401"/>
                    <a:gd name="T21" fmla="*/ 2147483647 h 140"/>
                    <a:gd name="T22" fmla="*/ 2147483647 w 401"/>
                    <a:gd name="T23" fmla="*/ 2147483647 h 140"/>
                    <a:gd name="T24" fmla="*/ 2147483647 w 401"/>
                    <a:gd name="T25" fmla="*/ 2147483647 h 140"/>
                    <a:gd name="T26" fmla="*/ 2147483647 w 401"/>
                    <a:gd name="T27" fmla="*/ 2147483647 h 140"/>
                    <a:gd name="T28" fmla="*/ 2147483647 w 401"/>
                    <a:gd name="T29" fmla="*/ 2147483647 h 140"/>
                    <a:gd name="T30" fmla="*/ 2147483647 w 401"/>
                    <a:gd name="T31" fmla="*/ 2147483647 h 140"/>
                    <a:gd name="T32" fmla="*/ 2147483647 w 401"/>
                    <a:gd name="T33" fmla="*/ 2147483647 h 140"/>
                    <a:gd name="T34" fmla="*/ 2147483647 w 401"/>
                    <a:gd name="T35" fmla="*/ 2147483647 h 140"/>
                    <a:gd name="T36" fmla="*/ 2147483647 w 401"/>
                    <a:gd name="T37" fmla="*/ 2147483647 h 140"/>
                    <a:gd name="T38" fmla="*/ 2147483647 w 401"/>
                    <a:gd name="T39" fmla="*/ 2147483647 h 140"/>
                    <a:gd name="T40" fmla="*/ 2147483647 w 401"/>
                    <a:gd name="T41" fmla="*/ 2147483647 h 140"/>
                    <a:gd name="T42" fmla="*/ 2147483647 w 401"/>
                    <a:gd name="T43" fmla="*/ 2147483647 h 140"/>
                    <a:gd name="T44" fmla="*/ 2147483647 w 401"/>
                    <a:gd name="T45" fmla="*/ 2147483647 h 140"/>
                    <a:gd name="T46" fmla="*/ 2147483647 w 401"/>
                    <a:gd name="T47" fmla="*/ 2147483647 h 140"/>
                    <a:gd name="T48" fmla="*/ 2147483647 w 401"/>
                    <a:gd name="T49" fmla="*/ 2147483647 h 140"/>
                    <a:gd name="T50" fmla="*/ 2147483647 w 401"/>
                    <a:gd name="T51" fmla="*/ 2147483647 h 140"/>
                    <a:gd name="T52" fmla="*/ 2147483647 w 401"/>
                    <a:gd name="T53" fmla="*/ 2147483647 h 140"/>
                    <a:gd name="T54" fmla="*/ 2147483647 w 401"/>
                    <a:gd name="T55" fmla="*/ 2147483647 h 140"/>
                    <a:gd name="T56" fmla="*/ 2147483647 w 401"/>
                    <a:gd name="T57" fmla="*/ 2147483647 h 140"/>
                    <a:gd name="T58" fmla="*/ 2147483647 w 401"/>
                    <a:gd name="T59" fmla="*/ 2147483647 h 140"/>
                    <a:gd name="T60" fmla="*/ 2147483647 w 401"/>
                    <a:gd name="T61" fmla="*/ 2147483647 h 140"/>
                    <a:gd name="T62" fmla="*/ 2147483647 w 401"/>
                    <a:gd name="T63" fmla="*/ 2147483647 h 140"/>
                    <a:gd name="T64" fmla="*/ 2147483647 w 401"/>
                    <a:gd name="T65" fmla="*/ 2147483647 h 140"/>
                    <a:gd name="T66" fmla="*/ 2147483647 w 401"/>
                    <a:gd name="T67" fmla="*/ 2147483647 h 140"/>
                    <a:gd name="T68" fmla="*/ 2147483647 w 401"/>
                    <a:gd name="T69" fmla="*/ 2147483647 h 140"/>
                    <a:gd name="T70" fmla="*/ 0 w 401"/>
                    <a:gd name="T71" fmla="*/ 2147483647 h 1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1"/>
                    <a:gd name="T109" fmla="*/ 0 h 140"/>
                    <a:gd name="T110" fmla="*/ 401 w 401"/>
                    <a:gd name="T111" fmla="*/ 140 h 1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1" h="140">
                      <a:moveTo>
                        <a:pt x="0" y="50"/>
                      </a:moveTo>
                      <a:lnTo>
                        <a:pt x="14" y="28"/>
                      </a:lnTo>
                      <a:lnTo>
                        <a:pt x="64" y="8"/>
                      </a:lnTo>
                      <a:lnTo>
                        <a:pt x="110" y="10"/>
                      </a:lnTo>
                      <a:lnTo>
                        <a:pt x="130" y="0"/>
                      </a:lnTo>
                      <a:lnTo>
                        <a:pt x="154" y="8"/>
                      </a:lnTo>
                      <a:lnTo>
                        <a:pt x="174" y="16"/>
                      </a:lnTo>
                      <a:lnTo>
                        <a:pt x="206" y="38"/>
                      </a:lnTo>
                      <a:lnTo>
                        <a:pt x="230" y="40"/>
                      </a:lnTo>
                      <a:lnTo>
                        <a:pt x="268" y="70"/>
                      </a:lnTo>
                      <a:lnTo>
                        <a:pt x="302" y="82"/>
                      </a:lnTo>
                      <a:lnTo>
                        <a:pt x="343" y="88"/>
                      </a:lnTo>
                      <a:lnTo>
                        <a:pt x="343" y="104"/>
                      </a:lnTo>
                      <a:lnTo>
                        <a:pt x="369" y="102"/>
                      </a:lnTo>
                      <a:lnTo>
                        <a:pt x="401" y="126"/>
                      </a:lnTo>
                      <a:lnTo>
                        <a:pt x="347" y="136"/>
                      </a:lnTo>
                      <a:lnTo>
                        <a:pt x="318" y="134"/>
                      </a:lnTo>
                      <a:lnTo>
                        <a:pt x="262" y="140"/>
                      </a:lnTo>
                      <a:lnTo>
                        <a:pt x="280" y="124"/>
                      </a:lnTo>
                      <a:lnTo>
                        <a:pt x="280" y="106"/>
                      </a:lnTo>
                      <a:lnTo>
                        <a:pt x="248" y="106"/>
                      </a:lnTo>
                      <a:lnTo>
                        <a:pt x="228" y="90"/>
                      </a:lnTo>
                      <a:lnTo>
                        <a:pt x="220" y="72"/>
                      </a:lnTo>
                      <a:lnTo>
                        <a:pt x="202" y="72"/>
                      </a:lnTo>
                      <a:lnTo>
                        <a:pt x="176" y="58"/>
                      </a:lnTo>
                      <a:lnTo>
                        <a:pt x="158" y="44"/>
                      </a:lnTo>
                      <a:lnTo>
                        <a:pt x="138" y="38"/>
                      </a:lnTo>
                      <a:lnTo>
                        <a:pt x="124" y="48"/>
                      </a:lnTo>
                      <a:lnTo>
                        <a:pt x="104" y="40"/>
                      </a:lnTo>
                      <a:lnTo>
                        <a:pt x="112" y="26"/>
                      </a:lnTo>
                      <a:lnTo>
                        <a:pt x="74" y="24"/>
                      </a:lnTo>
                      <a:lnTo>
                        <a:pt x="46" y="42"/>
                      </a:lnTo>
                      <a:lnTo>
                        <a:pt x="34" y="44"/>
                      </a:lnTo>
                      <a:lnTo>
                        <a:pt x="30" y="56"/>
                      </a:lnTo>
                      <a:lnTo>
                        <a:pt x="8" y="6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3" name="Cyprus">
                  <a:extLst>
                    <a:ext uri="{FF2B5EF4-FFF2-40B4-BE49-F238E27FC236}">
                      <a16:creationId xmlns="" xmlns:a16="http://schemas.microsoft.com/office/drawing/2014/main" id="{1DA70853-2D22-42AC-B68C-9933C17FE5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08587" y="3829367"/>
                  <a:ext cx="57150" cy="34925"/>
                </a:xfrm>
                <a:custGeom>
                  <a:avLst/>
                  <a:gdLst>
                    <a:gd name="T0" fmla="*/ 2147483647 w 88"/>
                    <a:gd name="T1" fmla="*/ 2147483647 h 52"/>
                    <a:gd name="T2" fmla="*/ 2147483647 w 88"/>
                    <a:gd name="T3" fmla="*/ 2147483647 h 52"/>
                    <a:gd name="T4" fmla="*/ 2147483647 w 88"/>
                    <a:gd name="T5" fmla="*/ 2147483647 h 52"/>
                    <a:gd name="T6" fmla="*/ 2147483647 w 88"/>
                    <a:gd name="T7" fmla="*/ 0 h 52"/>
                    <a:gd name="T8" fmla="*/ 2147483647 w 88"/>
                    <a:gd name="T9" fmla="*/ 2147483647 h 52"/>
                    <a:gd name="T10" fmla="*/ 2147483647 w 88"/>
                    <a:gd name="T11" fmla="*/ 2147483647 h 52"/>
                    <a:gd name="T12" fmla="*/ 2147483647 w 88"/>
                    <a:gd name="T13" fmla="*/ 2147483647 h 52"/>
                    <a:gd name="T14" fmla="*/ 2147483647 w 88"/>
                    <a:gd name="T15" fmla="*/ 2147483647 h 52"/>
                    <a:gd name="T16" fmla="*/ 2147483647 w 88"/>
                    <a:gd name="T17" fmla="*/ 2147483647 h 52"/>
                    <a:gd name="T18" fmla="*/ 0 w 88"/>
                    <a:gd name="T19" fmla="*/ 2147483647 h 52"/>
                    <a:gd name="T20" fmla="*/ 2147483647 w 88"/>
                    <a:gd name="T21" fmla="*/ 2147483647 h 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52"/>
                    <a:gd name="T35" fmla="*/ 88 w 88"/>
                    <a:gd name="T36" fmla="*/ 52 h 5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52">
                      <a:moveTo>
                        <a:pt x="2" y="36"/>
                      </a:moveTo>
                      <a:lnTo>
                        <a:pt x="24" y="28"/>
                      </a:lnTo>
                      <a:lnTo>
                        <a:pt x="44" y="24"/>
                      </a:lnTo>
                      <a:lnTo>
                        <a:pt x="84" y="0"/>
                      </a:lnTo>
                      <a:lnTo>
                        <a:pt x="88" y="8"/>
                      </a:lnTo>
                      <a:lnTo>
                        <a:pt x="68" y="24"/>
                      </a:lnTo>
                      <a:lnTo>
                        <a:pt x="72" y="36"/>
                      </a:lnTo>
                      <a:lnTo>
                        <a:pt x="48" y="42"/>
                      </a:lnTo>
                      <a:lnTo>
                        <a:pt x="38" y="52"/>
                      </a:lnTo>
                      <a:lnTo>
                        <a:pt x="0" y="46"/>
                      </a:lnTo>
                      <a:lnTo>
                        <a:pt x="2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4" name="Czech Republic">
                  <a:extLst>
                    <a:ext uri="{FF2B5EF4-FFF2-40B4-BE49-F238E27FC236}">
                      <a16:creationId xmlns="" xmlns:a16="http://schemas.microsoft.com/office/drawing/2014/main" id="{1ADEF55A-99F5-4762-9C11-E7B551B666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6937" y="3278505"/>
                  <a:ext cx="161925" cy="101600"/>
                </a:xfrm>
                <a:custGeom>
                  <a:avLst/>
                  <a:gdLst>
                    <a:gd name="T0" fmla="*/ 2147483647 w 248"/>
                    <a:gd name="T1" fmla="*/ 2147483647 h 152"/>
                    <a:gd name="T2" fmla="*/ 2147483647 w 248"/>
                    <a:gd name="T3" fmla="*/ 2147483647 h 152"/>
                    <a:gd name="T4" fmla="*/ 2147483647 w 248"/>
                    <a:gd name="T5" fmla="*/ 2147483647 h 152"/>
                    <a:gd name="T6" fmla="*/ 2147483647 w 248"/>
                    <a:gd name="T7" fmla="*/ 2147483647 h 152"/>
                    <a:gd name="T8" fmla="*/ 2147483647 w 248"/>
                    <a:gd name="T9" fmla="*/ 2147483647 h 152"/>
                    <a:gd name="T10" fmla="*/ 2147483647 w 248"/>
                    <a:gd name="T11" fmla="*/ 2147483647 h 152"/>
                    <a:gd name="T12" fmla="*/ 2147483647 w 248"/>
                    <a:gd name="T13" fmla="*/ 2147483647 h 152"/>
                    <a:gd name="T14" fmla="*/ 2147483647 w 248"/>
                    <a:gd name="T15" fmla="*/ 2147483647 h 152"/>
                    <a:gd name="T16" fmla="*/ 2147483647 w 248"/>
                    <a:gd name="T17" fmla="*/ 2147483647 h 152"/>
                    <a:gd name="T18" fmla="*/ 2147483647 w 248"/>
                    <a:gd name="T19" fmla="*/ 2147483647 h 152"/>
                    <a:gd name="T20" fmla="*/ 2147483647 w 248"/>
                    <a:gd name="T21" fmla="*/ 2147483647 h 152"/>
                    <a:gd name="T22" fmla="*/ 2147483647 w 248"/>
                    <a:gd name="T23" fmla="*/ 2147483647 h 152"/>
                    <a:gd name="T24" fmla="*/ 2147483647 w 248"/>
                    <a:gd name="T25" fmla="*/ 2147483647 h 152"/>
                    <a:gd name="T26" fmla="*/ 2147483647 w 248"/>
                    <a:gd name="T27" fmla="*/ 2147483647 h 152"/>
                    <a:gd name="T28" fmla="*/ 2147483647 w 248"/>
                    <a:gd name="T29" fmla="*/ 2147483647 h 152"/>
                    <a:gd name="T30" fmla="*/ 2147483647 w 248"/>
                    <a:gd name="T31" fmla="*/ 2147483647 h 152"/>
                    <a:gd name="T32" fmla="*/ 2147483647 w 248"/>
                    <a:gd name="T33" fmla="*/ 2147483647 h 152"/>
                    <a:gd name="T34" fmla="*/ 2147483647 w 248"/>
                    <a:gd name="T35" fmla="*/ 2147483647 h 152"/>
                    <a:gd name="T36" fmla="*/ 2147483647 w 248"/>
                    <a:gd name="T37" fmla="*/ 2147483647 h 152"/>
                    <a:gd name="T38" fmla="*/ 0 w 248"/>
                    <a:gd name="T39" fmla="*/ 2147483647 h 152"/>
                    <a:gd name="T40" fmla="*/ 2147483647 w 248"/>
                    <a:gd name="T41" fmla="*/ 2147483647 h 152"/>
                    <a:gd name="T42" fmla="*/ 2147483647 w 248"/>
                    <a:gd name="T43" fmla="*/ 2147483647 h 152"/>
                    <a:gd name="T44" fmla="*/ 2147483647 w 248"/>
                    <a:gd name="T45" fmla="*/ 2147483647 h 152"/>
                    <a:gd name="T46" fmla="*/ 2147483647 w 248"/>
                    <a:gd name="T47" fmla="*/ 2147483647 h 152"/>
                    <a:gd name="T48" fmla="*/ 2147483647 w 248"/>
                    <a:gd name="T49" fmla="*/ 2147483647 h 152"/>
                    <a:gd name="T50" fmla="*/ 2147483647 w 248"/>
                    <a:gd name="T51" fmla="*/ 2147483647 h 152"/>
                    <a:gd name="T52" fmla="*/ 2147483647 w 248"/>
                    <a:gd name="T53" fmla="*/ 2147483647 h 152"/>
                    <a:gd name="T54" fmla="*/ 2147483647 w 248"/>
                    <a:gd name="T55" fmla="*/ 0 h 152"/>
                    <a:gd name="T56" fmla="*/ 2147483647 w 248"/>
                    <a:gd name="T57" fmla="*/ 2147483647 h 152"/>
                    <a:gd name="T58" fmla="*/ 2147483647 w 248"/>
                    <a:gd name="T59" fmla="*/ 2147483647 h 152"/>
                    <a:gd name="T60" fmla="*/ 2147483647 w 248"/>
                    <a:gd name="T61" fmla="*/ 2147483647 h 152"/>
                    <a:gd name="T62" fmla="*/ 2147483647 w 248"/>
                    <a:gd name="T63" fmla="*/ 2147483647 h 152"/>
                    <a:gd name="T64" fmla="*/ 2147483647 w 248"/>
                    <a:gd name="T65" fmla="*/ 2147483647 h 152"/>
                    <a:gd name="T66" fmla="*/ 2147483647 w 248"/>
                    <a:gd name="T67" fmla="*/ 2147483647 h 152"/>
                    <a:gd name="T68" fmla="*/ 2147483647 w 248"/>
                    <a:gd name="T69" fmla="*/ 2147483647 h 152"/>
                    <a:gd name="T70" fmla="*/ 2147483647 w 248"/>
                    <a:gd name="T71" fmla="*/ 2147483647 h 152"/>
                    <a:gd name="T72" fmla="*/ 2147483647 w 248"/>
                    <a:gd name="T73" fmla="*/ 2147483647 h 15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48"/>
                    <a:gd name="T112" fmla="*/ 0 h 152"/>
                    <a:gd name="T113" fmla="*/ 248 w 248"/>
                    <a:gd name="T114" fmla="*/ 152 h 15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48" h="152">
                      <a:moveTo>
                        <a:pt x="248" y="94"/>
                      </a:moveTo>
                      <a:lnTo>
                        <a:pt x="242" y="104"/>
                      </a:lnTo>
                      <a:lnTo>
                        <a:pt x="240" y="120"/>
                      </a:lnTo>
                      <a:lnTo>
                        <a:pt x="226" y="124"/>
                      </a:lnTo>
                      <a:lnTo>
                        <a:pt x="218" y="136"/>
                      </a:lnTo>
                      <a:lnTo>
                        <a:pt x="202" y="134"/>
                      </a:lnTo>
                      <a:lnTo>
                        <a:pt x="190" y="144"/>
                      </a:lnTo>
                      <a:lnTo>
                        <a:pt x="174" y="134"/>
                      </a:lnTo>
                      <a:lnTo>
                        <a:pt x="156" y="134"/>
                      </a:lnTo>
                      <a:lnTo>
                        <a:pt x="134" y="130"/>
                      </a:lnTo>
                      <a:lnTo>
                        <a:pt x="112" y="126"/>
                      </a:lnTo>
                      <a:lnTo>
                        <a:pt x="96" y="150"/>
                      </a:lnTo>
                      <a:lnTo>
                        <a:pt x="80" y="152"/>
                      </a:lnTo>
                      <a:lnTo>
                        <a:pt x="76" y="146"/>
                      </a:lnTo>
                      <a:lnTo>
                        <a:pt x="62" y="124"/>
                      </a:lnTo>
                      <a:lnTo>
                        <a:pt x="52" y="124"/>
                      </a:lnTo>
                      <a:lnTo>
                        <a:pt x="42" y="110"/>
                      </a:lnTo>
                      <a:lnTo>
                        <a:pt x="16" y="98"/>
                      </a:lnTo>
                      <a:lnTo>
                        <a:pt x="12" y="72"/>
                      </a:lnTo>
                      <a:lnTo>
                        <a:pt x="0" y="60"/>
                      </a:lnTo>
                      <a:lnTo>
                        <a:pt x="2" y="54"/>
                      </a:lnTo>
                      <a:lnTo>
                        <a:pt x="20" y="52"/>
                      </a:lnTo>
                      <a:lnTo>
                        <a:pt x="46" y="38"/>
                      </a:lnTo>
                      <a:lnTo>
                        <a:pt x="68" y="24"/>
                      </a:lnTo>
                      <a:lnTo>
                        <a:pt x="86" y="20"/>
                      </a:lnTo>
                      <a:lnTo>
                        <a:pt x="94" y="6"/>
                      </a:lnTo>
                      <a:lnTo>
                        <a:pt x="108" y="10"/>
                      </a:lnTo>
                      <a:lnTo>
                        <a:pt x="116" y="0"/>
                      </a:lnTo>
                      <a:lnTo>
                        <a:pt x="130" y="22"/>
                      </a:lnTo>
                      <a:lnTo>
                        <a:pt x="154" y="30"/>
                      </a:lnTo>
                      <a:lnTo>
                        <a:pt x="160" y="48"/>
                      </a:lnTo>
                      <a:lnTo>
                        <a:pt x="180" y="62"/>
                      </a:lnTo>
                      <a:lnTo>
                        <a:pt x="184" y="42"/>
                      </a:lnTo>
                      <a:lnTo>
                        <a:pt x="204" y="48"/>
                      </a:lnTo>
                      <a:lnTo>
                        <a:pt x="218" y="62"/>
                      </a:lnTo>
                      <a:lnTo>
                        <a:pt x="242" y="68"/>
                      </a:lnTo>
                      <a:lnTo>
                        <a:pt x="248" y="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5" name="Denmark">
                  <a:extLst>
                    <a:ext uri="{FF2B5EF4-FFF2-40B4-BE49-F238E27FC236}">
                      <a16:creationId xmlns="" xmlns:a16="http://schemas.microsoft.com/office/drawing/2014/main" id="{59740CFF-6AB5-42A7-AA5C-E729ACE045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613275" y="2981642"/>
                  <a:ext cx="98425" cy="147638"/>
                </a:xfrm>
                <a:custGeom>
                  <a:avLst/>
                  <a:gdLst>
                    <a:gd name="T0" fmla="*/ 2147483647 w 148"/>
                    <a:gd name="T1" fmla="*/ 2147483647 h 226"/>
                    <a:gd name="T2" fmla="*/ 2147483647 w 148"/>
                    <a:gd name="T3" fmla="*/ 2147483647 h 226"/>
                    <a:gd name="T4" fmla="*/ 2147483647 w 148"/>
                    <a:gd name="T5" fmla="*/ 2147483647 h 226"/>
                    <a:gd name="T6" fmla="*/ 2147483647 w 148"/>
                    <a:gd name="T7" fmla="*/ 0 h 226"/>
                    <a:gd name="T8" fmla="*/ 2147483647 w 148"/>
                    <a:gd name="T9" fmla="*/ 2147483647 h 226"/>
                    <a:gd name="T10" fmla="*/ 2147483647 w 148"/>
                    <a:gd name="T11" fmla="*/ 2147483647 h 226"/>
                    <a:gd name="T12" fmla="*/ 2147483647 w 148"/>
                    <a:gd name="T13" fmla="*/ 2147483647 h 226"/>
                    <a:gd name="T14" fmla="*/ 2147483647 w 148"/>
                    <a:gd name="T15" fmla="*/ 2147483647 h 226"/>
                    <a:gd name="T16" fmla="*/ 2147483647 w 148"/>
                    <a:gd name="T17" fmla="*/ 2147483647 h 226"/>
                    <a:gd name="T18" fmla="*/ 2147483647 w 148"/>
                    <a:gd name="T19" fmla="*/ 2147483647 h 226"/>
                    <a:gd name="T20" fmla="*/ 2147483647 w 148"/>
                    <a:gd name="T21" fmla="*/ 2147483647 h 226"/>
                    <a:gd name="T22" fmla="*/ 2147483647 w 148"/>
                    <a:gd name="T23" fmla="*/ 2147483647 h 226"/>
                    <a:gd name="T24" fmla="*/ 2147483647 w 148"/>
                    <a:gd name="T25" fmla="*/ 2147483647 h 226"/>
                    <a:gd name="T26" fmla="*/ 2147483647 w 148"/>
                    <a:gd name="T27" fmla="*/ 2147483647 h 226"/>
                    <a:gd name="T28" fmla="*/ 2147483647 w 148"/>
                    <a:gd name="T29" fmla="*/ 2147483647 h 226"/>
                    <a:gd name="T30" fmla="*/ 2147483647 w 148"/>
                    <a:gd name="T31" fmla="*/ 2147483647 h 226"/>
                    <a:gd name="T32" fmla="*/ 2147483647 w 148"/>
                    <a:gd name="T33" fmla="*/ 2147483647 h 226"/>
                    <a:gd name="T34" fmla="*/ 2147483647 w 148"/>
                    <a:gd name="T35" fmla="*/ 2147483647 h 226"/>
                    <a:gd name="T36" fmla="*/ 2147483647 w 148"/>
                    <a:gd name="T37" fmla="*/ 2147483647 h 226"/>
                    <a:gd name="T38" fmla="*/ 0 w 148"/>
                    <a:gd name="T39" fmla="*/ 2147483647 h 226"/>
                    <a:gd name="T40" fmla="*/ 2147483647 w 148"/>
                    <a:gd name="T41" fmla="*/ 2147483647 h 226"/>
                    <a:gd name="T42" fmla="*/ 2147483647 w 148"/>
                    <a:gd name="T43" fmla="*/ 2147483647 h 226"/>
                    <a:gd name="T44" fmla="*/ 2147483647 w 148"/>
                    <a:gd name="T45" fmla="*/ 2147483647 h 226"/>
                    <a:gd name="T46" fmla="*/ 2147483647 w 148"/>
                    <a:gd name="T47" fmla="*/ 2147483647 h 226"/>
                    <a:gd name="T48" fmla="*/ 2147483647 w 148"/>
                    <a:gd name="T49" fmla="*/ 2147483647 h 226"/>
                    <a:gd name="T50" fmla="*/ 2147483647 w 148"/>
                    <a:gd name="T51" fmla="*/ 2147483647 h 226"/>
                    <a:gd name="T52" fmla="*/ 2147483647 w 148"/>
                    <a:gd name="T53" fmla="*/ 2147483647 h 226"/>
                    <a:gd name="T54" fmla="*/ 2147483647 w 148"/>
                    <a:gd name="T55" fmla="*/ 2147483647 h 226"/>
                    <a:gd name="T56" fmla="*/ 2147483647 w 148"/>
                    <a:gd name="T57" fmla="*/ 2147483647 h 226"/>
                    <a:gd name="T58" fmla="*/ 2147483647 w 148"/>
                    <a:gd name="T59" fmla="*/ 2147483647 h 226"/>
                    <a:gd name="T60" fmla="*/ 2147483647 w 148"/>
                    <a:gd name="T61" fmla="*/ 2147483647 h 226"/>
                    <a:gd name="T62" fmla="*/ 2147483647 w 148"/>
                    <a:gd name="T63" fmla="*/ 2147483647 h 226"/>
                    <a:gd name="T64" fmla="*/ 2147483647 w 148"/>
                    <a:gd name="T65" fmla="*/ 2147483647 h 226"/>
                    <a:gd name="T66" fmla="*/ 2147483647 w 148"/>
                    <a:gd name="T67" fmla="*/ 2147483647 h 226"/>
                    <a:gd name="T68" fmla="*/ 2147483647 w 148"/>
                    <a:gd name="T69" fmla="*/ 2147483647 h 226"/>
                    <a:gd name="T70" fmla="*/ 2147483647 w 148"/>
                    <a:gd name="T71" fmla="*/ 2147483647 h 226"/>
                    <a:gd name="T72" fmla="*/ 2147483647 w 148"/>
                    <a:gd name="T73" fmla="*/ 2147483647 h 226"/>
                    <a:gd name="T74" fmla="*/ 2147483647 w 148"/>
                    <a:gd name="T75" fmla="*/ 2147483647 h 226"/>
                    <a:gd name="T76" fmla="*/ 2147483647 w 148"/>
                    <a:gd name="T77" fmla="*/ 2147483647 h 226"/>
                    <a:gd name="T78" fmla="*/ 2147483647 w 148"/>
                    <a:gd name="T79" fmla="*/ 2147483647 h 226"/>
                    <a:gd name="T80" fmla="*/ 2147483647 w 148"/>
                    <a:gd name="T81" fmla="*/ 2147483647 h 226"/>
                    <a:gd name="T82" fmla="*/ 2147483647 w 148"/>
                    <a:gd name="T83" fmla="*/ 2147483647 h 226"/>
                    <a:gd name="T84" fmla="*/ 2147483647 w 148"/>
                    <a:gd name="T85" fmla="*/ 2147483647 h 226"/>
                    <a:gd name="T86" fmla="*/ 2147483647 w 148"/>
                    <a:gd name="T87" fmla="*/ 2147483647 h 226"/>
                    <a:gd name="T88" fmla="*/ 2147483647 w 148"/>
                    <a:gd name="T89" fmla="*/ 2147483647 h 226"/>
                    <a:gd name="T90" fmla="*/ 2147483647 w 148"/>
                    <a:gd name="T91" fmla="*/ 2147483647 h 226"/>
                    <a:gd name="T92" fmla="*/ 2147483647 w 148"/>
                    <a:gd name="T93" fmla="*/ 2147483647 h 226"/>
                    <a:gd name="T94" fmla="*/ 2147483647 w 148"/>
                    <a:gd name="T95" fmla="*/ 2147483647 h 226"/>
                    <a:gd name="T96" fmla="*/ 2147483647 w 148"/>
                    <a:gd name="T97" fmla="*/ 2147483647 h 22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48"/>
                    <a:gd name="T148" fmla="*/ 0 h 226"/>
                    <a:gd name="T149" fmla="*/ 148 w 148"/>
                    <a:gd name="T150" fmla="*/ 226 h 22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48" h="226">
                      <a:moveTo>
                        <a:pt x="16" y="54"/>
                      </a:moveTo>
                      <a:lnTo>
                        <a:pt x="56" y="32"/>
                      </a:lnTo>
                      <a:lnTo>
                        <a:pt x="62" y="6"/>
                      </a:lnTo>
                      <a:lnTo>
                        <a:pt x="74" y="0"/>
                      </a:lnTo>
                      <a:lnTo>
                        <a:pt x="78" y="34"/>
                      </a:lnTo>
                      <a:lnTo>
                        <a:pt x="66" y="52"/>
                      </a:lnTo>
                      <a:lnTo>
                        <a:pt x="70" y="72"/>
                      </a:lnTo>
                      <a:lnTo>
                        <a:pt x="84" y="96"/>
                      </a:lnTo>
                      <a:lnTo>
                        <a:pt x="84" y="110"/>
                      </a:lnTo>
                      <a:lnTo>
                        <a:pt x="74" y="122"/>
                      </a:lnTo>
                      <a:lnTo>
                        <a:pt x="62" y="118"/>
                      </a:lnTo>
                      <a:lnTo>
                        <a:pt x="60" y="148"/>
                      </a:lnTo>
                      <a:lnTo>
                        <a:pt x="46" y="172"/>
                      </a:lnTo>
                      <a:lnTo>
                        <a:pt x="42" y="192"/>
                      </a:lnTo>
                      <a:lnTo>
                        <a:pt x="50" y="214"/>
                      </a:lnTo>
                      <a:lnTo>
                        <a:pt x="12" y="206"/>
                      </a:lnTo>
                      <a:lnTo>
                        <a:pt x="12" y="168"/>
                      </a:lnTo>
                      <a:lnTo>
                        <a:pt x="4" y="166"/>
                      </a:lnTo>
                      <a:lnTo>
                        <a:pt x="8" y="124"/>
                      </a:lnTo>
                      <a:lnTo>
                        <a:pt x="0" y="112"/>
                      </a:lnTo>
                      <a:lnTo>
                        <a:pt x="6" y="96"/>
                      </a:lnTo>
                      <a:lnTo>
                        <a:pt x="2" y="74"/>
                      </a:lnTo>
                      <a:lnTo>
                        <a:pt x="16" y="54"/>
                      </a:lnTo>
                      <a:close/>
                      <a:moveTo>
                        <a:pt x="90" y="168"/>
                      </a:moveTo>
                      <a:lnTo>
                        <a:pt x="100" y="186"/>
                      </a:lnTo>
                      <a:lnTo>
                        <a:pt x="114" y="186"/>
                      </a:lnTo>
                      <a:lnTo>
                        <a:pt x="122" y="200"/>
                      </a:lnTo>
                      <a:lnTo>
                        <a:pt x="120" y="212"/>
                      </a:lnTo>
                      <a:lnTo>
                        <a:pt x="102" y="216"/>
                      </a:lnTo>
                      <a:lnTo>
                        <a:pt x="96" y="206"/>
                      </a:lnTo>
                      <a:lnTo>
                        <a:pt x="86" y="206"/>
                      </a:lnTo>
                      <a:lnTo>
                        <a:pt x="84" y="220"/>
                      </a:lnTo>
                      <a:lnTo>
                        <a:pt x="110" y="226"/>
                      </a:lnTo>
                      <a:lnTo>
                        <a:pt x="118" y="218"/>
                      </a:lnTo>
                      <a:lnTo>
                        <a:pt x="128" y="226"/>
                      </a:lnTo>
                      <a:lnTo>
                        <a:pt x="132" y="206"/>
                      </a:lnTo>
                      <a:lnTo>
                        <a:pt x="134" y="190"/>
                      </a:lnTo>
                      <a:lnTo>
                        <a:pt x="142" y="180"/>
                      </a:lnTo>
                      <a:lnTo>
                        <a:pt x="148" y="160"/>
                      </a:lnTo>
                      <a:lnTo>
                        <a:pt x="144" y="124"/>
                      </a:lnTo>
                      <a:lnTo>
                        <a:pt x="116" y="132"/>
                      </a:lnTo>
                      <a:lnTo>
                        <a:pt x="90" y="152"/>
                      </a:lnTo>
                      <a:lnTo>
                        <a:pt x="90" y="168"/>
                      </a:lnTo>
                      <a:close/>
                      <a:moveTo>
                        <a:pt x="60" y="202"/>
                      </a:moveTo>
                      <a:lnTo>
                        <a:pt x="74" y="200"/>
                      </a:lnTo>
                      <a:lnTo>
                        <a:pt x="88" y="188"/>
                      </a:lnTo>
                      <a:lnTo>
                        <a:pt x="76" y="170"/>
                      </a:lnTo>
                      <a:lnTo>
                        <a:pt x="54" y="172"/>
                      </a:lnTo>
                      <a:lnTo>
                        <a:pt x="60" y="20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6" name="Djitouti">
                  <a:extLst>
                    <a:ext uri="{FF2B5EF4-FFF2-40B4-BE49-F238E27FC236}">
                      <a16:creationId xmlns="" xmlns:a16="http://schemas.microsoft.com/office/drawing/2014/main" id="{18D1E11D-B0D5-49FB-A964-EC830469DEF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57825" y="4488180"/>
                  <a:ext cx="47625" cy="38100"/>
                </a:xfrm>
                <a:custGeom>
                  <a:avLst/>
                  <a:gdLst>
                    <a:gd name="T0" fmla="*/ 2147483647 w 70"/>
                    <a:gd name="T1" fmla="*/ 2147483647 h 60"/>
                    <a:gd name="T2" fmla="*/ 2147483647 w 70"/>
                    <a:gd name="T3" fmla="*/ 2147483647 h 60"/>
                    <a:gd name="T4" fmla="*/ 2147483647 w 70"/>
                    <a:gd name="T5" fmla="*/ 2147483647 h 60"/>
                    <a:gd name="T6" fmla="*/ 2147483647 w 70"/>
                    <a:gd name="T7" fmla="*/ 2147483647 h 60"/>
                    <a:gd name="T8" fmla="*/ 2147483647 w 70"/>
                    <a:gd name="T9" fmla="*/ 2147483647 h 60"/>
                    <a:gd name="T10" fmla="*/ 0 w 70"/>
                    <a:gd name="T11" fmla="*/ 2147483647 h 60"/>
                    <a:gd name="T12" fmla="*/ 2147483647 w 70"/>
                    <a:gd name="T13" fmla="*/ 2147483647 h 60"/>
                    <a:gd name="T14" fmla="*/ 2147483647 w 70"/>
                    <a:gd name="T15" fmla="*/ 2147483647 h 60"/>
                    <a:gd name="T16" fmla="*/ 2147483647 w 70"/>
                    <a:gd name="T17" fmla="*/ 0 h 60"/>
                    <a:gd name="T18" fmla="*/ 2147483647 w 70"/>
                    <a:gd name="T19" fmla="*/ 2147483647 h 60"/>
                    <a:gd name="T20" fmla="*/ 2147483647 w 70"/>
                    <a:gd name="T21" fmla="*/ 2147483647 h 60"/>
                    <a:gd name="T22" fmla="*/ 2147483647 w 70"/>
                    <a:gd name="T23" fmla="*/ 2147483647 h 60"/>
                    <a:gd name="T24" fmla="*/ 2147483647 w 70"/>
                    <a:gd name="T25" fmla="*/ 2147483647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60"/>
                    <a:gd name="T41" fmla="*/ 70 w 70"/>
                    <a:gd name="T42" fmla="*/ 60 h 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60">
                      <a:moveTo>
                        <a:pt x="36" y="34"/>
                      </a:moveTo>
                      <a:lnTo>
                        <a:pt x="42" y="40"/>
                      </a:lnTo>
                      <a:lnTo>
                        <a:pt x="60" y="36"/>
                      </a:lnTo>
                      <a:lnTo>
                        <a:pt x="64" y="44"/>
                      </a:lnTo>
                      <a:lnTo>
                        <a:pt x="8" y="60"/>
                      </a:lnTo>
                      <a:lnTo>
                        <a:pt x="0" y="48"/>
                      </a:lnTo>
                      <a:lnTo>
                        <a:pt x="12" y="34"/>
                      </a:lnTo>
                      <a:lnTo>
                        <a:pt x="20" y="12"/>
                      </a:lnTo>
                      <a:lnTo>
                        <a:pt x="54" y="0"/>
                      </a:lnTo>
                      <a:lnTo>
                        <a:pt x="70" y="4"/>
                      </a:lnTo>
                      <a:lnTo>
                        <a:pt x="68" y="18"/>
                      </a:lnTo>
                      <a:lnTo>
                        <a:pt x="58" y="22"/>
                      </a:lnTo>
                      <a:lnTo>
                        <a:pt x="36" y="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7" name="Dominican Republic">
                  <a:extLst>
                    <a:ext uri="{FF2B5EF4-FFF2-40B4-BE49-F238E27FC236}">
                      <a16:creationId xmlns="" xmlns:a16="http://schemas.microsoft.com/office/drawing/2014/main" id="{C69498EB-2F84-4466-8063-BE188EFF0B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62225" y="4340542"/>
                  <a:ext cx="95250" cy="58738"/>
                </a:xfrm>
                <a:custGeom>
                  <a:avLst/>
                  <a:gdLst>
                    <a:gd name="T0" fmla="*/ 0 w 146"/>
                    <a:gd name="T1" fmla="*/ 2147483647 h 90"/>
                    <a:gd name="T2" fmla="*/ 2147483647 w 146"/>
                    <a:gd name="T3" fmla="*/ 2147483647 h 90"/>
                    <a:gd name="T4" fmla="*/ 2147483647 w 146"/>
                    <a:gd name="T5" fmla="*/ 2147483647 h 90"/>
                    <a:gd name="T6" fmla="*/ 2147483647 w 146"/>
                    <a:gd name="T7" fmla="*/ 0 h 90"/>
                    <a:gd name="T8" fmla="*/ 2147483647 w 146"/>
                    <a:gd name="T9" fmla="*/ 2147483647 h 90"/>
                    <a:gd name="T10" fmla="*/ 2147483647 w 146"/>
                    <a:gd name="T11" fmla="*/ 2147483647 h 90"/>
                    <a:gd name="T12" fmla="*/ 2147483647 w 146"/>
                    <a:gd name="T13" fmla="*/ 2147483647 h 90"/>
                    <a:gd name="T14" fmla="*/ 2147483647 w 146"/>
                    <a:gd name="T15" fmla="*/ 2147483647 h 90"/>
                    <a:gd name="T16" fmla="*/ 2147483647 w 146"/>
                    <a:gd name="T17" fmla="*/ 2147483647 h 90"/>
                    <a:gd name="T18" fmla="*/ 2147483647 w 146"/>
                    <a:gd name="T19" fmla="*/ 2147483647 h 90"/>
                    <a:gd name="T20" fmla="*/ 2147483647 w 146"/>
                    <a:gd name="T21" fmla="*/ 2147483647 h 90"/>
                    <a:gd name="T22" fmla="*/ 2147483647 w 146"/>
                    <a:gd name="T23" fmla="*/ 2147483647 h 90"/>
                    <a:gd name="T24" fmla="*/ 2147483647 w 146"/>
                    <a:gd name="T25" fmla="*/ 2147483647 h 90"/>
                    <a:gd name="T26" fmla="*/ 2147483647 w 146"/>
                    <a:gd name="T27" fmla="*/ 2147483647 h 90"/>
                    <a:gd name="T28" fmla="*/ 2147483647 w 146"/>
                    <a:gd name="T29" fmla="*/ 2147483647 h 90"/>
                    <a:gd name="T30" fmla="*/ 2147483647 w 146"/>
                    <a:gd name="T31" fmla="*/ 2147483647 h 90"/>
                    <a:gd name="T32" fmla="*/ 0 w 146"/>
                    <a:gd name="T33" fmla="*/ 2147483647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6"/>
                    <a:gd name="T52" fmla="*/ 0 h 90"/>
                    <a:gd name="T53" fmla="*/ 146 w 146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6" h="90">
                      <a:moveTo>
                        <a:pt x="0" y="60"/>
                      </a:moveTo>
                      <a:lnTo>
                        <a:pt x="10" y="14"/>
                      </a:lnTo>
                      <a:lnTo>
                        <a:pt x="24" y="2"/>
                      </a:lnTo>
                      <a:lnTo>
                        <a:pt x="56" y="0"/>
                      </a:lnTo>
                      <a:lnTo>
                        <a:pt x="84" y="12"/>
                      </a:lnTo>
                      <a:lnTo>
                        <a:pt x="118" y="20"/>
                      </a:lnTo>
                      <a:lnTo>
                        <a:pt x="114" y="30"/>
                      </a:lnTo>
                      <a:lnTo>
                        <a:pt x="146" y="46"/>
                      </a:lnTo>
                      <a:lnTo>
                        <a:pt x="134" y="58"/>
                      </a:lnTo>
                      <a:lnTo>
                        <a:pt x="108" y="50"/>
                      </a:lnTo>
                      <a:lnTo>
                        <a:pt x="88" y="54"/>
                      </a:lnTo>
                      <a:lnTo>
                        <a:pt x="78" y="66"/>
                      </a:lnTo>
                      <a:lnTo>
                        <a:pt x="44" y="52"/>
                      </a:lnTo>
                      <a:lnTo>
                        <a:pt x="46" y="70"/>
                      </a:lnTo>
                      <a:lnTo>
                        <a:pt x="26" y="90"/>
                      </a:lnTo>
                      <a:lnTo>
                        <a:pt x="20" y="76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8" name="East Timor">
                  <a:extLst>
                    <a:ext uri="{FF2B5EF4-FFF2-40B4-BE49-F238E27FC236}">
                      <a16:creationId xmlns="" xmlns:a16="http://schemas.microsoft.com/office/drawing/2014/main" id="{04F748C4-A336-4099-B33E-461026561F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35862" y="5012055"/>
                  <a:ext cx="61913" cy="26987"/>
                </a:xfrm>
                <a:custGeom>
                  <a:avLst/>
                  <a:gdLst>
                    <a:gd name="T0" fmla="*/ 2147483647 w 94"/>
                    <a:gd name="T1" fmla="*/ 2147483647 h 44"/>
                    <a:gd name="T2" fmla="*/ 2147483647 w 94"/>
                    <a:gd name="T3" fmla="*/ 2147483647 h 44"/>
                    <a:gd name="T4" fmla="*/ 0 w 94"/>
                    <a:gd name="T5" fmla="*/ 2147483647 h 44"/>
                    <a:gd name="T6" fmla="*/ 2147483647 w 94"/>
                    <a:gd name="T7" fmla="*/ 2147483647 h 44"/>
                    <a:gd name="T8" fmla="*/ 2147483647 w 94"/>
                    <a:gd name="T9" fmla="*/ 0 h 44"/>
                    <a:gd name="T10" fmla="*/ 2147483647 w 94"/>
                    <a:gd name="T11" fmla="*/ 0 h 44"/>
                    <a:gd name="T12" fmla="*/ 2147483647 w 94"/>
                    <a:gd name="T13" fmla="*/ 2147483647 h 44"/>
                    <a:gd name="T14" fmla="*/ 2147483647 w 94"/>
                    <a:gd name="T15" fmla="*/ 2147483647 h 44"/>
                    <a:gd name="T16" fmla="*/ 2147483647 w 94"/>
                    <a:gd name="T17" fmla="*/ 2147483647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44"/>
                    <a:gd name="T29" fmla="*/ 94 w 94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44">
                      <a:moveTo>
                        <a:pt x="10" y="44"/>
                      </a:moveTo>
                      <a:lnTo>
                        <a:pt x="12" y="28"/>
                      </a:lnTo>
                      <a:lnTo>
                        <a:pt x="0" y="22"/>
                      </a:lnTo>
                      <a:lnTo>
                        <a:pt x="12" y="8"/>
                      </a:lnTo>
                      <a:lnTo>
                        <a:pt x="58" y="0"/>
                      </a:lnTo>
                      <a:lnTo>
                        <a:pt x="94" y="0"/>
                      </a:lnTo>
                      <a:lnTo>
                        <a:pt x="64" y="24"/>
                      </a:lnTo>
                      <a:lnTo>
                        <a:pt x="42" y="26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9" name="Ecuador">
                  <a:extLst>
                    <a:ext uri="{FF2B5EF4-FFF2-40B4-BE49-F238E27FC236}">
                      <a16:creationId xmlns="" xmlns:a16="http://schemas.microsoft.com/office/drawing/2014/main" id="{984A8974-1073-45A8-9A19-2520859111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016125" y="4827905"/>
                  <a:ext cx="412750" cy="158750"/>
                </a:xfrm>
                <a:custGeom>
                  <a:avLst/>
                  <a:gdLst>
                    <a:gd name="T0" fmla="*/ 2147483647 w 627"/>
                    <a:gd name="T1" fmla="*/ 2147483647 h 240"/>
                    <a:gd name="T2" fmla="*/ 2147483647 w 627"/>
                    <a:gd name="T3" fmla="*/ 2147483647 h 240"/>
                    <a:gd name="T4" fmla="*/ 2147483647 w 627"/>
                    <a:gd name="T5" fmla="*/ 2147483647 h 240"/>
                    <a:gd name="T6" fmla="*/ 2147483647 w 627"/>
                    <a:gd name="T7" fmla="*/ 2147483647 h 240"/>
                    <a:gd name="T8" fmla="*/ 2147483647 w 627"/>
                    <a:gd name="T9" fmla="*/ 2147483647 h 240"/>
                    <a:gd name="T10" fmla="*/ 2147483647 w 627"/>
                    <a:gd name="T11" fmla="*/ 2147483647 h 240"/>
                    <a:gd name="T12" fmla="*/ 2147483647 w 627"/>
                    <a:gd name="T13" fmla="*/ 2147483647 h 240"/>
                    <a:gd name="T14" fmla="*/ 2147483647 w 627"/>
                    <a:gd name="T15" fmla="*/ 2147483647 h 240"/>
                    <a:gd name="T16" fmla="*/ 2147483647 w 627"/>
                    <a:gd name="T17" fmla="*/ 2147483647 h 240"/>
                    <a:gd name="T18" fmla="*/ 2147483647 w 627"/>
                    <a:gd name="T19" fmla="*/ 2147483647 h 240"/>
                    <a:gd name="T20" fmla="*/ 2147483647 w 627"/>
                    <a:gd name="T21" fmla="*/ 2147483647 h 240"/>
                    <a:gd name="T22" fmla="*/ 2147483647 w 627"/>
                    <a:gd name="T23" fmla="*/ 2147483647 h 240"/>
                    <a:gd name="T24" fmla="*/ 2147483647 w 627"/>
                    <a:gd name="T25" fmla="*/ 2147483647 h 240"/>
                    <a:gd name="T26" fmla="*/ 2147483647 w 627"/>
                    <a:gd name="T27" fmla="*/ 2147483647 h 240"/>
                    <a:gd name="T28" fmla="*/ 2147483647 w 627"/>
                    <a:gd name="T29" fmla="*/ 2147483647 h 240"/>
                    <a:gd name="T30" fmla="*/ 2147483647 w 627"/>
                    <a:gd name="T31" fmla="*/ 2147483647 h 240"/>
                    <a:gd name="T32" fmla="*/ 2147483647 w 627"/>
                    <a:gd name="T33" fmla="*/ 2147483647 h 240"/>
                    <a:gd name="T34" fmla="*/ 2147483647 w 627"/>
                    <a:gd name="T35" fmla="*/ 2147483647 h 240"/>
                    <a:gd name="T36" fmla="*/ 2147483647 w 627"/>
                    <a:gd name="T37" fmla="*/ 2147483647 h 240"/>
                    <a:gd name="T38" fmla="*/ 2147483647 w 627"/>
                    <a:gd name="T39" fmla="*/ 2147483647 h 240"/>
                    <a:gd name="T40" fmla="*/ 2147483647 w 627"/>
                    <a:gd name="T41" fmla="*/ 2147483647 h 240"/>
                    <a:gd name="T42" fmla="*/ 2147483647 w 627"/>
                    <a:gd name="T43" fmla="*/ 2147483647 h 240"/>
                    <a:gd name="T44" fmla="*/ 2147483647 w 627"/>
                    <a:gd name="T45" fmla="*/ 2147483647 h 240"/>
                    <a:gd name="T46" fmla="*/ 2147483647 w 627"/>
                    <a:gd name="T47" fmla="*/ 2147483647 h 240"/>
                    <a:gd name="T48" fmla="*/ 2147483647 w 627"/>
                    <a:gd name="T49" fmla="*/ 2147483647 h 240"/>
                    <a:gd name="T50" fmla="*/ 2147483647 w 627"/>
                    <a:gd name="T51" fmla="*/ 2147483647 h 240"/>
                    <a:gd name="T52" fmla="*/ 2147483647 w 627"/>
                    <a:gd name="T53" fmla="*/ 2147483647 h 240"/>
                    <a:gd name="T54" fmla="*/ 2147483647 w 627"/>
                    <a:gd name="T55" fmla="*/ 2147483647 h 240"/>
                    <a:gd name="T56" fmla="*/ 2147483647 w 627"/>
                    <a:gd name="T57" fmla="*/ 2147483647 h 240"/>
                    <a:gd name="T58" fmla="*/ 2147483647 w 627"/>
                    <a:gd name="T59" fmla="*/ 2147483647 h 240"/>
                    <a:gd name="T60" fmla="*/ 2147483647 w 627"/>
                    <a:gd name="T61" fmla="*/ 2147483647 h 240"/>
                    <a:gd name="T62" fmla="*/ 2147483647 w 627"/>
                    <a:gd name="T63" fmla="*/ 2147483647 h 240"/>
                    <a:gd name="T64" fmla="*/ 2147483647 w 627"/>
                    <a:gd name="T65" fmla="*/ 0 h 240"/>
                    <a:gd name="T66" fmla="*/ 2147483647 w 627"/>
                    <a:gd name="T67" fmla="*/ 2147483647 h 240"/>
                    <a:gd name="T68" fmla="*/ 2147483647 w 627"/>
                    <a:gd name="T69" fmla="*/ 2147483647 h 240"/>
                    <a:gd name="T70" fmla="*/ 2147483647 w 627"/>
                    <a:gd name="T71" fmla="*/ 2147483647 h 240"/>
                    <a:gd name="T72" fmla="*/ 2147483647 w 627"/>
                    <a:gd name="T73" fmla="*/ 2147483647 h 240"/>
                    <a:gd name="T74" fmla="*/ 2147483647 w 627"/>
                    <a:gd name="T75" fmla="*/ 2147483647 h 240"/>
                    <a:gd name="T76" fmla="*/ 2147483647 w 627"/>
                    <a:gd name="T77" fmla="*/ 2147483647 h 240"/>
                    <a:gd name="T78" fmla="*/ 2147483647 w 627"/>
                    <a:gd name="T79" fmla="*/ 2147483647 h 240"/>
                    <a:gd name="T80" fmla="*/ 2147483647 w 627"/>
                    <a:gd name="T81" fmla="*/ 2147483647 h 240"/>
                    <a:gd name="T82" fmla="*/ 2147483647 w 627"/>
                    <a:gd name="T83" fmla="*/ 2147483647 h 240"/>
                    <a:gd name="T84" fmla="*/ 2147483647 w 627"/>
                    <a:gd name="T85" fmla="*/ 2147483647 h 240"/>
                    <a:gd name="T86" fmla="*/ 2147483647 w 627"/>
                    <a:gd name="T87" fmla="*/ 2147483647 h 240"/>
                    <a:gd name="T88" fmla="*/ 2147483647 w 627"/>
                    <a:gd name="T89" fmla="*/ 2147483647 h 240"/>
                    <a:gd name="T90" fmla="*/ 2147483647 w 627"/>
                    <a:gd name="T91" fmla="*/ 2147483647 h 240"/>
                    <a:gd name="T92" fmla="*/ 0 w 627"/>
                    <a:gd name="T93" fmla="*/ 2147483647 h 240"/>
                    <a:gd name="T94" fmla="*/ 2147483647 w 627"/>
                    <a:gd name="T95" fmla="*/ 2147483647 h 24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27"/>
                    <a:gd name="T145" fmla="*/ 0 h 240"/>
                    <a:gd name="T146" fmla="*/ 627 w 627"/>
                    <a:gd name="T147" fmla="*/ 240 h 24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27" h="240">
                      <a:moveTo>
                        <a:pt x="611" y="98"/>
                      </a:moveTo>
                      <a:lnTo>
                        <a:pt x="582" y="128"/>
                      </a:lnTo>
                      <a:lnTo>
                        <a:pt x="550" y="148"/>
                      </a:lnTo>
                      <a:lnTo>
                        <a:pt x="524" y="158"/>
                      </a:lnTo>
                      <a:lnTo>
                        <a:pt x="516" y="166"/>
                      </a:lnTo>
                      <a:lnTo>
                        <a:pt x="520" y="182"/>
                      </a:lnTo>
                      <a:lnTo>
                        <a:pt x="520" y="198"/>
                      </a:lnTo>
                      <a:lnTo>
                        <a:pt x="514" y="210"/>
                      </a:lnTo>
                      <a:lnTo>
                        <a:pt x="496" y="222"/>
                      </a:lnTo>
                      <a:lnTo>
                        <a:pt x="484" y="226"/>
                      </a:lnTo>
                      <a:lnTo>
                        <a:pt x="474" y="240"/>
                      </a:lnTo>
                      <a:lnTo>
                        <a:pt x="454" y="220"/>
                      </a:lnTo>
                      <a:lnTo>
                        <a:pt x="438" y="222"/>
                      </a:lnTo>
                      <a:lnTo>
                        <a:pt x="432" y="214"/>
                      </a:lnTo>
                      <a:lnTo>
                        <a:pt x="440" y="200"/>
                      </a:lnTo>
                      <a:lnTo>
                        <a:pt x="436" y="186"/>
                      </a:lnTo>
                      <a:lnTo>
                        <a:pt x="456" y="176"/>
                      </a:lnTo>
                      <a:lnTo>
                        <a:pt x="468" y="158"/>
                      </a:lnTo>
                      <a:lnTo>
                        <a:pt x="468" y="144"/>
                      </a:lnTo>
                      <a:lnTo>
                        <a:pt x="464" y="138"/>
                      </a:lnTo>
                      <a:lnTo>
                        <a:pt x="446" y="152"/>
                      </a:lnTo>
                      <a:lnTo>
                        <a:pt x="420" y="138"/>
                      </a:lnTo>
                      <a:lnTo>
                        <a:pt x="418" y="130"/>
                      </a:lnTo>
                      <a:lnTo>
                        <a:pt x="426" y="120"/>
                      </a:lnTo>
                      <a:lnTo>
                        <a:pt x="420" y="102"/>
                      </a:lnTo>
                      <a:lnTo>
                        <a:pt x="426" y="96"/>
                      </a:lnTo>
                      <a:lnTo>
                        <a:pt x="420" y="82"/>
                      </a:lnTo>
                      <a:lnTo>
                        <a:pt x="434" y="76"/>
                      </a:lnTo>
                      <a:lnTo>
                        <a:pt x="436" y="54"/>
                      </a:lnTo>
                      <a:lnTo>
                        <a:pt x="444" y="42"/>
                      </a:lnTo>
                      <a:lnTo>
                        <a:pt x="444" y="20"/>
                      </a:lnTo>
                      <a:lnTo>
                        <a:pt x="464" y="16"/>
                      </a:lnTo>
                      <a:lnTo>
                        <a:pt x="494" y="0"/>
                      </a:lnTo>
                      <a:lnTo>
                        <a:pt x="520" y="16"/>
                      </a:lnTo>
                      <a:lnTo>
                        <a:pt x="627" y="50"/>
                      </a:lnTo>
                      <a:lnTo>
                        <a:pt x="625" y="76"/>
                      </a:lnTo>
                      <a:lnTo>
                        <a:pt x="611" y="98"/>
                      </a:lnTo>
                      <a:close/>
                      <a:moveTo>
                        <a:pt x="10" y="56"/>
                      </a:moveTo>
                      <a:lnTo>
                        <a:pt x="22" y="86"/>
                      </a:lnTo>
                      <a:lnTo>
                        <a:pt x="8" y="100"/>
                      </a:lnTo>
                      <a:lnTo>
                        <a:pt x="24" y="102"/>
                      </a:lnTo>
                      <a:lnTo>
                        <a:pt x="36" y="94"/>
                      </a:lnTo>
                      <a:lnTo>
                        <a:pt x="36" y="82"/>
                      </a:lnTo>
                      <a:lnTo>
                        <a:pt x="28" y="82"/>
                      </a:lnTo>
                      <a:lnTo>
                        <a:pt x="30" y="72"/>
                      </a:lnTo>
                      <a:lnTo>
                        <a:pt x="16" y="44"/>
                      </a:lnTo>
                      <a:lnTo>
                        <a:pt x="0" y="48"/>
                      </a:lnTo>
                      <a:lnTo>
                        <a:pt x="10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0" name="Egypt">
                  <a:extLst>
                    <a:ext uri="{FF2B5EF4-FFF2-40B4-BE49-F238E27FC236}">
                      <a16:creationId xmlns="" xmlns:a16="http://schemas.microsoft.com/office/drawing/2014/main" id="{9B32B840-B750-46E7-BFBB-0478E04F13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27612" y="3951605"/>
                  <a:ext cx="304800" cy="285750"/>
                </a:xfrm>
                <a:custGeom>
                  <a:avLst/>
                  <a:gdLst>
                    <a:gd name="T0" fmla="*/ 2147483647 w 462"/>
                    <a:gd name="T1" fmla="*/ 2147483647 h 435"/>
                    <a:gd name="T2" fmla="*/ 2147483647 w 462"/>
                    <a:gd name="T3" fmla="*/ 2147483647 h 435"/>
                    <a:gd name="T4" fmla="*/ 2147483647 w 462"/>
                    <a:gd name="T5" fmla="*/ 2147483647 h 435"/>
                    <a:gd name="T6" fmla="*/ 2147483647 w 462"/>
                    <a:gd name="T7" fmla="*/ 2147483647 h 435"/>
                    <a:gd name="T8" fmla="*/ 2147483647 w 462"/>
                    <a:gd name="T9" fmla="*/ 2147483647 h 435"/>
                    <a:gd name="T10" fmla="*/ 2147483647 w 462"/>
                    <a:gd name="T11" fmla="*/ 2147483647 h 435"/>
                    <a:gd name="T12" fmla="*/ 2147483647 w 462"/>
                    <a:gd name="T13" fmla="*/ 2147483647 h 435"/>
                    <a:gd name="T14" fmla="*/ 2147483647 w 462"/>
                    <a:gd name="T15" fmla="*/ 2147483647 h 435"/>
                    <a:gd name="T16" fmla="*/ 2147483647 w 462"/>
                    <a:gd name="T17" fmla="*/ 2147483647 h 435"/>
                    <a:gd name="T18" fmla="*/ 2147483647 w 462"/>
                    <a:gd name="T19" fmla="*/ 2147483647 h 435"/>
                    <a:gd name="T20" fmla="*/ 2147483647 w 462"/>
                    <a:gd name="T21" fmla="*/ 2147483647 h 435"/>
                    <a:gd name="T22" fmla="*/ 2147483647 w 462"/>
                    <a:gd name="T23" fmla="*/ 2147483647 h 435"/>
                    <a:gd name="T24" fmla="*/ 2147483647 w 462"/>
                    <a:gd name="T25" fmla="*/ 2147483647 h 435"/>
                    <a:gd name="T26" fmla="*/ 2147483647 w 462"/>
                    <a:gd name="T27" fmla="*/ 2147483647 h 435"/>
                    <a:gd name="T28" fmla="*/ 2147483647 w 462"/>
                    <a:gd name="T29" fmla="*/ 2147483647 h 435"/>
                    <a:gd name="T30" fmla="*/ 2147483647 w 462"/>
                    <a:gd name="T31" fmla="*/ 2147483647 h 435"/>
                    <a:gd name="T32" fmla="*/ 0 w 462"/>
                    <a:gd name="T33" fmla="*/ 2147483647 h 435"/>
                    <a:gd name="T34" fmla="*/ 2147483647 w 462"/>
                    <a:gd name="T35" fmla="*/ 2147483647 h 435"/>
                    <a:gd name="T36" fmla="*/ 0 w 462"/>
                    <a:gd name="T37" fmla="*/ 2147483647 h 435"/>
                    <a:gd name="T38" fmla="*/ 2147483647 w 462"/>
                    <a:gd name="T39" fmla="*/ 2147483647 h 435"/>
                    <a:gd name="T40" fmla="*/ 2147483647 w 462"/>
                    <a:gd name="T41" fmla="*/ 2147483647 h 435"/>
                    <a:gd name="T42" fmla="*/ 2147483647 w 462"/>
                    <a:gd name="T43" fmla="*/ 0 h 435"/>
                    <a:gd name="T44" fmla="*/ 2147483647 w 462"/>
                    <a:gd name="T45" fmla="*/ 2147483647 h 435"/>
                    <a:gd name="T46" fmla="*/ 2147483647 w 462"/>
                    <a:gd name="T47" fmla="*/ 2147483647 h 435"/>
                    <a:gd name="T48" fmla="*/ 2147483647 w 462"/>
                    <a:gd name="T49" fmla="*/ 2147483647 h 435"/>
                    <a:gd name="T50" fmla="*/ 2147483647 w 462"/>
                    <a:gd name="T51" fmla="*/ 2147483647 h 435"/>
                    <a:gd name="T52" fmla="*/ 2147483647 w 462"/>
                    <a:gd name="T53" fmla="*/ 2147483647 h 435"/>
                    <a:gd name="T54" fmla="*/ 2147483647 w 462"/>
                    <a:gd name="T55" fmla="*/ 2147483647 h 435"/>
                    <a:gd name="T56" fmla="*/ 2147483647 w 462"/>
                    <a:gd name="T57" fmla="*/ 2147483647 h 435"/>
                    <a:gd name="T58" fmla="*/ 2147483647 w 462"/>
                    <a:gd name="T59" fmla="*/ 2147483647 h 435"/>
                    <a:gd name="T60" fmla="*/ 2147483647 w 462"/>
                    <a:gd name="T61" fmla="*/ 2147483647 h 435"/>
                    <a:gd name="T62" fmla="*/ 2147483647 w 462"/>
                    <a:gd name="T63" fmla="*/ 2147483647 h 435"/>
                    <a:gd name="T64" fmla="*/ 2147483647 w 462"/>
                    <a:gd name="T65" fmla="*/ 2147483647 h 435"/>
                    <a:gd name="T66" fmla="*/ 2147483647 w 462"/>
                    <a:gd name="T67" fmla="*/ 2147483647 h 435"/>
                    <a:gd name="T68" fmla="*/ 2147483647 w 462"/>
                    <a:gd name="T69" fmla="*/ 2147483647 h 435"/>
                    <a:gd name="T70" fmla="*/ 2147483647 w 462"/>
                    <a:gd name="T71" fmla="*/ 2147483647 h 435"/>
                    <a:gd name="T72" fmla="*/ 2147483647 w 462"/>
                    <a:gd name="T73" fmla="*/ 2147483647 h 435"/>
                    <a:gd name="T74" fmla="*/ 2147483647 w 462"/>
                    <a:gd name="T75" fmla="*/ 2147483647 h 435"/>
                    <a:gd name="T76" fmla="*/ 2147483647 w 462"/>
                    <a:gd name="T77" fmla="*/ 2147483647 h 435"/>
                    <a:gd name="T78" fmla="*/ 2147483647 w 462"/>
                    <a:gd name="T79" fmla="*/ 2147483647 h 435"/>
                    <a:gd name="T80" fmla="*/ 2147483647 w 462"/>
                    <a:gd name="T81" fmla="*/ 2147483647 h 435"/>
                    <a:gd name="T82" fmla="*/ 2147483647 w 462"/>
                    <a:gd name="T83" fmla="*/ 2147483647 h 435"/>
                    <a:gd name="T84" fmla="*/ 2147483647 w 462"/>
                    <a:gd name="T85" fmla="*/ 2147483647 h 435"/>
                    <a:gd name="T86" fmla="*/ 2147483647 w 462"/>
                    <a:gd name="T87" fmla="*/ 2147483647 h 435"/>
                    <a:gd name="T88" fmla="*/ 2147483647 w 462"/>
                    <a:gd name="T89" fmla="*/ 2147483647 h 435"/>
                    <a:gd name="T90" fmla="*/ 2147483647 w 462"/>
                    <a:gd name="T91" fmla="*/ 2147483647 h 435"/>
                    <a:gd name="T92" fmla="*/ 2147483647 w 462"/>
                    <a:gd name="T93" fmla="*/ 2147483647 h 435"/>
                    <a:gd name="T94" fmla="*/ 2147483647 w 462"/>
                    <a:gd name="T95" fmla="*/ 2147483647 h 435"/>
                    <a:gd name="T96" fmla="*/ 2147483647 w 462"/>
                    <a:gd name="T97" fmla="*/ 2147483647 h 435"/>
                    <a:gd name="T98" fmla="*/ 2147483647 w 462"/>
                    <a:gd name="T99" fmla="*/ 2147483647 h 435"/>
                    <a:gd name="T100" fmla="*/ 2147483647 w 462"/>
                    <a:gd name="T101" fmla="*/ 2147483647 h 435"/>
                    <a:gd name="T102" fmla="*/ 2147483647 w 462"/>
                    <a:gd name="T103" fmla="*/ 2147483647 h 43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62"/>
                    <a:gd name="T157" fmla="*/ 0 h 435"/>
                    <a:gd name="T158" fmla="*/ 462 w 462"/>
                    <a:gd name="T159" fmla="*/ 435 h 43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62" h="435">
                      <a:moveTo>
                        <a:pt x="288" y="88"/>
                      </a:moveTo>
                      <a:lnTo>
                        <a:pt x="288" y="109"/>
                      </a:lnTo>
                      <a:lnTo>
                        <a:pt x="292" y="123"/>
                      </a:lnTo>
                      <a:lnTo>
                        <a:pt x="334" y="175"/>
                      </a:lnTo>
                      <a:lnTo>
                        <a:pt x="340" y="221"/>
                      </a:lnTo>
                      <a:lnTo>
                        <a:pt x="374" y="285"/>
                      </a:lnTo>
                      <a:lnTo>
                        <a:pt x="394" y="329"/>
                      </a:lnTo>
                      <a:lnTo>
                        <a:pt x="412" y="337"/>
                      </a:lnTo>
                      <a:lnTo>
                        <a:pt x="418" y="343"/>
                      </a:lnTo>
                      <a:lnTo>
                        <a:pt x="402" y="343"/>
                      </a:lnTo>
                      <a:lnTo>
                        <a:pt x="406" y="379"/>
                      </a:lnTo>
                      <a:lnTo>
                        <a:pt x="448" y="419"/>
                      </a:lnTo>
                      <a:lnTo>
                        <a:pt x="462" y="423"/>
                      </a:lnTo>
                      <a:lnTo>
                        <a:pt x="462" y="435"/>
                      </a:lnTo>
                      <a:lnTo>
                        <a:pt x="14" y="433"/>
                      </a:lnTo>
                      <a:lnTo>
                        <a:pt x="10" y="102"/>
                      </a:lnTo>
                      <a:lnTo>
                        <a:pt x="0" y="86"/>
                      </a:lnTo>
                      <a:lnTo>
                        <a:pt x="10" y="58"/>
                      </a:lnTo>
                      <a:lnTo>
                        <a:pt x="0" y="34"/>
                      </a:lnTo>
                      <a:lnTo>
                        <a:pt x="4" y="24"/>
                      </a:lnTo>
                      <a:lnTo>
                        <a:pt x="18" y="4"/>
                      </a:lnTo>
                      <a:lnTo>
                        <a:pt x="40" y="0"/>
                      </a:lnTo>
                      <a:lnTo>
                        <a:pt x="100" y="16"/>
                      </a:lnTo>
                      <a:lnTo>
                        <a:pt x="108" y="12"/>
                      </a:lnTo>
                      <a:lnTo>
                        <a:pt x="158" y="34"/>
                      </a:lnTo>
                      <a:lnTo>
                        <a:pt x="178" y="34"/>
                      </a:lnTo>
                      <a:lnTo>
                        <a:pt x="208" y="16"/>
                      </a:lnTo>
                      <a:lnTo>
                        <a:pt x="220" y="16"/>
                      </a:lnTo>
                      <a:lnTo>
                        <a:pt x="252" y="4"/>
                      </a:lnTo>
                      <a:lnTo>
                        <a:pt x="276" y="12"/>
                      </a:lnTo>
                      <a:lnTo>
                        <a:pt x="276" y="18"/>
                      </a:lnTo>
                      <a:lnTo>
                        <a:pt x="290" y="24"/>
                      </a:lnTo>
                      <a:lnTo>
                        <a:pt x="294" y="14"/>
                      </a:lnTo>
                      <a:lnTo>
                        <a:pt x="304" y="28"/>
                      </a:lnTo>
                      <a:lnTo>
                        <a:pt x="320" y="30"/>
                      </a:lnTo>
                      <a:lnTo>
                        <a:pt x="340" y="28"/>
                      </a:lnTo>
                      <a:lnTo>
                        <a:pt x="360" y="10"/>
                      </a:lnTo>
                      <a:lnTo>
                        <a:pt x="360" y="24"/>
                      </a:lnTo>
                      <a:lnTo>
                        <a:pt x="366" y="34"/>
                      </a:lnTo>
                      <a:lnTo>
                        <a:pt x="370" y="58"/>
                      </a:lnTo>
                      <a:lnTo>
                        <a:pt x="378" y="84"/>
                      </a:lnTo>
                      <a:lnTo>
                        <a:pt x="382" y="102"/>
                      </a:lnTo>
                      <a:lnTo>
                        <a:pt x="364" y="141"/>
                      </a:lnTo>
                      <a:lnTo>
                        <a:pt x="360" y="157"/>
                      </a:lnTo>
                      <a:lnTo>
                        <a:pt x="350" y="171"/>
                      </a:lnTo>
                      <a:lnTo>
                        <a:pt x="318" y="141"/>
                      </a:lnTo>
                      <a:lnTo>
                        <a:pt x="318" y="129"/>
                      </a:lnTo>
                      <a:lnTo>
                        <a:pt x="300" y="109"/>
                      </a:lnTo>
                      <a:lnTo>
                        <a:pt x="294" y="90"/>
                      </a:lnTo>
                      <a:lnTo>
                        <a:pt x="288" y="70"/>
                      </a:lnTo>
                      <a:lnTo>
                        <a:pt x="286" y="72"/>
                      </a:lnTo>
                      <a:lnTo>
                        <a:pt x="288" y="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1" name="El Salvador">
                  <a:extLst>
                    <a:ext uri="{FF2B5EF4-FFF2-40B4-BE49-F238E27FC236}">
                      <a16:creationId xmlns="" xmlns:a16="http://schemas.microsoft.com/office/drawing/2014/main" id="{2BC510F6-C38E-4378-BB91-B1A041F5B8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36762" y="4488180"/>
                  <a:ext cx="74613" cy="44450"/>
                </a:xfrm>
                <a:custGeom>
                  <a:avLst/>
                  <a:gdLst>
                    <a:gd name="T0" fmla="*/ 2147483647 w 114"/>
                    <a:gd name="T1" fmla="*/ 2147483647 h 64"/>
                    <a:gd name="T2" fmla="*/ 2147483647 w 114"/>
                    <a:gd name="T3" fmla="*/ 2147483647 h 64"/>
                    <a:gd name="T4" fmla="*/ 2147483647 w 114"/>
                    <a:gd name="T5" fmla="*/ 2147483647 h 64"/>
                    <a:gd name="T6" fmla="*/ 2147483647 w 114"/>
                    <a:gd name="T7" fmla="*/ 2147483647 h 64"/>
                    <a:gd name="T8" fmla="*/ 2147483647 w 114"/>
                    <a:gd name="T9" fmla="*/ 0 h 64"/>
                    <a:gd name="T10" fmla="*/ 2147483647 w 114"/>
                    <a:gd name="T11" fmla="*/ 2147483647 h 64"/>
                    <a:gd name="T12" fmla="*/ 0 w 114"/>
                    <a:gd name="T13" fmla="*/ 2147483647 h 64"/>
                    <a:gd name="T14" fmla="*/ 2147483647 w 114"/>
                    <a:gd name="T15" fmla="*/ 2147483647 h 64"/>
                    <a:gd name="T16" fmla="*/ 2147483647 w 114"/>
                    <a:gd name="T17" fmla="*/ 2147483647 h 64"/>
                    <a:gd name="T18" fmla="*/ 2147483647 w 114"/>
                    <a:gd name="T19" fmla="*/ 2147483647 h 64"/>
                    <a:gd name="T20" fmla="*/ 2147483647 w 114"/>
                    <a:gd name="T21" fmla="*/ 2147483647 h 64"/>
                    <a:gd name="T22" fmla="*/ 2147483647 w 114"/>
                    <a:gd name="T23" fmla="*/ 2147483647 h 64"/>
                    <a:gd name="T24" fmla="*/ 2147483647 w 114"/>
                    <a:gd name="T25" fmla="*/ 2147483647 h 64"/>
                    <a:gd name="T26" fmla="*/ 2147483647 w 114"/>
                    <a:gd name="T27" fmla="*/ 2147483647 h 6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4"/>
                    <a:gd name="T43" fmla="*/ 0 h 64"/>
                    <a:gd name="T44" fmla="*/ 114 w 114"/>
                    <a:gd name="T45" fmla="*/ 64 h 6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4" h="64">
                      <a:moveTo>
                        <a:pt x="112" y="50"/>
                      </a:moveTo>
                      <a:lnTo>
                        <a:pt x="106" y="26"/>
                      </a:lnTo>
                      <a:lnTo>
                        <a:pt x="84" y="22"/>
                      </a:lnTo>
                      <a:lnTo>
                        <a:pt x="64" y="10"/>
                      </a:lnTo>
                      <a:lnTo>
                        <a:pt x="38" y="0"/>
                      </a:lnTo>
                      <a:lnTo>
                        <a:pt x="12" y="26"/>
                      </a:lnTo>
                      <a:lnTo>
                        <a:pt x="0" y="36"/>
                      </a:lnTo>
                      <a:lnTo>
                        <a:pt x="28" y="40"/>
                      </a:lnTo>
                      <a:lnTo>
                        <a:pt x="48" y="48"/>
                      </a:lnTo>
                      <a:lnTo>
                        <a:pt x="78" y="58"/>
                      </a:lnTo>
                      <a:lnTo>
                        <a:pt x="98" y="60"/>
                      </a:lnTo>
                      <a:lnTo>
                        <a:pt x="104" y="64"/>
                      </a:lnTo>
                      <a:lnTo>
                        <a:pt x="114" y="58"/>
                      </a:lnTo>
                      <a:lnTo>
                        <a:pt x="112" y="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2" name="Equatorial Guinea">
                  <a:extLst>
                    <a:ext uri="{FF2B5EF4-FFF2-40B4-BE49-F238E27FC236}">
                      <a16:creationId xmlns="" xmlns:a16="http://schemas.microsoft.com/office/drawing/2014/main" id="{2AE2499A-10BB-4DE3-AA39-3E836F16A4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3437" y="4761230"/>
                  <a:ext cx="50800" cy="26987"/>
                </a:xfrm>
                <a:custGeom>
                  <a:avLst/>
                  <a:gdLst>
                    <a:gd name="T0" fmla="*/ 0 w 78"/>
                    <a:gd name="T1" fmla="*/ 2147483647 h 40"/>
                    <a:gd name="T2" fmla="*/ 2147483647 w 78"/>
                    <a:gd name="T3" fmla="*/ 2147483647 h 40"/>
                    <a:gd name="T4" fmla="*/ 2147483647 w 78"/>
                    <a:gd name="T5" fmla="*/ 2147483647 h 40"/>
                    <a:gd name="T6" fmla="*/ 2147483647 w 78"/>
                    <a:gd name="T7" fmla="*/ 0 h 40"/>
                    <a:gd name="T8" fmla="*/ 2147483647 w 78"/>
                    <a:gd name="T9" fmla="*/ 0 h 40"/>
                    <a:gd name="T10" fmla="*/ 0 w 78"/>
                    <a:gd name="T11" fmla="*/ 2147483647 h 40"/>
                    <a:gd name="T12" fmla="*/ 0 w 78"/>
                    <a:gd name="T13" fmla="*/ 2147483647 h 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40"/>
                    <a:gd name="T23" fmla="*/ 78 w 78"/>
                    <a:gd name="T24" fmla="*/ 40 h 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40">
                      <a:moveTo>
                        <a:pt x="0" y="40"/>
                      </a:moveTo>
                      <a:lnTo>
                        <a:pt x="30" y="38"/>
                      </a:lnTo>
                      <a:lnTo>
                        <a:pt x="74" y="38"/>
                      </a:lnTo>
                      <a:lnTo>
                        <a:pt x="78" y="0"/>
                      </a:lnTo>
                      <a:lnTo>
                        <a:pt x="6" y="0"/>
                      </a:lnTo>
                      <a:lnTo>
                        <a:pt x="0" y="28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3" name="Eritrea">
                  <a:extLst>
                    <a:ext uri="{FF2B5EF4-FFF2-40B4-BE49-F238E27FC236}">
                      <a16:creationId xmlns="" xmlns:a16="http://schemas.microsoft.com/office/drawing/2014/main" id="{9A749E98-CBE4-491E-9DC3-04B50D2D641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887" y="4342130"/>
                  <a:ext cx="171450" cy="153987"/>
                </a:xfrm>
                <a:custGeom>
                  <a:avLst/>
                  <a:gdLst>
                    <a:gd name="T0" fmla="*/ 2147483647 w 260"/>
                    <a:gd name="T1" fmla="*/ 2147483647 h 232"/>
                    <a:gd name="T2" fmla="*/ 2147483647 w 260"/>
                    <a:gd name="T3" fmla="*/ 2147483647 h 232"/>
                    <a:gd name="T4" fmla="*/ 0 w 260"/>
                    <a:gd name="T5" fmla="*/ 2147483647 h 232"/>
                    <a:gd name="T6" fmla="*/ 2147483647 w 260"/>
                    <a:gd name="T7" fmla="*/ 2147483647 h 232"/>
                    <a:gd name="T8" fmla="*/ 2147483647 w 260"/>
                    <a:gd name="T9" fmla="*/ 2147483647 h 232"/>
                    <a:gd name="T10" fmla="*/ 2147483647 w 260"/>
                    <a:gd name="T11" fmla="*/ 2147483647 h 232"/>
                    <a:gd name="T12" fmla="*/ 2147483647 w 260"/>
                    <a:gd name="T13" fmla="*/ 2147483647 h 232"/>
                    <a:gd name="T14" fmla="*/ 2147483647 w 260"/>
                    <a:gd name="T15" fmla="*/ 2147483647 h 232"/>
                    <a:gd name="T16" fmla="*/ 2147483647 w 260"/>
                    <a:gd name="T17" fmla="*/ 2147483647 h 232"/>
                    <a:gd name="T18" fmla="*/ 2147483647 w 260"/>
                    <a:gd name="T19" fmla="*/ 0 h 232"/>
                    <a:gd name="T20" fmla="*/ 2147483647 w 260"/>
                    <a:gd name="T21" fmla="*/ 2147483647 h 232"/>
                    <a:gd name="T22" fmla="*/ 2147483647 w 260"/>
                    <a:gd name="T23" fmla="*/ 2147483647 h 232"/>
                    <a:gd name="T24" fmla="*/ 2147483647 w 260"/>
                    <a:gd name="T25" fmla="*/ 2147483647 h 232"/>
                    <a:gd name="T26" fmla="*/ 2147483647 w 260"/>
                    <a:gd name="T27" fmla="*/ 2147483647 h 232"/>
                    <a:gd name="T28" fmla="*/ 2147483647 w 260"/>
                    <a:gd name="T29" fmla="*/ 2147483647 h 232"/>
                    <a:gd name="T30" fmla="*/ 2147483647 w 260"/>
                    <a:gd name="T31" fmla="*/ 2147483647 h 232"/>
                    <a:gd name="T32" fmla="*/ 2147483647 w 260"/>
                    <a:gd name="T33" fmla="*/ 2147483647 h 232"/>
                    <a:gd name="T34" fmla="*/ 2147483647 w 260"/>
                    <a:gd name="T35" fmla="*/ 2147483647 h 232"/>
                    <a:gd name="T36" fmla="*/ 2147483647 w 260"/>
                    <a:gd name="T37" fmla="*/ 2147483647 h 232"/>
                    <a:gd name="T38" fmla="*/ 2147483647 w 260"/>
                    <a:gd name="T39" fmla="*/ 2147483647 h 232"/>
                    <a:gd name="T40" fmla="*/ 2147483647 w 260"/>
                    <a:gd name="T41" fmla="*/ 2147483647 h 232"/>
                    <a:gd name="T42" fmla="*/ 2147483647 w 260"/>
                    <a:gd name="T43" fmla="*/ 2147483647 h 232"/>
                    <a:gd name="T44" fmla="*/ 2147483647 w 260"/>
                    <a:gd name="T45" fmla="*/ 2147483647 h 232"/>
                    <a:gd name="T46" fmla="*/ 2147483647 w 260"/>
                    <a:gd name="T47" fmla="*/ 2147483647 h 232"/>
                    <a:gd name="T48" fmla="*/ 2147483647 w 260"/>
                    <a:gd name="T49" fmla="*/ 2147483647 h 232"/>
                    <a:gd name="T50" fmla="*/ 2147483647 w 260"/>
                    <a:gd name="T51" fmla="*/ 2147483647 h 232"/>
                    <a:gd name="T52" fmla="*/ 2147483647 w 260"/>
                    <a:gd name="T53" fmla="*/ 2147483647 h 232"/>
                    <a:gd name="T54" fmla="*/ 2147483647 w 260"/>
                    <a:gd name="T55" fmla="*/ 2147483647 h 232"/>
                    <a:gd name="T56" fmla="*/ 2147483647 w 260"/>
                    <a:gd name="T57" fmla="*/ 2147483647 h 232"/>
                    <a:gd name="T58" fmla="*/ 2147483647 w 260"/>
                    <a:gd name="T59" fmla="*/ 2147483647 h 232"/>
                    <a:gd name="T60" fmla="*/ 2147483647 w 260"/>
                    <a:gd name="T61" fmla="*/ 2147483647 h 232"/>
                    <a:gd name="T62" fmla="*/ 2147483647 w 260"/>
                    <a:gd name="T63" fmla="*/ 2147483647 h 232"/>
                    <a:gd name="T64" fmla="*/ 2147483647 w 260"/>
                    <a:gd name="T65" fmla="*/ 2147483647 h 2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0"/>
                    <a:gd name="T100" fmla="*/ 0 h 232"/>
                    <a:gd name="T101" fmla="*/ 260 w 260"/>
                    <a:gd name="T102" fmla="*/ 232 h 2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0" h="232">
                      <a:moveTo>
                        <a:pt x="30" y="152"/>
                      </a:moveTo>
                      <a:lnTo>
                        <a:pt x="2" y="154"/>
                      </a:lnTo>
                      <a:lnTo>
                        <a:pt x="0" y="120"/>
                      </a:lnTo>
                      <a:lnTo>
                        <a:pt x="16" y="112"/>
                      </a:lnTo>
                      <a:lnTo>
                        <a:pt x="26" y="88"/>
                      </a:lnTo>
                      <a:lnTo>
                        <a:pt x="24" y="40"/>
                      </a:lnTo>
                      <a:lnTo>
                        <a:pt x="38" y="38"/>
                      </a:lnTo>
                      <a:lnTo>
                        <a:pt x="48" y="20"/>
                      </a:lnTo>
                      <a:lnTo>
                        <a:pt x="68" y="14"/>
                      </a:lnTo>
                      <a:lnTo>
                        <a:pt x="86" y="0"/>
                      </a:lnTo>
                      <a:lnTo>
                        <a:pt x="96" y="20"/>
                      </a:lnTo>
                      <a:lnTo>
                        <a:pt x="96" y="32"/>
                      </a:lnTo>
                      <a:lnTo>
                        <a:pt x="114" y="74"/>
                      </a:lnTo>
                      <a:lnTo>
                        <a:pt x="120" y="104"/>
                      </a:lnTo>
                      <a:lnTo>
                        <a:pt x="146" y="122"/>
                      </a:lnTo>
                      <a:lnTo>
                        <a:pt x="158" y="122"/>
                      </a:lnTo>
                      <a:lnTo>
                        <a:pt x="178" y="132"/>
                      </a:lnTo>
                      <a:lnTo>
                        <a:pt x="182" y="142"/>
                      </a:lnTo>
                      <a:lnTo>
                        <a:pt x="204" y="154"/>
                      </a:lnTo>
                      <a:lnTo>
                        <a:pt x="210" y="162"/>
                      </a:lnTo>
                      <a:lnTo>
                        <a:pt x="230" y="188"/>
                      </a:lnTo>
                      <a:lnTo>
                        <a:pt x="244" y="196"/>
                      </a:lnTo>
                      <a:lnTo>
                        <a:pt x="260" y="220"/>
                      </a:lnTo>
                      <a:lnTo>
                        <a:pt x="226" y="232"/>
                      </a:lnTo>
                      <a:lnTo>
                        <a:pt x="214" y="200"/>
                      </a:lnTo>
                      <a:lnTo>
                        <a:pt x="188" y="174"/>
                      </a:lnTo>
                      <a:lnTo>
                        <a:pt x="156" y="146"/>
                      </a:lnTo>
                      <a:lnTo>
                        <a:pt x="122" y="142"/>
                      </a:lnTo>
                      <a:lnTo>
                        <a:pt x="106" y="134"/>
                      </a:lnTo>
                      <a:lnTo>
                        <a:pt x="90" y="136"/>
                      </a:lnTo>
                      <a:lnTo>
                        <a:pt x="68" y="126"/>
                      </a:lnTo>
                      <a:lnTo>
                        <a:pt x="46" y="130"/>
                      </a:lnTo>
                      <a:lnTo>
                        <a:pt x="30" y="1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" name="Estonia">
                  <a:extLst>
                    <a:ext uri="{FF2B5EF4-FFF2-40B4-BE49-F238E27FC236}">
                      <a16:creationId xmlns="" xmlns:a16="http://schemas.microsoft.com/office/drawing/2014/main" id="{A6BF3E6E-2C0E-46AF-A18B-10B6FA5256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946650" y="2895917"/>
                  <a:ext cx="163512" cy="114300"/>
                </a:xfrm>
                <a:custGeom>
                  <a:avLst/>
                  <a:gdLst>
                    <a:gd name="T0" fmla="*/ 2147483647 w 246"/>
                    <a:gd name="T1" fmla="*/ 2147483647 h 174"/>
                    <a:gd name="T2" fmla="*/ 2147483647 w 246"/>
                    <a:gd name="T3" fmla="*/ 2147483647 h 174"/>
                    <a:gd name="T4" fmla="*/ 2147483647 w 246"/>
                    <a:gd name="T5" fmla="*/ 2147483647 h 174"/>
                    <a:gd name="T6" fmla="*/ 2147483647 w 246"/>
                    <a:gd name="T7" fmla="*/ 2147483647 h 174"/>
                    <a:gd name="T8" fmla="*/ 2147483647 w 246"/>
                    <a:gd name="T9" fmla="*/ 2147483647 h 174"/>
                    <a:gd name="T10" fmla="*/ 2147483647 w 246"/>
                    <a:gd name="T11" fmla="*/ 2147483647 h 174"/>
                    <a:gd name="T12" fmla="*/ 2147483647 w 246"/>
                    <a:gd name="T13" fmla="*/ 2147483647 h 174"/>
                    <a:gd name="T14" fmla="*/ 2147483647 w 246"/>
                    <a:gd name="T15" fmla="*/ 2147483647 h 174"/>
                    <a:gd name="T16" fmla="*/ 2147483647 w 246"/>
                    <a:gd name="T17" fmla="*/ 2147483647 h 174"/>
                    <a:gd name="T18" fmla="*/ 2147483647 w 246"/>
                    <a:gd name="T19" fmla="*/ 2147483647 h 174"/>
                    <a:gd name="T20" fmla="*/ 2147483647 w 246"/>
                    <a:gd name="T21" fmla="*/ 2147483647 h 174"/>
                    <a:gd name="T22" fmla="*/ 2147483647 w 246"/>
                    <a:gd name="T23" fmla="*/ 2147483647 h 174"/>
                    <a:gd name="T24" fmla="*/ 2147483647 w 246"/>
                    <a:gd name="T25" fmla="*/ 2147483647 h 174"/>
                    <a:gd name="T26" fmla="*/ 2147483647 w 246"/>
                    <a:gd name="T27" fmla="*/ 2147483647 h 174"/>
                    <a:gd name="T28" fmla="*/ 2147483647 w 246"/>
                    <a:gd name="T29" fmla="*/ 2147483647 h 174"/>
                    <a:gd name="T30" fmla="*/ 2147483647 w 246"/>
                    <a:gd name="T31" fmla="*/ 2147483647 h 174"/>
                    <a:gd name="T32" fmla="*/ 2147483647 w 246"/>
                    <a:gd name="T33" fmla="*/ 2147483647 h 174"/>
                    <a:gd name="T34" fmla="*/ 2147483647 w 246"/>
                    <a:gd name="T35" fmla="*/ 2147483647 h 174"/>
                    <a:gd name="T36" fmla="*/ 2147483647 w 246"/>
                    <a:gd name="T37" fmla="*/ 0 h 174"/>
                    <a:gd name="T38" fmla="*/ 2147483647 w 246"/>
                    <a:gd name="T39" fmla="*/ 2147483647 h 174"/>
                    <a:gd name="T40" fmla="*/ 2147483647 w 246"/>
                    <a:gd name="T41" fmla="*/ 2147483647 h 174"/>
                    <a:gd name="T42" fmla="*/ 2147483647 w 246"/>
                    <a:gd name="T43" fmla="*/ 2147483647 h 174"/>
                    <a:gd name="T44" fmla="*/ 2147483647 w 246"/>
                    <a:gd name="T45" fmla="*/ 2147483647 h 174"/>
                    <a:gd name="T46" fmla="*/ 2147483647 w 246"/>
                    <a:gd name="T47" fmla="*/ 2147483647 h 174"/>
                    <a:gd name="T48" fmla="*/ 2147483647 w 246"/>
                    <a:gd name="T49" fmla="*/ 2147483647 h 174"/>
                    <a:gd name="T50" fmla="*/ 0 w 246"/>
                    <a:gd name="T51" fmla="*/ 2147483647 h 174"/>
                    <a:gd name="T52" fmla="*/ 2147483647 w 246"/>
                    <a:gd name="T53" fmla="*/ 2147483647 h 174"/>
                    <a:gd name="T54" fmla="*/ 2147483647 w 246"/>
                    <a:gd name="T55" fmla="*/ 2147483647 h 174"/>
                    <a:gd name="T56" fmla="*/ 2147483647 w 246"/>
                    <a:gd name="T57" fmla="*/ 2147483647 h 174"/>
                    <a:gd name="T58" fmla="*/ 2147483647 w 246"/>
                    <a:gd name="T59" fmla="*/ 2147483647 h 174"/>
                    <a:gd name="T60" fmla="*/ 2147483647 w 246"/>
                    <a:gd name="T61" fmla="*/ 2147483647 h 174"/>
                    <a:gd name="T62" fmla="*/ 2147483647 w 246"/>
                    <a:gd name="T63" fmla="*/ 2147483647 h 174"/>
                    <a:gd name="T64" fmla="*/ 0 w 246"/>
                    <a:gd name="T65" fmla="*/ 2147483647 h 1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6"/>
                    <a:gd name="T100" fmla="*/ 0 h 174"/>
                    <a:gd name="T101" fmla="*/ 246 w 246"/>
                    <a:gd name="T102" fmla="*/ 174 h 1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6" h="174">
                      <a:moveTo>
                        <a:pt x="202" y="166"/>
                      </a:moveTo>
                      <a:lnTo>
                        <a:pt x="182" y="164"/>
                      </a:lnTo>
                      <a:lnTo>
                        <a:pt x="178" y="154"/>
                      </a:lnTo>
                      <a:lnTo>
                        <a:pt x="152" y="132"/>
                      </a:lnTo>
                      <a:lnTo>
                        <a:pt x="146" y="122"/>
                      </a:lnTo>
                      <a:lnTo>
                        <a:pt x="134" y="120"/>
                      </a:lnTo>
                      <a:lnTo>
                        <a:pt x="120" y="128"/>
                      </a:lnTo>
                      <a:lnTo>
                        <a:pt x="98" y="126"/>
                      </a:lnTo>
                      <a:lnTo>
                        <a:pt x="102" y="88"/>
                      </a:lnTo>
                      <a:lnTo>
                        <a:pt x="84" y="94"/>
                      </a:lnTo>
                      <a:lnTo>
                        <a:pt x="70" y="80"/>
                      </a:lnTo>
                      <a:lnTo>
                        <a:pt x="70" y="64"/>
                      </a:lnTo>
                      <a:lnTo>
                        <a:pt x="66" y="48"/>
                      </a:lnTo>
                      <a:lnTo>
                        <a:pt x="68" y="36"/>
                      </a:lnTo>
                      <a:lnTo>
                        <a:pt x="88" y="32"/>
                      </a:lnTo>
                      <a:lnTo>
                        <a:pt x="102" y="18"/>
                      </a:lnTo>
                      <a:lnTo>
                        <a:pt x="140" y="14"/>
                      </a:lnTo>
                      <a:lnTo>
                        <a:pt x="174" y="6"/>
                      </a:lnTo>
                      <a:lnTo>
                        <a:pt x="188" y="0"/>
                      </a:lnTo>
                      <a:lnTo>
                        <a:pt x="198" y="8"/>
                      </a:lnTo>
                      <a:lnTo>
                        <a:pt x="246" y="8"/>
                      </a:lnTo>
                      <a:lnTo>
                        <a:pt x="220" y="58"/>
                      </a:lnTo>
                      <a:lnTo>
                        <a:pt x="234" y="158"/>
                      </a:lnTo>
                      <a:lnTo>
                        <a:pt x="218" y="174"/>
                      </a:lnTo>
                      <a:lnTo>
                        <a:pt x="202" y="166"/>
                      </a:lnTo>
                      <a:close/>
                      <a:moveTo>
                        <a:pt x="0" y="96"/>
                      </a:moveTo>
                      <a:lnTo>
                        <a:pt x="10" y="102"/>
                      </a:lnTo>
                      <a:lnTo>
                        <a:pt x="48" y="90"/>
                      </a:lnTo>
                      <a:lnTo>
                        <a:pt x="58" y="76"/>
                      </a:lnTo>
                      <a:lnTo>
                        <a:pt x="56" y="66"/>
                      </a:lnTo>
                      <a:lnTo>
                        <a:pt x="30" y="70"/>
                      </a:lnTo>
                      <a:lnTo>
                        <a:pt x="4" y="78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5" name="Ethiopia">
                  <a:extLst>
                    <a:ext uri="{FF2B5EF4-FFF2-40B4-BE49-F238E27FC236}">
                      <a16:creationId xmlns="" xmlns:a16="http://schemas.microsoft.com/office/drawing/2014/main" id="{E0A991AB-DA10-4EE9-A1BD-1FC2942AD4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40337" y="4426267"/>
                  <a:ext cx="371475" cy="293688"/>
                </a:xfrm>
                <a:custGeom>
                  <a:avLst/>
                  <a:gdLst>
                    <a:gd name="T0" fmla="*/ 2147483647 w 560"/>
                    <a:gd name="T1" fmla="*/ 2147483647 h 445"/>
                    <a:gd name="T2" fmla="*/ 2147483647 w 560"/>
                    <a:gd name="T3" fmla="*/ 2147483647 h 445"/>
                    <a:gd name="T4" fmla="*/ 2147483647 w 560"/>
                    <a:gd name="T5" fmla="*/ 2147483647 h 445"/>
                    <a:gd name="T6" fmla="*/ 2147483647 w 560"/>
                    <a:gd name="T7" fmla="*/ 2147483647 h 445"/>
                    <a:gd name="T8" fmla="*/ 2147483647 w 560"/>
                    <a:gd name="T9" fmla="*/ 2147483647 h 445"/>
                    <a:gd name="T10" fmla="*/ 2147483647 w 560"/>
                    <a:gd name="T11" fmla="*/ 2147483647 h 445"/>
                    <a:gd name="T12" fmla="*/ 0 w 560"/>
                    <a:gd name="T13" fmla="*/ 2147483647 h 445"/>
                    <a:gd name="T14" fmla="*/ 2147483647 w 560"/>
                    <a:gd name="T15" fmla="*/ 2147483647 h 445"/>
                    <a:gd name="T16" fmla="*/ 2147483647 w 560"/>
                    <a:gd name="T17" fmla="*/ 2147483647 h 445"/>
                    <a:gd name="T18" fmla="*/ 2147483647 w 560"/>
                    <a:gd name="T19" fmla="*/ 2147483647 h 445"/>
                    <a:gd name="T20" fmla="*/ 2147483647 w 560"/>
                    <a:gd name="T21" fmla="*/ 2147483647 h 445"/>
                    <a:gd name="T22" fmla="*/ 2147483647 w 560"/>
                    <a:gd name="T23" fmla="*/ 2147483647 h 445"/>
                    <a:gd name="T24" fmla="*/ 2147483647 w 560"/>
                    <a:gd name="T25" fmla="*/ 2147483647 h 445"/>
                    <a:gd name="T26" fmla="*/ 2147483647 w 560"/>
                    <a:gd name="T27" fmla="*/ 2147483647 h 445"/>
                    <a:gd name="T28" fmla="*/ 2147483647 w 560"/>
                    <a:gd name="T29" fmla="*/ 2147483647 h 445"/>
                    <a:gd name="T30" fmla="*/ 2147483647 w 560"/>
                    <a:gd name="T31" fmla="*/ 2147483647 h 445"/>
                    <a:gd name="T32" fmla="*/ 2147483647 w 560"/>
                    <a:gd name="T33" fmla="*/ 2147483647 h 445"/>
                    <a:gd name="T34" fmla="*/ 2147483647 w 560"/>
                    <a:gd name="T35" fmla="*/ 2147483647 h 445"/>
                    <a:gd name="T36" fmla="*/ 2147483647 w 560"/>
                    <a:gd name="T37" fmla="*/ 2147483647 h 445"/>
                    <a:gd name="T38" fmla="*/ 2147483647 w 560"/>
                    <a:gd name="T39" fmla="*/ 2147483647 h 445"/>
                    <a:gd name="T40" fmla="*/ 2147483647 w 560"/>
                    <a:gd name="T41" fmla="*/ 0 h 445"/>
                    <a:gd name="T42" fmla="*/ 2147483647 w 560"/>
                    <a:gd name="T43" fmla="*/ 2147483647 h 445"/>
                    <a:gd name="T44" fmla="*/ 2147483647 w 560"/>
                    <a:gd name="T45" fmla="*/ 2147483647 h 445"/>
                    <a:gd name="T46" fmla="*/ 2147483647 w 560"/>
                    <a:gd name="T47" fmla="*/ 2147483647 h 445"/>
                    <a:gd name="T48" fmla="*/ 2147483647 w 560"/>
                    <a:gd name="T49" fmla="*/ 2147483647 h 445"/>
                    <a:gd name="T50" fmla="*/ 2147483647 w 560"/>
                    <a:gd name="T51" fmla="*/ 2147483647 h 445"/>
                    <a:gd name="T52" fmla="*/ 2147483647 w 560"/>
                    <a:gd name="T53" fmla="*/ 2147483647 h 445"/>
                    <a:gd name="T54" fmla="*/ 2147483647 w 560"/>
                    <a:gd name="T55" fmla="*/ 2147483647 h 445"/>
                    <a:gd name="T56" fmla="*/ 2147483647 w 560"/>
                    <a:gd name="T57" fmla="*/ 2147483647 h 445"/>
                    <a:gd name="T58" fmla="*/ 2147483647 w 560"/>
                    <a:gd name="T59" fmla="*/ 2147483647 h 445"/>
                    <a:gd name="T60" fmla="*/ 2147483647 w 560"/>
                    <a:gd name="T61" fmla="*/ 2147483647 h 445"/>
                    <a:gd name="T62" fmla="*/ 2147483647 w 560"/>
                    <a:gd name="T63" fmla="*/ 2147483647 h 445"/>
                    <a:gd name="T64" fmla="*/ 2147483647 w 560"/>
                    <a:gd name="T65" fmla="*/ 2147483647 h 445"/>
                    <a:gd name="T66" fmla="*/ 2147483647 w 560"/>
                    <a:gd name="T67" fmla="*/ 2147483647 h 445"/>
                    <a:gd name="T68" fmla="*/ 2147483647 w 560"/>
                    <a:gd name="T69" fmla="*/ 2147483647 h 445"/>
                    <a:gd name="T70" fmla="*/ 2147483647 w 560"/>
                    <a:gd name="T71" fmla="*/ 2147483647 h 445"/>
                    <a:gd name="T72" fmla="*/ 2147483647 w 560"/>
                    <a:gd name="T73" fmla="*/ 2147483647 h 445"/>
                    <a:gd name="T74" fmla="*/ 2147483647 w 560"/>
                    <a:gd name="T75" fmla="*/ 2147483647 h 445"/>
                    <a:gd name="T76" fmla="*/ 2147483647 w 560"/>
                    <a:gd name="T77" fmla="*/ 2147483647 h 445"/>
                    <a:gd name="T78" fmla="*/ 2147483647 w 560"/>
                    <a:gd name="T79" fmla="*/ 2147483647 h 445"/>
                    <a:gd name="T80" fmla="*/ 2147483647 w 560"/>
                    <a:gd name="T81" fmla="*/ 2147483647 h 445"/>
                    <a:gd name="T82" fmla="*/ 2147483647 w 560"/>
                    <a:gd name="T83" fmla="*/ 2147483647 h 445"/>
                    <a:gd name="T84" fmla="*/ 2147483647 w 560"/>
                    <a:gd name="T85" fmla="*/ 2147483647 h 445"/>
                    <a:gd name="T86" fmla="*/ 2147483647 w 560"/>
                    <a:gd name="T87" fmla="*/ 2147483647 h 445"/>
                    <a:gd name="T88" fmla="*/ 2147483647 w 560"/>
                    <a:gd name="T89" fmla="*/ 2147483647 h 445"/>
                    <a:gd name="T90" fmla="*/ 2147483647 w 560"/>
                    <a:gd name="T91" fmla="*/ 2147483647 h 445"/>
                    <a:gd name="T92" fmla="*/ 2147483647 w 560"/>
                    <a:gd name="T93" fmla="*/ 2147483647 h 445"/>
                    <a:gd name="T94" fmla="*/ 2147483647 w 560"/>
                    <a:gd name="T95" fmla="*/ 2147483647 h 445"/>
                    <a:gd name="T96" fmla="*/ 2147483647 w 560"/>
                    <a:gd name="T97" fmla="*/ 2147483647 h 445"/>
                    <a:gd name="T98" fmla="*/ 2147483647 w 560"/>
                    <a:gd name="T99" fmla="*/ 2147483647 h 44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60"/>
                    <a:gd name="T151" fmla="*/ 0 h 445"/>
                    <a:gd name="T152" fmla="*/ 560 w 560"/>
                    <a:gd name="T153" fmla="*/ 445 h 44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60" h="445">
                      <a:moveTo>
                        <a:pt x="106" y="407"/>
                      </a:moveTo>
                      <a:lnTo>
                        <a:pt x="104" y="379"/>
                      </a:lnTo>
                      <a:lnTo>
                        <a:pt x="72" y="369"/>
                      </a:lnTo>
                      <a:lnTo>
                        <a:pt x="70" y="335"/>
                      </a:lnTo>
                      <a:lnTo>
                        <a:pt x="52" y="325"/>
                      </a:lnTo>
                      <a:lnTo>
                        <a:pt x="42" y="307"/>
                      </a:lnTo>
                      <a:lnTo>
                        <a:pt x="0" y="289"/>
                      </a:lnTo>
                      <a:lnTo>
                        <a:pt x="10" y="259"/>
                      </a:lnTo>
                      <a:lnTo>
                        <a:pt x="42" y="261"/>
                      </a:lnTo>
                      <a:lnTo>
                        <a:pt x="38" y="202"/>
                      </a:lnTo>
                      <a:lnTo>
                        <a:pt x="46" y="164"/>
                      </a:lnTo>
                      <a:lnTo>
                        <a:pt x="68" y="158"/>
                      </a:lnTo>
                      <a:lnTo>
                        <a:pt x="64" y="136"/>
                      </a:lnTo>
                      <a:lnTo>
                        <a:pt x="76" y="118"/>
                      </a:lnTo>
                      <a:lnTo>
                        <a:pt x="98" y="90"/>
                      </a:lnTo>
                      <a:lnTo>
                        <a:pt x="116" y="90"/>
                      </a:lnTo>
                      <a:lnTo>
                        <a:pt x="128" y="56"/>
                      </a:lnTo>
                      <a:lnTo>
                        <a:pt x="126" y="28"/>
                      </a:lnTo>
                      <a:lnTo>
                        <a:pt x="154" y="26"/>
                      </a:lnTo>
                      <a:lnTo>
                        <a:pt x="170" y="4"/>
                      </a:lnTo>
                      <a:lnTo>
                        <a:pt x="192" y="0"/>
                      </a:lnTo>
                      <a:lnTo>
                        <a:pt x="214" y="10"/>
                      </a:lnTo>
                      <a:lnTo>
                        <a:pt x="230" y="8"/>
                      </a:lnTo>
                      <a:lnTo>
                        <a:pt x="246" y="16"/>
                      </a:lnTo>
                      <a:lnTo>
                        <a:pt x="280" y="20"/>
                      </a:lnTo>
                      <a:lnTo>
                        <a:pt x="312" y="48"/>
                      </a:lnTo>
                      <a:lnTo>
                        <a:pt x="338" y="74"/>
                      </a:lnTo>
                      <a:lnTo>
                        <a:pt x="350" y="106"/>
                      </a:lnTo>
                      <a:lnTo>
                        <a:pt x="342" y="128"/>
                      </a:lnTo>
                      <a:lnTo>
                        <a:pt x="330" y="142"/>
                      </a:lnTo>
                      <a:lnTo>
                        <a:pt x="338" y="154"/>
                      </a:lnTo>
                      <a:lnTo>
                        <a:pt x="394" y="138"/>
                      </a:lnTo>
                      <a:lnTo>
                        <a:pt x="376" y="160"/>
                      </a:lnTo>
                      <a:lnTo>
                        <a:pt x="410" y="236"/>
                      </a:lnTo>
                      <a:lnTo>
                        <a:pt x="466" y="259"/>
                      </a:lnTo>
                      <a:lnTo>
                        <a:pt x="512" y="275"/>
                      </a:lnTo>
                      <a:lnTo>
                        <a:pt x="560" y="279"/>
                      </a:lnTo>
                      <a:lnTo>
                        <a:pt x="450" y="393"/>
                      </a:lnTo>
                      <a:lnTo>
                        <a:pt x="380" y="405"/>
                      </a:lnTo>
                      <a:lnTo>
                        <a:pt x="364" y="425"/>
                      </a:lnTo>
                      <a:lnTo>
                        <a:pt x="334" y="427"/>
                      </a:lnTo>
                      <a:lnTo>
                        <a:pt x="318" y="427"/>
                      </a:lnTo>
                      <a:lnTo>
                        <a:pt x="298" y="411"/>
                      </a:lnTo>
                      <a:lnTo>
                        <a:pt x="270" y="431"/>
                      </a:lnTo>
                      <a:lnTo>
                        <a:pt x="260" y="431"/>
                      </a:lnTo>
                      <a:lnTo>
                        <a:pt x="240" y="445"/>
                      </a:lnTo>
                      <a:lnTo>
                        <a:pt x="212" y="435"/>
                      </a:lnTo>
                      <a:lnTo>
                        <a:pt x="182" y="433"/>
                      </a:lnTo>
                      <a:lnTo>
                        <a:pt x="154" y="409"/>
                      </a:lnTo>
                      <a:lnTo>
                        <a:pt x="106" y="4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6" name="Falkland Islands">
                  <a:extLst>
                    <a:ext uri="{FF2B5EF4-FFF2-40B4-BE49-F238E27FC236}">
                      <a16:creationId xmlns="" xmlns:a16="http://schemas.microsoft.com/office/drawing/2014/main" id="{B055F619-9642-4F02-896C-7DE53B0AC65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2794000" y="6401117"/>
                  <a:ext cx="87312" cy="47625"/>
                </a:xfrm>
                <a:custGeom>
                  <a:avLst/>
                  <a:gdLst>
                    <a:gd name="T0" fmla="*/ 2147483647 w 158"/>
                    <a:gd name="T1" fmla="*/ 2147483647 h 85"/>
                    <a:gd name="T2" fmla="*/ 2147483647 w 158"/>
                    <a:gd name="T3" fmla="*/ 2147483647 h 85"/>
                    <a:gd name="T4" fmla="*/ 2147483647 w 158"/>
                    <a:gd name="T5" fmla="*/ 2147483647 h 85"/>
                    <a:gd name="T6" fmla="*/ 2147483647 w 158"/>
                    <a:gd name="T7" fmla="*/ 2147483647 h 85"/>
                    <a:gd name="T8" fmla="*/ 2147483647 w 158"/>
                    <a:gd name="T9" fmla="*/ 2147483647 h 85"/>
                    <a:gd name="T10" fmla="*/ 2147483647 w 158"/>
                    <a:gd name="T11" fmla="*/ 2147483647 h 85"/>
                    <a:gd name="T12" fmla="*/ 2147483647 w 158"/>
                    <a:gd name="T13" fmla="*/ 2147483647 h 85"/>
                    <a:gd name="T14" fmla="*/ 2147483647 w 158"/>
                    <a:gd name="T15" fmla="*/ 2147483647 h 85"/>
                    <a:gd name="T16" fmla="*/ 2147483647 w 158"/>
                    <a:gd name="T17" fmla="*/ 2147483647 h 85"/>
                    <a:gd name="T18" fmla="*/ 2147483647 w 158"/>
                    <a:gd name="T19" fmla="*/ 2147483647 h 85"/>
                    <a:gd name="T20" fmla="*/ 2147483647 w 158"/>
                    <a:gd name="T21" fmla="*/ 2147483647 h 85"/>
                    <a:gd name="T22" fmla="*/ 2147483647 w 158"/>
                    <a:gd name="T23" fmla="*/ 2147483647 h 85"/>
                    <a:gd name="T24" fmla="*/ 2147483647 w 158"/>
                    <a:gd name="T25" fmla="*/ 2147483647 h 85"/>
                    <a:gd name="T26" fmla="*/ 2147483647 w 158"/>
                    <a:gd name="T27" fmla="*/ 2147483647 h 85"/>
                    <a:gd name="T28" fmla="*/ 2147483647 w 158"/>
                    <a:gd name="T29" fmla="*/ 2147483647 h 85"/>
                    <a:gd name="T30" fmla="*/ 2147483647 w 158"/>
                    <a:gd name="T31" fmla="*/ 2147483647 h 85"/>
                    <a:gd name="T32" fmla="*/ 2147483647 w 158"/>
                    <a:gd name="T33" fmla="*/ 2147483647 h 85"/>
                    <a:gd name="T34" fmla="*/ 2147483647 w 158"/>
                    <a:gd name="T35" fmla="*/ 2147483647 h 85"/>
                    <a:gd name="T36" fmla="*/ 2147483647 w 158"/>
                    <a:gd name="T37" fmla="*/ 2147483647 h 85"/>
                    <a:gd name="T38" fmla="*/ 2147483647 w 158"/>
                    <a:gd name="T39" fmla="*/ 2147483647 h 85"/>
                    <a:gd name="T40" fmla="*/ 2147483647 w 158"/>
                    <a:gd name="T41" fmla="*/ 2147483647 h 85"/>
                    <a:gd name="T42" fmla="*/ 2147483647 w 158"/>
                    <a:gd name="T43" fmla="*/ 2147483647 h 85"/>
                    <a:gd name="T44" fmla="*/ 2147483647 w 158"/>
                    <a:gd name="T45" fmla="*/ 0 h 85"/>
                    <a:gd name="T46" fmla="*/ 2147483647 w 158"/>
                    <a:gd name="T47" fmla="*/ 2147483647 h 85"/>
                    <a:gd name="T48" fmla="*/ 2147483647 w 158"/>
                    <a:gd name="T49" fmla="*/ 2147483647 h 85"/>
                    <a:gd name="T50" fmla="*/ 2147483647 w 158"/>
                    <a:gd name="T51" fmla="*/ 2147483647 h 85"/>
                    <a:gd name="T52" fmla="*/ 2147483647 w 158"/>
                    <a:gd name="T53" fmla="*/ 2147483647 h 85"/>
                    <a:gd name="T54" fmla="*/ 2147483647 w 158"/>
                    <a:gd name="T55" fmla="*/ 2147483647 h 85"/>
                    <a:gd name="T56" fmla="*/ 2147483647 w 158"/>
                    <a:gd name="T57" fmla="*/ 2147483647 h 85"/>
                    <a:gd name="T58" fmla="*/ 2147483647 w 158"/>
                    <a:gd name="T59" fmla="*/ 2147483647 h 85"/>
                    <a:gd name="T60" fmla="*/ 2147483647 w 158"/>
                    <a:gd name="T61" fmla="*/ 2147483647 h 85"/>
                    <a:gd name="T62" fmla="*/ 2147483647 w 158"/>
                    <a:gd name="T63" fmla="*/ 2147483647 h 85"/>
                    <a:gd name="T64" fmla="*/ 2147483647 w 158"/>
                    <a:gd name="T65" fmla="*/ 2147483647 h 85"/>
                    <a:gd name="T66" fmla="*/ 2147483647 w 158"/>
                    <a:gd name="T67" fmla="*/ 2147483647 h 85"/>
                    <a:gd name="T68" fmla="*/ 2147483647 w 158"/>
                    <a:gd name="T69" fmla="*/ 2147483647 h 85"/>
                    <a:gd name="T70" fmla="*/ 2147483647 w 158"/>
                    <a:gd name="T71" fmla="*/ 2147483647 h 85"/>
                    <a:gd name="T72" fmla="*/ 2147483647 w 158"/>
                    <a:gd name="T73" fmla="*/ 2147483647 h 85"/>
                    <a:gd name="T74" fmla="*/ 2147483647 w 158"/>
                    <a:gd name="T75" fmla="*/ 2147483647 h 85"/>
                    <a:gd name="T76" fmla="*/ 2147483647 w 158"/>
                    <a:gd name="T77" fmla="*/ 2147483647 h 85"/>
                    <a:gd name="T78" fmla="*/ 2147483647 w 158"/>
                    <a:gd name="T79" fmla="*/ 2147483647 h 85"/>
                    <a:gd name="T80" fmla="*/ 2147483647 w 158"/>
                    <a:gd name="T81" fmla="*/ 2147483647 h 85"/>
                    <a:gd name="T82" fmla="*/ 2147483647 w 158"/>
                    <a:gd name="T83" fmla="*/ 2147483647 h 85"/>
                    <a:gd name="T84" fmla="*/ 2147483647 w 158"/>
                    <a:gd name="T85" fmla="*/ 2147483647 h 85"/>
                    <a:gd name="T86" fmla="*/ 2147483647 w 158"/>
                    <a:gd name="T87" fmla="*/ 2147483647 h 85"/>
                    <a:gd name="T88" fmla="*/ 2147483647 w 158"/>
                    <a:gd name="T89" fmla="*/ 2147483647 h 85"/>
                    <a:gd name="T90" fmla="*/ 0 w 158"/>
                    <a:gd name="T91" fmla="*/ 2147483647 h 85"/>
                    <a:gd name="T92" fmla="*/ 2147483647 w 158"/>
                    <a:gd name="T93" fmla="*/ 2147483647 h 85"/>
                    <a:gd name="T94" fmla="*/ 2147483647 w 158"/>
                    <a:gd name="T95" fmla="*/ 2147483647 h 85"/>
                    <a:gd name="T96" fmla="*/ 2147483647 w 158"/>
                    <a:gd name="T97" fmla="*/ 2147483647 h 85"/>
                    <a:gd name="T98" fmla="*/ 2147483647 w 158"/>
                    <a:gd name="T99" fmla="*/ 2147483647 h 85"/>
                    <a:gd name="T100" fmla="*/ 2147483647 w 158"/>
                    <a:gd name="T101" fmla="*/ 2147483647 h 85"/>
                    <a:gd name="T102" fmla="*/ 2147483647 w 158"/>
                    <a:gd name="T103" fmla="*/ 2147483647 h 85"/>
                    <a:gd name="T104" fmla="*/ 2147483647 w 158"/>
                    <a:gd name="T105" fmla="*/ 2147483647 h 85"/>
                    <a:gd name="T106" fmla="*/ 2147483647 w 158"/>
                    <a:gd name="T107" fmla="*/ 2147483647 h 85"/>
                    <a:gd name="T108" fmla="*/ 2147483647 w 158"/>
                    <a:gd name="T109" fmla="*/ 2147483647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58"/>
                    <a:gd name="T166" fmla="*/ 0 h 85"/>
                    <a:gd name="T167" fmla="*/ 158 w 158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58" h="85">
                      <a:moveTo>
                        <a:pt x="85" y="38"/>
                      </a:moveTo>
                      <a:lnTo>
                        <a:pt x="73" y="40"/>
                      </a:lnTo>
                      <a:lnTo>
                        <a:pt x="69" y="61"/>
                      </a:lnTo>
                      <a:lnTo>
                        <a:pt x="71" y="73"/>
                      </a:lnTo>
                      <a:lnTo>
                        <a:pt x="61" y="83"/>
                      </a:lnTo>
                      <a:lnTo>
                        <a:pt x="69" y="85"/>
                      </a:lnTo>
                      <a:lnTo>
                        <a:pt x="76" y="78"/>
                      </a:lnTo>
                      <a:lnTo>
                        <a:pt x="80" y="66"/>
                      </a:lnTo>
                      <a:lnTo>
                        <a:pt x="90" y="64"/>
                      </a:lnTo>
                      <a:lnTo>
                        <a:pt x="94" y="52"/>
                      </a:lnTo>
                      <a:lnTo>
                        <a:pt x="109" y="59"/>
                      </a:lnTo>
                      <a:lnTo>
                        <a:pt x="111" y="50"/>
                      </a:lnTo>
                      <a:lnTo>
                        <a:pt x="128" y="45"/>
                      </a:lnTo>
                      <a:lnTo>
                        <a:pt x="132" y="38"/>
                      </a:lnTo>
                      <a:lnTo>
                        <a:pt x="144" y="35"/>
                      </a:lnTo>
                      <a:lnTo>
                        <a:pt x="158" y="26"/>
                      </a:lnTo>
                      <a:lnTo>
                        <a:pt x="156" y="12"/>
                      </a:lnTo>
                      <a:lnTo>
                        <a:pt x="146" y="7"/>
                      </a:lnTo>
                      <a:lnTo>
                        <a:pt x="132" y="7"/>
                      </a:lnTo>
                      <a:lnTo>
                        <a:pt x="128" y="19"/>
                      </a:lnTo>
                      <a:lnTo>
                        <a:pt x="120" y="16"/>
                      </a:lnTo>
                      <a:lnTo>
                        <a:pt x="118" y="5"/>
                      </a:lnTo>
                      <a:lnTo>
                        <a:pt x="102" y="0"/>
                      </a:lnTo>
                      <a:lnTo>
                        <a:pt x="94" y="21"/>
                      </a:lnTo>
                      <a:lnTo>
                        <a:pt x="94" y="38"/>
                      </a:lnTo>
                      <a:lnTo>
                        <a:pt x="85" y="38"/>
                      </a:lnTo>
                      <a:close/>
                      <a:moveTo>
                        <a:pt x="87" y="14"/>
                      </a:moveTo>
                      <a:lnTo>
                        <a:pt x="80" y="7"/>
                      </a:lnTo>
                      <a:lnTo>
                        <a:pt x="76" y="12"/>
                      </a:lnTo>
                      <a:lnTo>
                        <a:pt x="61" y="12"/>
                      </a:lnTo>
                      <a:lnTo>
                        <a:pt x="57" y="2"/>
                      </a:lnTo>
                      <a:lnTo>
                        <a:pt x="40" y="2"/>
                      </a:lnTo>
                      <a:lnTo>
                        <a:pt x="24" y="12"/>
                      </a:lnTo>
                      <a:lnTo>
                        <a:pt x="31" y="14"/>
                      </a:lnTo>
                      <a:lnTo>
                        <a:pt x="33" y="21"/>
                      </a:lnTo>
                      <a:lnTo>
                        <a:pt x="47" y="24"/>
                      </a:lnTo>
                      <a:lnTo>
                        <a:pt x="52" y="31"/>
                      </a:lnTo>
                      <a:lnTo>
                        <a:pt x="45" y="33"/>
                      </a:lnTo>
                      <a:lnTo>
                        <a:pt x="24" y="31"/>
                      </a:lnTo>
                      <a:lnTo>
                        <a:pt x="24" y="38"/>
                      </a:lnTo>
                      <a:lnTo>
                        <a:pt x="35" y="38"/>
                      </a:lnTo>
                      <a:lnTo>
                        <a:pt x="33" y="45"/>
                      </a:lnTo>
                      <a:lnTo>
                        <a:pt x="28" y="52"/>
                      </a:lnTo>
                      <a:lnTo>
                        <a:pt x="14" y="47"/>
                      </a:lnTo>
                      <a:lnTo>
                        <a:pt x="7" y="40"/>
                      </a:lnTo>
                      <a:lnTo>
                        <a:pt x="0" y="45"/>
                      </a:lnTo>
                      <a:lnTo>
                        <a:pt x="5" y="59"/>
                      </a:lnTo>
                      <a:lnTo>
                        <a:pt x="12" y="66"/>
                      </a:lnTo>
                      <a:lnTo>
                        <a:pt x="17" y="64"/>
                      </a:lnTo>
                      <a:lnTo>
                        <a:pt x="28" y="71"/>
                      </a:lnTo>
                      <a:lnTo>
                        <a:pt x="35" y="64"/>
                      </a:lnTo>
                      <a:lnTo>
                        <a:pt x="38" y="57"/>
                      </a:lnTo>
                      <a:lnTo>
                        <a:pt x="54" y="52"/>
                      </a:lnTo>
                      <a:lnTo>
                        <a:pt x="69" y="31"/>
                      </a:lnTo>
                      <a:lnTo>
                        <a:pt x="87" y="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8001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7" name="Fiji">
                  <a:extLst>
                    <a:ext uri="{FF2B5EF4-FFF2-40B4-BE49-F238E27FC236}">
                      <a16:creationId xmlns="" xmlns:a16="http://schemas.microsoft.com/office/drawing/2014/main" id="{9501297C-986C-433A-A06F-E140FBFA4A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8858250" y="5200967"/>
                  <a:ext cx="63500" cy="68263"/>
                </a:xfrm>
                <a:custGeom>
                  <a:avLst/>
                  <a:gdLst>
                    <a:gd name="T0" fmla="*/ 2147483647 w 96"/>
                    <a:gd name="T1" fmla="*/ 2147483647 h 102"/>
                    <a:gd name="T2" fmla="*/ 2147483647 w 96"/>
                    <a:gd name="T3" fmla="*/ 2147483647 h 102"/>
                    <a:gd name="T4" fmla="*/ 2147483647 w 96"/>
                    <a:gd name="T5" fmla="*/ 2147483647 h 102"/>
                    <a:gd name="T6" fmla="*/ 2147483647 w 96"/>
                    <a:gd name="T7" fmla="*/ 2147483647 h 102"/>
                    <a:gd name="T8" fmla="*/ 2147483647 w 96"/>
                    <a:gd name="T9" fmla="*/ 2147483647 h 102"/>
                    <a:gd name="T10" fmla="*/ 2147483647 w 96"/>
                    <a:gd name="T11" fmla="*/ 2147483647 h 102"/>
                    <a:gd name="T12" fmla="*/ 0 w 96"/>
                    <a:gd name="T13" fmla="*/ 2147483647 h 102"/>
                    <a:gd name="T14" fmla="*/ 2147483647 w 96"/>
                    <a:gd name="T15" fmla="*/ 2147483647 h 102"/>
                    <a:gd name="T16" fmla="*/ 2147483647 w 96"/>
                    <a:gd name="T17" fmla="*/ 2147483647 h 102"/>
                    <a:gd name="T18" fmla="*/ 2147483647 w 96"/>
                    <a:gd name="T19" fmla="*/ 2147483647 h 102"/>
                    <a:gd name="T20" fmla="*/ 2147483647 w 96"/>
                    <a:gd name="T21" fmla="*/ 0 h 102"/>
                    <a:gd name="T22" fmla="*/ 2147483647 w 96"/>
                    <a:gd name="T23" fmla="*/ 2147483647 h 102"/>
                    <a:gd name="T24" fmla="*/ 2147483647 w 96"/>
                    <a:gd name="T25" fmla="*/ 2147483647 h 1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6"/>
                    <a:gd name="T40" fmla="*/ 0 h 102"/>
                    <a:gd name="T41" fmla="*/ 96 w 96"/>
                    <a:gd name="T42" fmla="*/ 102 h 1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6" h="102">
                      <a:moveTo>
                        <a:pt x="14" y="60"/>
                      </a:moveTo>
                      <a:lnTo>
                        <a:pt x="40" y="60"/>
                      </a:lnTo>
                      <a:lnTo>
                        <a:pt x="56" y="80"/>
                      </a:lnTo>
                      <a:lnTo>
                        <a:pt x="52" y="102"/>
                      </a:lnTo>
                      <a:lnTo>
                        <a:pt x="28" y="96"/>
                      </a:lnTo>
                      <a:lnTo>
                        <a:pt x="8" y="96"/>
                      </a:lnTo>
                      <a:lnTo>
                        <a:pt x="0" y="84"/>
                      </a:lnTo>
                      <a:lnTo>
                        <a:pt x="14" y="60"/>
                      </a:lnTo>
                      <a:close/>
                      <a:moveTo>
                        <a:pt x="68" y="42"/>
                      </a:moveTo>
                      <a:lnTo>
                        <a:pt x="90" y="32"/>
                      </a:lnTo>
                      <a:lnTo>
                        <a:pt x="96" y="0"/>
                      </a:lnTo>
                      <a:lnTo>
                        <a:pt x="48" y="28"/>
                      </a:lnTo>
                      <a:lnTo>
                        <a:pt x="68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8" name="Finland">
                  <a:extLst>
                    <a:ext uri="{FF2B5EF4-FFF2-40B4-BE49-F238E27FC236}">
                      <a16:creationId xmlns="" xmlns:a16="http://schemas.microsoft.com/office/drawing/2014/main" id="{783C7ED3-40B5-4ADA-B442-F663A2C677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1725" y="2248217"/>
                  <a:ext cx="285750" cy="625475"/>
                </a:xfrm>
                <a:custGeom>
                  <a:avLst/>
                  <a:gdLst>
                    <a:gd name="T0" fmla="*/ 2147483647 w 432"/>
                    <a:gd name="T1" fmla="*/ 2147483647 h 950"/>
                    <a:gd name="T2" fmla="*/ 2147483647 w 432"/>
                    <a:gd name="T3" fmla="*/ 2147483647 h 950"/>
                    <a:gd name="T4" fmla="*/ 2147483647 w 432"/>
                    <a:gd name="T5" fmla="*/ 2147483647 h 950"/>
                    <a:gd name="T6" fmla="*/ 2147483647 w 432"/>
                    <a:gd name="T7" fmla="*/ 2147483647 h 950"/>
                    <a:gd name="T8" fmla="*/ 2147483647 w 432"/>
                    <a:gd name="T9" fmla="*/ 2147483647 h 950"/>
                    <a:gd name="T10" fmla="*/ 2147483647 w 432"/>
                    <a:gd name="T11" fmla="*/ 2147483647 h 950"/>
                    <a:gd name="T12" fmla="*/ 2147483647 w 432"/>
                    <a:gd name="T13" fmla="*/ 2147483647 h 950"/>
                    <a:gd name="T14" fmla="*/ 2147483647 w 432"/>
                    <a:gd name="T15" fmla="*/ 2147483647 h 950"/>
                    <a:gd name="T16" fmla="*/ 2147483647 w 432"/>
                    <a:gd name="T17" fmla="*/ 2147483647 h 950"/>
                    <a:gd name="T18" fmla="*/ 2147483647 w 432"/>
                    <a:gd name="T19" fmla="*/ 2147483647 h 950"/>
                    <a:gd name="T20" fmla="*/ 2147483647 w 432"/>
                    <a:gd name="T21" fmla="*/ 2147483647 h 950"/>
                    <a:gd name="T22" fmla="*/ 2147483647 w 432"/>
                    <a:gd name="T23" fmla="*/ 2147483647 h 950"/>
                    <a:gd name="T24" fmla="*/ 2147483647 w 432"/>
                    <a:gd name="T25" fmla="*/ 2147483647 h 950"/>
                    <a:gd name="T26" fmla="*/ 2147483647 w 432"/>
                    <a:gd name="T27" fmla="*/ 2147483647 h 950"/>
                    <a:gd name="T28" fmla="*/ 2147483647 w 432"/>
                    <a:gd name="T29" fmla="*/ 2147483647 h 950"/>
                    <a:gd name="T30" fmla="*/ 2147483647 w 432"/>
                    <a:gd name="T31" fmla="*/ 2147483647 h 950"/>
                    <a:gd name="T32" fmla="*/ 2147483647 w 432"/>
                    <a:gd name="T33" fmla="*/ 0 h 950"/>
                    <a:gd name="T34" fmla="*/ 2147483647 w 432"/>
                    <a:gd name="T35" fmla="*/ 2147483647 h 950"/>
                    <a:gd name="T36" fmla="*/ 2147483647 w 432"/>
                    <a:gd name="T37" fmla="*/ 2147483647 h 950"/>
                    <a:gd name="T38" fmla="*/ 2147483647 w 432"/>
                    <a:gd name="T39" fmla="*/ 2147483647 h 950"/>
                    <a:gd name="T40" fmla="*/ 0 w 432"/>
                    <a:gd name="T41" fmla="*/ 2147483647 h 950"/>
                    <a:gd name="T42" fmla="*/ 2147483647 w 432"/>
                    <a:gd name="T43" fmla="*/ 2147483647 h 950"/>
                    <a:gd name="T44" fmla="*/ 2147483647 w 432"/>
                    <a:gd name="T45" fmla="*/ 2147483647 h 950"/>
                    <a:gd name="T46" fmla="*/ 2147483647 w 432"/>
                    <a:gd name="T47" fmla="*/ 2147483647 h 950"/>
                    <a:gd name="T48" fmla="*/ 2147483647 w 432"/>
                    <a:gd name="T49" fmla="*/ 2147483647 h 950"/>
                    <a:gd name="T50" fmla="*/ 2147483647 w 432"/>
                    <a:gd name="T51" fmla="*/ 2147483647 h 950"/>
                    <a:gd name="T52" fmla="*/ 2147483647 w 432"/>
                    <a:gd name="T53" fmla="*/ 2147483647 h 950"/>
                    <a:gd name="T54" fmla="*/ 2147483647 w 432"/>
                    <a:gd name="T55" fmla="*/ 2147483647 h 950"/>
                    <a:gd name="T56" fmla="*/ 2147483647 w 432"/>
                    <a:gd name="T57" fmla="*/ 2147483647 h 950"/>
                    <a:gd name="T58" fmla="*/ 2147483647 w 432"/>
                    <a:gd name="T59" fmla="*/ 2147483647 h 950"/>
                    <a:gd name="T60" fmla="*/ 2147483647 w 432"/>
                    <a:gd name="T61" fmla="*/ 2147483647 h 950"/>
                    <a:gd name="T62" fmla="*/ 2147483647 w 432"/>
                    <a:gd name="T63" fmla="*/ 2147483647 h 950"/>
                    <a:gd name="T64" fmla="*/ 2147483647 w 432"/>
                    <a:gd name="T65" fmla="*/ 2147483647 h 950"/>
                    <a:gd name="T66" fmla="*/ 2147483647 w 432"/>
                    <a:gd name="T67" fmla="*/ 2147483647 h 950"/>
                    <a:gd name="T68" fmla="*/ 2147483647 w 432"/>
                    <a:gd name="T69" fmla="*/ 2147483647 h 950"/>
                    <a:gd name="T70" fmla="*/ 2147483647 w 432"/>
                    <a:gd name="T71" fmla="*/ 2147483647 h 950"/>
                    <a:gd name="T72" fmla="*/ 2147483647 w 432"/>
                    <a:gd name="T73" fmla="*/ 2147483647 h 950"/>
                    <a:gd name="T74" fmla="*/ 2147483647 w 432"/>
                    <a:gd name="T75" fmla="*/ 2147483647 h 950"/>
                    <a:gd name="T76" fmla="*/ 2147483647 w 432"/>
                    <a:gd name="T77" fmla="*/ 2147483647 h 9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32"/>
                    <a:gd name="T118" fmla="*/ 0 h 950"/>
                    <a:gd name="T119" fmla="*/ 432 w 432"/>
                    <a:gd name="T120" fmla="*/ 950 h 95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32" h="950">
                      <a:moveTo>
                        <a:pt x="278" y="924"/>
                      </a:moveTo>
                      <a:lnTo>
                        <a:pt x="294" y="912"/>
                      </a:lnTo>
                      <a:lnTo>
                        <a:pt x="298" y="888"/>
                      </a:lnTo>
                      <a:lnTo>
                        <a:pt x="320" y="888"/>
                      </a:lnTo>
                      <a:lnTo>
                        <a:pt x="432" y="740"/>
                      </a:lnTo>
                      <a:lnTo>
                        <a:pt x="428" y="710"/>
                      </a:lnTo>
                      <a:lnTo>
                        <a:pt x="412" y="698"/>
                      </a:lnTo>
                      <a:lnTo>
                        <a:pt x="412" y="684"/>
                      </a:lnTo>
                      <a:lnTo>
                        <a:pt x="364" y="646"/>
                      </a:lnTo>
                      <a:lnTo>
                        <a:pt x="388" y="602"/>
                      </a:lnTo>
                      <a:lnTo>
                        <a:pt x="374" y="574"/>
                      </a:lnTo>
                      <a:lnTo>
                        <a:pt x="384" y="566"/>
                      </a:lnTo>
                      <a:lnTo>
                        <a:pt x="378" y="552"/>
                      </a:lnTo>
                      <a:lnTo>
                        <a:pt x="364" y="552"/>
                      </a:lnTo>
                      <a:lnTo>
                        <a:pt x="356" y="516"/>
                      </a:lnTo>
                      <a:lnTo>
                        <a:pt x="368" y="502"/>
                      </a:lnTo>
                      <a:lnTo>
                        <a:pt x="362" y="484"/>
                      </a:lnTo>
                      <a:lnTo>
                        <a:pt x="368" y="462"/>
                      </a:lnTo>
                      <a:lnTo>
                        <a:pt x="366" y="432"/>
                      </a:lnTo>
                      <a:lnTo>
                        <a:pt x="384" y="420"/>
                      </a:lnTo>
                      <a:lnTo>
                        <a:pt x="360" y="392"/>
                      </a:lnTo>
                      <a:lnTo>
                        <a:pt x="346" y="334"/>
                      </a:lnTo>
                      <a:lnTo>
                        <a:pt x="328" y="310"/>
                      </a:lnTo>
                      <a:lnTo>
                        <a:pt x="364" y="210"/>
                      </a:lnTo>
                      <a:lnTo>
                        <a:pt x="330" y="182"/>
                      </a:lnTo>
                      <a:lnTo>
                        <a:pt x="316" y="130"/>
                      </a:lnTo>
                      <a:lnTo>
                        <a:pt x="326" y="104"/>
                      </a:lnTo>
                      <a:lnTo>
                        <a:pt x="308" y="100"/>
                      </a:lnTo>
                      <a:lnTo>
                        <a:pt x="322" y="84"/>
                      </a:lnTo>
                      <a:lnTo>
                        <a:pt x="314" y="52"/>
                      </a:lnTo>
                      <a:lnTo>
                        <a:pt x="328" y="28"/>
                      </a:lnTo>
                      <a:lnTo>
                        <a:pt x="324" y="16"/>
                      </a:lnTo>
                      <a:lnTo>
                        <a:pt x="306" y="14"/>
                      </a:lnTo>
                      <a:lnTo>
                        <a:pt x="286" y="0"/>
                      </a:lnTo>
                      <a:lnTo>
                        <a:pt x="242" y="14"/>
                      </a:lnTo>
                      <a:lnTo>
                        <a:pt x="172" y="154"/>
                      </a:lnTo>
                      <a:lnTo>
                        <a:pt x="146" y="134"/>
                      </a:lnTo>
                      <a:lnTo>
                        <a:pt x="90" y="132"/>
                      </a:lnTo>
                      <a:lnTo>
                        <a:pt x="66" y="94"/>
                      </a:lnTo>
                      <a:lnTo>
                        <a:pt x="40" y="74"/>
                      </a:lnTo>
                      <a:lnTo>
                        <a:pt x="30" y="102"/>
                      </a:lnTo>
                      <a:lnTo>
                        <a:pt x="0" y="100"/>
                      </a:lnTo>
                      <a:lnTo>
                        <a:pt x="58" y="150"/>
                      </a:lnTo>
                      <a:lnTo>
                        <a:pt x="106" y="178"/>
                      </a:lnTo>
                      <a:lnTo>
                        <a:pt x="124" y="204"/>
                      </a:lnTo>
                      <a:lnTo>
                        <a:pt x="132" y="274"/>
                      </a:lnTo>
                      <a:lnTo>
                        <a:pt x="148" y="344"/>
                      </a:lnTo>
                      <a:lnTo>
                        <a:pt x="140" y="388"/>
                      </a:lnTo>
                      <a:lnTo>
                        <a:pt x="148" y="448"/>
                      </a:lnTo>
                      <a:lnTo>
                        <a:pt x="162" y="456"/>
                      </a:lnTo>
                      <a:lnTo>
                        <a:pt x="178" y="470"/>
                      </a:lnTo>
                      <a:lnTo>
                        <a:pt x="188" y="498"/>
                      </a:lnTo>
                      <a:lnTo>
                        <a:pt x="194" y="530"/>
                      </a:lnTo>
                      <a:lnTo>
                        <a:pt x="182" y="538"/>
                      </a:lnTo>
                      <a:lnTo>
                        <a:pt x="134" y="592"/>
                      </a:lnTo>
                      <a:lnTo>
                        <a:pt x="116" y="600"/>
                      </a:lnTo>
                      <a:lnTo>
                        <a:pt x="64" y="676"/>
                      </a:lnTo>
                      <a:lnTo>
                        <a:pt x="44" y="684"/>
                      </a:lnTo>
                      <a:lnTo>
                        <a:pt x="42" y="702"/>
                      </a:lnTo>
                      <a:lnTo>
                        <a:pt x="32" y="742"/>
                      </a:lnTo>
                      <a:lnTo>
                        <a:pt x="40" y="760"/>
                      </a:lnTo>
                      <a:lnTo>
                        <a:pt x="42" y="802"/>
                      </a:lnTo>
                      <a:lnTo>
                        <a:pt x="46" y="810"/>
                      </a:lnTo>
                      <a:lnTo>
                        <a:pt x="40" y="824"/>
                      </a:lnTo>
                      <a:lnTo>
                        <a:pt x="38" y="848"/>
                      </a:lnTo>
                      <a:lnTo>
                        <a:pt x="44" y="884"/>
                      </a:lnTo>
                      <a:lnTo>
                        <a:pt x="74" y="900"/>
                      </a:lnTo>
                      <a:lnTo>
                        <a:pt x="78" y="918"/>
                      </a:lnTo>
                      <a:lnTo>
                        <a:pt x="98" y="914"/>
                      </a:lnTo>
                      <a:lnTo>
                        <a:pt x="98" y="930"/>
                      </a:lnTo>
                      <a:lnTo>
                        <a:pt x="108" y="938"/>
                      </a:lnTo>
                      <a:lnTo>
                        <a:pt x="112" y="948"/>
                      </a:lnTo>
                      <a:lnTo>
                        <a:pt x="150" y="948"/>
                      </a:lnTo>
                      <a:lnTo>
                        <a:pt x="160" y="950"/>
                      </a:lnTo>
                      <a:lnTo>
                        <a:pt x="184" y="934"/>
                      </a:lnTo>
                      <a:lnTo>
                        <a:pt x="202" y="928"/>
                      </a:lnTo>
                      <a:lnTo>
                        <a:pt x="234" y="930"/>
                      </a:lnTo>
                      <a:lnTo>
                        <a:pt x="262" y="916"/>
                      </a:lnTo>
                      <a:lnTo>
                        <a:pt x="278" y="9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9" name="France">
                  <a:extLst>
                    <a:ext uri="{FF2B5EF4-FFF2-40B4-BE49-F238E27FC236}">
                      <a16:creationId xmlns="" xmlns:a16="http://schemas.microsoft.com/office/drawing/2014/main" id="{E7EF6E3A-4986-4A93-8FFB-2FBD8B21E4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284662" y="3275330"/>
                  <a:ext cx="357188" cy="363537"/>
                </a:xfrm>
                <a:custGeom>
                  <a:avLst/>
                  <a:gdLst>
                    <a:gd name="T0" fmla="*/ 2147483647 w 540"/>
                    <a:gd name="T1" fmla="*/ 2147483647 h 552"/>
                    <a:gd name="T2" fmla="*/ 2147483647 w 540"/>
                    <a:gd name="T3" fmla="*/ 2147483647 h 552"/>
                    <a:gd name="T4" fmla="*/ 2147483647 w 540"/>
                    <a:gd name="T5" fmla="*/ 2147483647 h 552"/>
                    <a:gd name="T6" fmla="*/ 2147483647 w 540"/>
                    <a:gd name="T7" fmla="*/ 2147483647 h 552"/>
                    <a:gd name="T8" fmla="*/ 2147483647 w 540"/>
                    <a:gd name="T9" fmla="*/ 2147483647 h 552"/>
                    <a:gd name="T10" fmla="*/ 2147483647 w 540"/>
                    <a:gd name="T11" fmla="*/ 2147483647 h 552"/>
                    <a:gd name="T12" fmla="*/ 2147483647 w 540"/>
                    <a:gd name="T13" fmla="*/ 2147483647 h 552"/>
                    <a:gd name="T14" fmla="*/ 2147483647 w 540"/>
                    <a:gd name="T15" fmla="*/ 2147483647 h 552"/>
                    <a:gd name="T16" fmla="*/ 2147483647 w 540"/>
                    <a:gd name="T17" fmla="*/ 2147483647 h 552"/>
                    <a:gd name="T18" fmla="*/ 2147483647 w 540"/>
                    <a:gd name="T19" fmla="*/ 2147483647 h 552"/>
                    <a:gd name="T20" fmla="*/ 2147483647 w 540"/>
                    <a:gd name="T21" fmla="*/ 2147483647 h 552"/>
                    <a:gd name="T22" fmla="*/ 2147483647 w 540"/>
                    <a:gd name="T23" fmla="*/ 2147483647 h 552"/>
                    <a:gd name="T24" fmla="*/ 2147483647 w 540"/>
                    <a:gd name="T25" fmla="*/ 2147483647 h 552"/>
                    <a:gd name="T26" fmla="*/ 2147483647 w 540"/>
                    <a:gd name="T27" fmla="*/ 2147483647 h 552"/>
                    <a:gd name="T28" fmla="*/ 2147483647 w 540"/>
                    <a:gd name="T29" fmla="*/ 2147483647 h 552"/>
                    <a:gd name="T30" fmla="*/ 2147483647 w 540"/>
                    <a:gd name="T31" fmla="*/ 2147483647 h 552"/>
                    <a:gd name="T32" fmla="*/ 2147483647 w 540"/>
                    <a:gd name="T33" fmla="*/ 2147483647 h 552"/>
                    <a:gd name="T34" fmla="*/ 2147483647 w 540"/>
                    <a:gd name="T35" fmla="*/ 2147483647 h 552"/>
                    <a:gd name="T36" fmla="*/ 2147483647 w 540"/>
                    <a:gd name="T37" fmla="*/ 2147483647 h 552"/>
                    <a:gd name="T38" fmla="*/ 2147483647 w 540"/>
                    <a:gd name="T39" fmla="*/ 2147483647 h 552"/>
                    <a:gd name="T40" fmla="*/ 2147483647 w 540"/>
                    <a:gd name="T41" fmla="*/ 2147483647 h 552"/>
                    <a:gd name="T42" fmla="*/ 2147483647 w 540"/>
                    <a:gd name="T43" fmla="*/ 2147483647 h 552"/>
                    <a:gd name="T44" fmla="*/ 2147483647 w 540"/>
                    <a:gd name="T45" fmla="*/ 2147483647 h 552"/>
                    <a:gd name="T46" fmla="*/ 2147483647 w 540"/>
                    <a:gd name="T47" fmla="*/ 2147483647 h 552"/>
                    <a:gd name="T48" fmla="*/ 2147483647 w 540"/>
                    <a:gd name="T49" fmla="*/ 2147483647 h 552"/>
                    <a:gd name="T50" fmla="*/ 2147483647 w 540"/>
                    <a:gd name="T51" fmla="*/ 2147483647 h 552"/>
                    <a:gd name="T52" fmla="*/ 2147483647 w 540"/>
                    <a:gd name="T53" fmla="*/ 2147483647 h 552"/>
                    <a:gd name="T54" fmla="*/ 2147483647 w 540"/>
                    <a:gd name="T55" fmla="*/ 2147483647 h 552"/>
                    <a:gd name="T56" fmla="*/ 2147483647 w 540"/>
                    <a:gd name="T57" fmla="*/ 2147483647 h 552"/>
                    <a:gd name="T58" fmla="*/ 2147483647 w 540"/>
                    <a:gd name="T59" fmla="*/ 2147483647 h 552"/>
                    <a:gd name="T60" fmla="*/ 2147483647 w 540"/>
                    <a:gd name="T61" fmla="*/ 2147483647 h 552"/>
                    <a:gd name="T62" fmla="*/ 2147483647 w 540"/>
                    <a:gd name="T63" fmla="*/ 2147483647 h 552"/>
                    <a:gd name="T64" fmla="*/ 2147483647 w 540"/>
                    <a:gd name="T65" fmla="*/ 2147483647 h 552"/>
                    <a:gd name="T66" fmla="*/ 2147483647 w 540"/>
                    <a:gd name="T67" fmla="*/ 2147483647 h 552"/>
                    <a:gd name="T68" fmla="*/ 2147483647 w 540"/>
                    <a:gd name="T69" fmla="*/ 2147483647 h 552"/>
                    <a:gd name="T70" fmla="*/ 2147483647 w 540"/>
                    <a:gd name="T71" fmla="*/ 2147483647 h 552"/>
                    <a:gd name="T72" fmla="*/ 2147483647 w 540"/>
                    <a:gd name="T73" fmla="*/ 2147483647 h 552"/>
                    <a:gd name="T74" fmla="*/ 2147483647 w 540"/>
                    <a:gd name="T75" fmla="*/ 2147483647 h 552"/>
                    <a:gd name="T76" fmla="*/ 2147483647 w 540"/>
                    <a:gd name="T77" fmla="*/ 2147483647 h 552"/>
                    <a:gd name="T78" fmla="*/ 2147483647 w 540"/>
                    <a:gd name="T79" fmla="*/ 2147483647 h 552"/>
                    <a:gd name="T80" fmla="*/ 2147483647 w 540"/>
                    <a:gd name="T81" fmla="*/ 2147483647 h 552"/>
                    <a:gd name="T82" fmla="*/ 2147483647 w 540"/>
                    <a:gd name="T83" fmla="*/ 2147483647 h 552"/>
                    <a:gd name="T84" fmla="*/ 2147483647 w 540"/>
                    <a:gd name="T85" fmla="*/ 2147483647 h 552"/>
                    <a:gd name="T86" fmla="*/ 2147483647 w 540"/>
                    <a:gd name="T87" fmla="*/ 2147483647 h 552"/>
                    <a:gd name="T88" fmla="*/ 2147483647 w 540"/>
                    <a:gd name="T89" fmla="*/ 2147483647 h 552"/>
                    <a:gd name="T90" fmla="*/ 2147483647 w 540"/>
                    <a:gd name="T91" fmla="*/ 2147483647 h 552"/>
                    <a:gd name="T92" fmla="*/ 2147483647 w 540"/>
                    <a:gd name="T93" fmla="*/ 2147483647 h 552"/>
                    <a:gd name="T94" fmla="*/ 2147483647 w 540"/>
                    <a:gd name="T95" fmla="*/ 2147483647 h 552"/>
                    <a:gd name="T96" fmla="*/ 2147483647 w 540"/>
                    <a:gd name="T97" fmla="*/ 2147483647 h 552"/>
                    <a:gd name="T98" fmla="*/ 2147483647 w 540"/>
                    <a:gd name="T99" fmla="*/ 2147483647 h 552"/>
                    <a:gd name="T100" fmla="*/ 2147483647 w 540"/>
                    <a:gd name="T101" fmla="*/ 2147483647 h 552"/>
                    <a:gd name="T102" fmla="*/ 2147483647 w 540"/>
                    <a:gd name="T103" fmla="*/ 2147483647 h 552"/>
                    <a:gd name="T104" fmla="*/ 2147483647 w 540"/>
                    <a:gd name="T105" fmla="*/ 2147483647 h 552"/>
                    <a:gd name="T106" fmla="*/ 2147483647 w 540"/>
                    <a:gd name="T107" fmla="*/ 2147483647 h 552"/>
                    <a:gd name="T108" fmla="*/ 2147483647 w 540"/>
                    <a:gd name="T109" fmla="*/ 2147483647 h 55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40"/>
                    <a:gd name="T166" fmla="*/ 0 h 552"/>
                    <a:gd name="T167" fmla="*/ 540 w 540"/>
                    <a:gd name="T168" fmla="*/ 552 h 55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40" h="552">
                      <a:moveTo>
                        <a:pt x="446" y="218"/>
                      </a:moveTo>
                      <a:lnTo>
                        <a:pt x="436" y="228"/>
                      </a:lnTo>
                      <a:lnTo>
                        <a:pt x="442" y="238"/>
                      </a:lnTo>
                      <a:lnTo>
                        <a:pt x="422" y="256"/>
                      </a:lnTo>
                      <a:lnTo>
                        <a:pt x="412" y="278"/>
                      </a:lnTo>
                      <a:lnTo>
                        <a:pt x="406" y="298"/>
                      </a:lnTo>
                      <a:lnTo>
                        <a:pt x="422" y="298"/>
                      </a:lnTo>
                      <a:lnTo>
                        <a:pt x="434" y="284"/>
                      </a:lnTo>
                      <a:lnTo>
                        <a:pt x="446" y="294"/>
                      </a:lnTo>
                      <a:lnTo>
                        <a:pt x="450" y="312"/>
                      </a:lnTo>
                      <a:lnTo>
                        <a:pt x="440" y="328"/>
                      </a:lnTo>
                      <a:lnTo>
                        <a:pt x="440" y="350"/>
                      </a:lnTo>
                      <a:lnTo>
                        <a:pt x="424" y="358"/>
                      </a:lnTo>
                      <a:lnTo>
                        <a:pt x="426" y="372"/>
                      </a:lnTo>
                      <a:lnTo>
                        <a:pt x="436" y="384"/>
                      </a:lnTo>
                      <a:lnTo>
                        <a:pt x="436" y="406"/>
                      </a:lnTo>
                      <a:lnTo>
                        <a:pt x="454" y="410"/>
                      </a:lnTo>
                      <a:lnTo>
                        <a:pt x="476" y="406"/>
                      </a:lnTo>
                      <a:lnTo>
                        <a:pt x="482" y="422"/>
                      </a:lnTo>
                      <a:lnTo>
                        <a:pt x="456" y="440"/>
                      </a:lnTo>
                      <a:lnTo>
                        <a:pt x="434" y="452"/>
                      </a:lnTo>
                      <a:lnTo>
                        <a:pt x="432" y="458"/>
                      </a:lnTo>
                      <a:lnTo>
                        <a:pt x="410" y="466"/>
                      </a:lnTo>
                      <a:lnTo>
                        <a:pt x="382" y="452"/>
                      </a:lnTo>
                      <a:lnTo>
                        <a:pt x="364" y="444"/>
                      </a:lnTo>
                      <a:lnTo>
                        <a:pt x="348" y="462"/>
                      </a:lnTo>
                      <a:lnTo>
                        <a:pt x="338" y="460"/>
                      </a:lnTo>
                      <a:lnTo>
                        <a:pt x="328" y="450"/>
                      </a:lnTo>
                      <a:lnTo>
                        <a:pt x="312" y="458"/>
                      </a:lnTo>
                      <a:lnTo>
                        <a:pt x="310" y="492"/>
                      </a:lnTo>
                      <a:lnTo>
                        <a:pt x="284" y="496"/>
                      </a:lnTo>
                      <a:lnTo>
                        <a:pt x="260" y="496"/>
                      </a:lnTo>
                      <a:lnTo>
                        <a:pt x="256" y="486"/>
                      </a:lnTo>
                      <a:lnTo>
                        <a:pt x="238" y="480"/>
                      </a:lnTo>
                      <a:lnTo>
                        <a:pt x="214" y="480"/>
                      </a:lnTo>
                      <a:lnTo>
                        <a:pt x="186" y="486"/>
                      </a:lnTo>
                      <a:lnTo>
                        <a:pt x="168" y="480"/>
                      </a:lnTo>
                      <a:lnTo>
                        <a:pt x="154" y="470"/>
                      </a:lnTo>
                      <a:lnTo>
                        <a:pt x="140" y="466"/>
                      </a:lnTo>
                      <a:lnTo>
                        <a:pt x="132" y="458"/>
                      </a:lnTo>
                      <a:lnTo>
                        <a:pt x="122" y="448"/>
                      </a:lnTo>
                      <a:lnTo>
                        <a:pt x="134" y="410"/>
                      </a:lnTo>
                      <a:lnTo>
                        <a:pt x="138" y="386"/>
                      </a:lnTo>
                      <a:lnTo>
                        <a:pt x="146" y="382"/>
                      </a:lnTo>
                      <a:lnTo>
                        <a:pt x="140" y="340"/>
                      </a:lnTo>
                      <a:lnTo>
                        <a:pt x="136" y="302"/>
                      </a:lnTo>
                      <a:lnTo>
                        <a:pt x="122" y="286"/>
                      </a:lnTo>
                      <a:lnTo>
                        <a:pt x="108" y="264"/>
                      </a:lnTo>
                      <a:lnTo>
                        <a:pt x="114" y="254"/>
                      </a:lnTo>
                      <a:lnTo>
                        <a:pt x="110" y="238"/>
                      </a:lnTo>
                      <a:lnTo>
                        <a:pt x="100" y="236"/>
                      </a:lnTo>
                      <a:lnTo>
                        <a:pt x="84" y="222"/>
                      </a:lnTo>
                      <a:lnTo>
                        <a:pt x="64" y="224"/>
                      </a:lnTo>
                      <a:lnTo>
                        <a:pt x="56" y="214"/>
                      </a:lnTo>
                      <a:lnTo>
                        <a:pt x="22" y="198"/>
                      </a:lnTo>
                      <a:lnTo>
                        <a:pt x="10" y="204"/>
                      </a:lnTo>
                      <a:lnTo>
                        <a:pt x="0" y="188"/>
                      </a:lnTo>
                      <a:lnTo>
                        <a:pt x="8" y="176"/>
                      </a:lnTo>
                      <a:lnTo>
                        <a:pt x="8" y="166"/>
                      </a:lnTo>
                      <a:lnTo>
                        <a:pt x="26" y="152"/>
                      </a:lnTo>
                      <a:lnTo>
                        <a:pt x="38" y="156"/>
                      </a:lnTo>
                      <a:lnTo>
                        <a:pt x="50" y="146"/>
                      </a:lnTo>
                      <a:lnTo>
                        <a:pt x="66" y="146"/>
                      </a:lnTo>
                      <a:lnTo>
                        <a:pt x="86" y="164"/>
                      </a:lnTo>
                      <a:lnTo>
                        <a:pt x="120" y="152"/>
                      </a:lnTo>
                      <a:lnTo>
                        <a:pt x="122" y="118"/>
                      </a:lnTo>
                      <a:lnTo>
                        <a:pt x="108" y="102"/>
                      </a:lnTo>
                      <a:lnTo>
                        <a:pt x="116" y="94"/>
                      </a:lnTo>
                      <a:lnTo>
                        <a:pt x="132" y="96"/>
                      </a:lnTo>
                      <a:lnTo>
                        <a:pt x="140" y="112"/>
                      </a:lnTo>
                      <a:lnTo>
                        <a:pt x="156" y="104"/>
                      </a:lnTo>
                      <a:lnTo>
                        <a:pt x="170" y="108"/>
                      </a:lnTo>
                      <a:lnTo>
                        <a:pt x="196" y="102"/>
                      </a:lnTo>
                      <a:lnTo>
                        <a:pt x="206" y="84"/>
                      </a:lnTo>
                      <a:lnTo>
                        <a:pt x="226" y="80"/>
                      </a:lnTo>
                      <a:lnTo>
                        <a:pt x="248" y="56"/>
                      </a:lnTo>
                      <a:lnTo>
                        <a:pt x="246" y="36"/>
                      </a:lnTo>
                      <a:lnTo>
                        <a:pt x="252" y="14"/>
                      </a:lnTo>
                      <a:lnTo>
                        <a:pt x="274" y="0"/>
                      </a:lnTo>
                      <a:lnTo>
                        <a:pt x="282" y="14"/>
                      </a:lnTo>
                      <a:lnTo>
                        <a:pt x="294" y="22"/>
                      </a:lnTo>
                      <a:lnTo>
                        <a:pt x="300" y="32"/>
                      </a:lnTo>
                      <a:lnTo>
                        <a:pt x="314" y="42"/>
                      </a:lnTo>
                      <a:lnTo>
                        <a:pt x="326" y="42"/>
                      </a:lnTo>
                      <a:lnTo>
                        <a:pt x="328" y="56"/>
                      </a:lnTo>
                      <a:lnTo>
                        <a:pt x="334" y="64"/>
                      </a:lnTo>
                      <a:lnTo>
                        <a:pt x="346" y="70"/>
                      </a:lnTo>
                      <a:lnTo>
                        <a:pt x="360" y="62"/>
                      </a:lnTo>
                      <a:lnTo>
                        <a:pt x="364" y="78"/>
                      </a:lnTo>
                      <a:lnTo>
                        <a:pt x="390" y="102"/>
                      </a:lnTo>
                      <a:lnTo>
                        <a:pt x="400" y="102"/>
                      </a:lnTo>
                      <a:lnTo>
                        <a:pt x="426" y="102"/>
                      </a:lnTo>
                      <a:lnTo>
                        <a:pt x="434" y="114"/>
                      </a:lnTo>
                      <a:lnTo>
                        <a:pt x="448" y="116"/>
                      </a:lnTo>
                      <a:lnTo>
                        <a:pt x="486" y="148"/>
                      </a:lnTo>
                      <a:lnTo>
                        <a:pt x="472" y="182"/>
                      </a:lnTo>
                      <a:lnTo>
                        <a:pt x="474" y="212"/>
                      </a:lnTo>
                      <a:lnTo>
                        <a:pt x="458" y="220"/>
                      </a:lnTo>
                      <a:lnTo>
                        <a:pt x="446" y="218"/>
                      </a:lnTo>
                      <a:close/>
                      <a:moveTo>
                        <a:pt x="510" y="514"/>
                      </a:moveTo>
                      <a:lnTo>
                        <a:pt x="506" y="534"/>
                      </a:lnTo>
                      <a:lnTo>
                        <a:pt x="518" y="552"/>
                      </a:lnTo>
                      <a:lnTo>
                        <a:pt x="530" y="552"/>
                      </a:lnTo>
                      <a:lnTo>
                        <a:pt x="538" y="538"/>
                      </a:lnTo>
                      <a:lnTo>
                        <a:pt x="540" y="512"/>
                      </a:lnTo>
                      <a:lnTo>
                        <a:pt x="536" y="492"/>
                      </a:lnTo>
                      <a:lnTo>
                        <a:pt x="536" y="478"/>
                      </a:lnTo>
                      <a:lnTo>
                        <a:pt x="528" y="476"/>
                      </a:lnTo>
                      <a:lnTo>
                        <a:pt x="524" y="492"/>
                      </a:lnTo>
                      <a:lnTo>
                        <a:pt x="512" y="498"/>
                      </a:lnTo>
                      <a:lnTo>
                        <a:pt x="510" y="5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0" name="French Guiana">
                  <a:extLst>
                    <a:ext uri="{FF2B5EF4-FFF2-40B4-BE49-F238E27FC236}">
                      <a16:creationId xmlns="" xmlns:a16="http://schemas.microsoft.com/office/drawing/2014/main" id="{C5886DA0-E2B7-49E3-AFE8-76009FDB3E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54337" y="4715192"/>
                  <a:ext cx="68263" cy="92075"/>
                </a:xfrm>
                <a:custGeom>
                  <a:avLst/>
                  <a:gdLst>
                    <a:gd name="T0" fmla="*/ 2147483647 w 104"/>
                    <a:gd name="T1" fmla="*/ 2147483647 h 140"/>
                    <a:gd name="T2" fmla="*/ 0 w 104"/>
                    <a:gd name="T3" fmla="*/ 2147483647 h 140"/>
                    <a:gd name="T4" fmla="*/ 2147483647 w 104"/>
                    <a:gd name="T5" fmla="*/ 2147483647 h 140"/>
                    <a:gd name="T6" fmla="*/ 2147483647 w 104"/>
                    <a:gd name="T7" fmla="*/ 2147483647 h 140"/>
                    <a:gd name="T8" fmla="*/ 2147483647 w 104"/>
                    <a:gd name="T9" fmla="*/ 2147483647 h 140"/>
                    <a:gd name="T10" fmla="*/ 2147483647 w 104"/>
                    <a:gd name="T11" fmla="*/ 2147483647 h 140"/>
                    <a:gd name="T12" fmla="*/ 0 w 104"/>
                    <a:gd name="T13" fmla="*/ 2147483647 h 140"/>
                    <a:gd name="T14" fmla="*/ 2147483647 w 104"/>
                    <a:gd name="T15" fmla="*/ 2147483647 h 140"/>
                    <a:gd name="T16" fmla="*/ 2147483647 w 104"/>
                    <a:gd name="T17" fmla="*/ 0 h 140"/>
                    <a:gd name="T18" fmla="*/ 2147483647 w 104"/>
                    <a:gd name="T19" fmla="*/ 0 h 140"/>
                    <a:gd name="T20" fmla="*/ 2147483647 w 104"/>
                    <a:gd name="T21" fmla="*/ 2147483647 h 140"/>
                    <a:gd name="T22" fmla="*/ 2147483647 w 104"/>
                    <a:gd name="T23" fmla="*/ 2147483647 h 140"/>
                    <a:gd name="T24" fmla="*/ 2147483647 w 104"/>
                    <a:gd name="T25" fmla="*/ 2147483647 h 140"/>
                    <a:gd name="T26" fmla="*/ 2147483647 w 104"/>
                    <a:gd name="T27" fmla="*/ 2147483647 h 140"/>
                    <a:gd name="T28" fmla="*/ 2147483647 w 104"/>
                    <a:gd name="T29" fmla="*/ 2147483647 h 140"/>
                    <a:gd name="T30" fmla="*/ 2147483647 w 104"/>
                    <a:gd name="T31" fmla="*/ 2147483647 h 140"/>
                    <a:gd name="T32" fmla="*/ 2147483647 w 104"/>
                    <a:gd name="T33" fmla="*/ 2147483647 h 140"/>
                    <a:gd name="T34" fmla="*/ 2147483647 w 104"/>
                    <a:gd name="T35" fmla="*/ 2147483647 h 140"/>
                    <a:gd name="T36" fmla="*/ 2147483647 w 104"/>
                    <a:gd name="T37" fmla="*/ 2147483647 h 140"/>
                    <a:gd name="T38" fmla="*/ 2147483647 w 104"/>
                    <a:gd name="T39" fmla="*/ 2147483647 h 140"/>
                    <a:gd name="T40" fmla="*/ 2147483647 w 104"/>
                    <a:gd name="T41" fmla="*/ 2147483647 h 1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4"/>
                    <a:gd name="T64" fmla="*/ 0 h 140"/>
                    <a:gd name="T65" fmla="*/ 104 w 104"/>
                    <a:gd name="T66" fmla="*/ 140 h 1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4" h="140">
                      <a:moveTo>
                        <a:pt x="16" y="134"/>
                      </a:moveTo>
                      <a:lnTo>
                        <a:pt x="0" y="130"/>
                      </a:lnTo>
                      <a:lnTo>
                        <a:pt x="14" y="108"/>
                      </a:lnTo>
                      <a:lnTo>
                        <a:pt x="10" y="94"/>
                      </a:lnTo>
                      <a:lnTo>
                        <a:pt x="18" y="84"/>
                      </a:lnTo>
                      <a:lnTo>
                        <a:pt x="4" y="70"/>
                      </a:lnTo>
                      <a:lnTo>
                        <a:pt x="0" y="46"/>
                      </a:lnTo>
                      <a:lnTo>
                        <a:pt x="4" y="24"/>
                      </a:lnTo>
                      <a:lnTo>
                        <a:pt x="24" y="0"/>
                      </a:lnTo>
                      <a:lnTo>
                        <a:pt x="38" y="0"/>
                      </a:lnTo>
                      <a:lnTo>
                        <a:pt x="44" y="6"/>
                      </a:lnTo>
                      <a:lnTo>
                        <a:pt x="56" y="8"/>
                      </a:lnTo>
                      <a:lnTo>
                        <a:pt x="74" y="16"/>
                      </a:lnTo>
                      <a:lnTo>
                        <a:pt x="104" y="44"/>
                      </a:lnTo>
                      <a:lnTo>
                        <a:pt x="96" y="70"/>
                      </a:lnTo>
                      <a:lnTo>
                        <a:pt x="80" y="94"/>
                      </a:lnTo>
                      <a:lnTo>
                        <a:pt x="72" y="126"/>
                      </a:lnTo>
                      <a:lnTo>
                        <a:pt x="54" y="140"/>
                      </a:lnTo>
                      <a:lnTo>
                        <a:pt x="48" y="128"/>
                      </a:lnTo>
                      <a:lnTo>
                        <a:pt x="32" y="122"/>
                      </a:lnTo>
                      <a:lnTo>
                        <a:pt x="16" y="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1" name="Gabon">
                  <a:extLst>
                    <a:ext uri="{FF2B5EF4-FFF2-40B4-BE49-F238E27FC236}">
                      <a16:creationId xmlns="" xmlns:a16="http://schemas.microsoft.com/office/drawing/2014/main" id="{2DBE32A0-54E3-4C86-A6D3-7141CDE046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27562" y="4758055"/>
                  <a:ext cx="150813" cy="147637"/>
                </a:xfrm>
                <a:custGeom>
                  <a:avLst/>
                  <a:gdLst>
                    <a:gd name="T0" fmla="*/ 2147483647 w 230"/>
                    <a:gd name="T1" fmla="*/ 2147483647 h 222"/>
                    <a:gd name="T2" fmla="*/ 2147483647 w 230"/>
                    <a:gd name="T3" fmla="*/ 0 h 222"/>
                    <a:gd name="T4" fmla="*/ 2147483647 w 230"/>
                    <a:gd name="T5" fmla="*/ 2147483647 h 222"/>
                    <a:gd name="T6" fmla="*/ 2147483647 w 230"/>
                    <a:gd name="T7" fmla="*/ 2147483647 h 222"/>
                    <a:gd name="T8" fmla="*/ 2147483647 w 230"/>
                    <a:gd name="T9" fmla="*/ 2147483647 h 222"/>
                    <a:gd name="T10" fmla="*/ 2147483647 w 230"/>
                    <a:gd name="T11" fmla="*/ 2147483647 h 222"/>
                    <a:gd name="T12" fmla="*/ 2147483647 w 230"/>
                    <a:gd name="T13" fmla="*/ 2147483647 h 222"/>
                    <a:gd name="T14" fmla="*/ 2147483647 w 230"/>
                    <a:gd name="T15" fmla="*/ 2147483647 h 222"/>
                    <a:gd name="T16" fmla="*/ 2147483647 w 230"/>
                    <a:gd name="T17" fmla="*/ 2147483647 h 222"/>
                    <a:gd name="T18" fmla="*/ 2147483647 w 230"/>
                    <a:gd name="T19" fmla="*/ 2147483647 h 222"/>
                    <a:gd name="T20" fmla="*/ 2147483647 w 230"/>
                    <a:gd name="T21" fmla="*/ 2147483647 h 222"/>
                    <a:gd name="T22" fmla="*/ 2147483647 w 230"/>
                    <a:gd name="T23" fmla="*/ 2147483647 h 222"/>
                    <a:gd name="T24" fmla="*/ 2147483647 w 230"/>
                    <a:gd name="T25" fmla="*/ 2147483647 h 222"/>
                    <a:gd name="T26" fmla="*/ 2147483647 w 230"/>
                    <a:gd name="T27" fmla="*/ 2147483647 h 222"/>
                    <a:gd name="T28" fmla="*/ 2147483647 w 230"/>
                    <a:gd name="T29" fmla="*/ 2147483647 h 222"/>
                    <a:gd name="T30" fmla="*/ 2147483647 w 230"/>
                    <a:gd name="T31" fmla="*/ 2147483647 h 222"/>
                    <a:gd name="T32" fmla="*/ 2147483647 w 230"/>
                    <a:gd name="T33" fmla="*/ 2147483647 h 222"/>
                    <a:gd name="T34" fmla="*/ 2147483647 w 230"/>
                    <a:gd name="T35" fmla="*/ 2147483647 h 222"/>
                    <a:gd name="T36" fmla="*/ 2147483647 w 230"/>
                    <a:gd name="T37" fmla="*/ 2147483647 h 222"/>
                    <a:gd name="T38" fmla="*/ 2147483647 w 230"/>
                    <a:gd name="T39" fmla="*/ 2147483647 h 222"/>
                    <a:gd name="T40" fmla="*/ 2147483647 w 230"/>
                    <a:gd name="T41" fmla="*/ 2147483647 h 222"/>
                    <a:gd name="T42" fmla="*/ 2147483647 w 230"/>
                    <a:gd name="T43" fmla="*/ 2147483647 h 222"/>
                    <a:gd name="T44" fmla="*/ 2147483647 w 230"/>
                    <a:gd name="T45" fmla="*/ 2147483647 h 222"/>
                    <a:gd name="T46" fmla="*/ 2147483647 w 230"/>
                    <a:gd name="T47" fmla="*/ 2147483647 h 222"/>
                    <a:gd name="T48" fmla="*/ 2147483647 w 230"/>
                    <a:gd name="T49" fmla="*/ 2147483647 h 222"/>
                    <a:gd name="T50" fmla="*/ 2147483647 w 230"/>
                    <a:gd name="T51" fmla="*/ 2147483647 h 222"/>
                    <a:gd name="T52" fmla="*/ 2147483647 w 230"/>
                    <a:gd name="T53" fmla="*/ 2147483647 h 222"/>
                    <a:gd name="T54" fmla="*/ 2147483647 w 230"/>
                    <a:gd name="T55" fmla="*/ 2147483647 h 222"/>
                    <a:gd name="T56" fmla="*/ 2147483647 w 230"/>
                    <a:gd name="T57" fmla="*/ 2147483647 h 222"/>
                    <a:gd name="T58" fmla="*/ 0 w 230"/>
                    <a:gd name="T59" fmla="*/ 2147483647 h 222"/>
                    <a:gd name="T60" fmla="*/ 2147483647 w 230"/>
                    <a:gd name="T61" fmla="*/ 2147483647 h 222"/>
                    <a:gd name="T62" fmla="*/ 2147483647 w 230"/>
                    <a:gd name="T63" fmla="*/ 2147483647 h 222"/>
                    <a:gd name="T64" fmla="*/ 2147483647 w 230"/>
                    <a:gd name="T65" fmla="*/ 2147483647 h 222"/>
                    <a:gd name="T66" fmla="*/ 2147483647 w 230"/>
                    <a:gd name="T67" fmla="*/ 2147483647 h 222"/>
                    <a:gd name="T68" fmla="*/ 2147483647 w 230"/>
                    <a:gd name="T69" fmla="*/ 2147483647 h 222"/>
                    <a:gd name="T70" fmla="*/ 2147483647 w 230"/>
                    <a:gd name="T71" fmla="*/ 2147483647 h 222"/>
                    <a:gd name="T72" fmla="*/ 2147483647 w 230"/>
                    <a:gd name="T73" fmla="*/ 2147483647 h 222"/>
                    <a:gd name="T74" fmla="*/ 2147483647 w 230"/>
                    <a:gd name="T75" fmla="*/ 2147483647 h 22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30"/>
                    <a:gd name="T115" fmla="*/ 0 h 222"/>
                    <a:gd name="T116" fmla="*/ 230 w 230"/>
                    <a:gd name="T117" fmla="*/ 222 h 22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30" h="222">
                      <a:moveTo>
                        <a:pt x="104" y="4"/>
                      </a:moveTo>
                      <a:lnTo>
                        <a:pt x="172" y="0"/>
                      </a:lnTo>
                      <a:lnTo>
                        <a:pt x="172" y="10"/>
                      </a:lnTo>
                      <a:lnTo>
                        <a:pt x="166" y="42"/>
                      </a:lnTo>
                      <a:lnTo>
                        <a:pt x="180" y="42"/>
                      </a:lnTo>
                      <a:lnTo>
                        <a:pt x="198" y="34"/>
                      </a:lnTo>
                      <a:lnTo>
                        <a:pt x="218" y="44"/>
                      </a:lnTo>
                      <a:lnTo>
                        <a:pt x="222" y="64"/>
                      </a:lnTo>
                      <a:lnTo>
                        <a:pt x="206" y="78"/>
                      </a:lnTo>
                      <a:lnTo>
                        <a:pt x="204" y="94"/>
                      </a:lnTo>
                      <a:lnTo>
                        <a:pt x="230" y="116"/>
                      </a:lnTo>
                      <a:lnTo>
                        <a:pt x="220" y="172"/>
                      </a:lnTo>
                      <a:lnTo>
                        <a:pt x="208" y="182"/>
                      </a:lnTo>
                      <a:lnTo>
                        <a:pt x="200" y="178"/>
                      </a:lnTo>
                      <a:lnTo>
                        <a:pt x="168" y="176"/>
                      </a:lnTo>
                      <a:lnTo>
                        <a:pt x="158" y="160"/>
                      </a:lnTo>
                      <a:lnTo>
                        <a:pt x="144" y="176"/>
                      </a:lnTo>
                      <a:lnTo>
                        <a:pt x="114" y="180"/>
                      </a:lnTo>
                      <a:lnTo>
                        <a:pt x="104" y="188"/>
                      </a:lnTo>
                      <a:lnTo>
                        <a:pt x="118" y="212"/>
                      </a:lnTo>
                      <a:lnTo>
                        <a:pt x="104" y="222"/>
                      </a:lnTo>
                      <a:lnTo>
                        <a:pt x="92" y="210"/>
                      </a:lnTo>
                      <a:lnTo>
                        <a:pt x="72" y="222"/>
                      </a:lnTo>
                      <a:lnTo>
                        <a:pt x="42" y="192"/>
                      </a:lnTo>
                      <a:lnTo>
                        <a:pt x="40" y="182"/>
                      </a:lnTo>
                      <a:lnTo>
                        <a:pt x="28" y="174"/>
                      </a:lnTo>
                      <a:lnTo>
                        <a:pt x="24" y="146"/>
                      </a:lnTo>
                      <a:lnTo>
                        <a:pt x="28" y="124"/>
                      </a:lnTo>
                      <a:lnTo>
                        <a:pt x="14" y="118"/>
                      </a:lnTo>
                      <a:lnTo>
                        <a:pt x="0" y="108"/>
                      </a:lnTo>
                      <a:lnTo>
                        <a:pt x="2" y="96"/>
                      </a:lnTo>
                      <a:lnTo>
                        <a:pt x="14" y="92"/>
                      </a:lnTo>
                      <a:lnTo>
                        <a:pt x="22" y="80"/>
                      </a:lnTo>
                      <a:lnTo>
                        <a:pt x="32" y="62"/>
                      </a:lnTo>
                      <a:lnTo>
                        <a:pt x="26" y="44"/>
                      </a:lnTo>
                      <a:lnTo>
                        <a:pt x="56" y="42"/>
                      </a:lnTo>
                      <a:lnTo>
                        <a:pt x="100" y="42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2" name="Gambia">
                  <a:extLst>
                    <a:ext uri="{FF2B5EF4-FFF2-40B4-BE49-F238E27FC236}">
                      <a16:creationId xmlns="" xmlns:a16="http://schemas.microsoft.com/office/drawing/2014/main" id="{1BB3746C-6A94-4B7C-A3E1-5C3B737E94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81450" y="4448492"/>
                  <a:ext cx="74612" cy="23813"/>
                </a:xfrm>
                <a:custGeom>
                  <a:avLst/>
                  <a:gdLst>
                    <a:gd name="T0" fmla="*/ 0 w 112"/>
                    <a:gd name="T1" fmla="*/ 2147483647 h 34"/>
                    <a:gd name="T2" fmla="*/ 2147483647 w 112"/>
                    <a:gd name="T3" fmla="*/ 2147483647 h 34"/>
                    <a:gd name="T4" fmla="*/ 2147483647 w 112"/>
                    <a:gd name="T5" fmla="*/ 2147483647 h 34"/>
                    <a:gd name="T6" fmla="*/ 2147483647 w 112"/>
                    <a:gd name="T7" fmla="*/ 2147483647 h 34"/>
                    <a:gd name="T8" fmla="*/ 2147483647 w 112"/>
                    <a:gd name="T9" fmla="*/ 2147483647 h 34"/>
                    <a:gd name="T10" fmla="*/ 2147483647 w 112"/>
                    <a:gd name="T11" fmla="*/ 2147483647 h 34"/>
                    <a:gd name="T12" fmla="*/ 2147483647 w 112"/>
                    <a:gd name="T13" fmla="*/ 2147483647 h 34"/>
                    <a:gd name="T14" fmla="*/ 2147483647 w 112"/>
                    <a:gd name="T15" fmla="*/ 2147483647 h 34"/>
                    <a:gd name="T16" fmla="*/ 2147483647 w 112"/>
                    <a:gd name="T17" fmla="*/ 2147483647 h 34"/>
                    <a:gd name="T18" fmla="*/ 2147483647 w 112"/>
                    <a:gd name="T19" fmla="*/ 0 h 34"/>
                    <a:gd name="T20" fmla="*/ 2147483647 w 112"/>
                    <a:gd name="T21" fmla="*/ 2147483647 h 34"/>
                    <a:gd name="T22" fmla="*/ 2147483647 w 112"/>
                    <a:gd name="T23" fmla="*/ 2147483647 h 34"/>
                    <a:gd name="T24" fmla="*/ 2147483647 w 112"/>
                    <a:gd name="T25" fmla="*/ 2147483647 h 34"/>
                    <a:gd name="T26" fmla="*/ 2147483647 w 112"/>
                    <a:gd name="T27" fmla="*/ 2147483647 h 34"/>
                    <a:gd name="T28" fmla="*/ 0 w 112"/>
                    <a:gd name="T29" fmla="*/ 2147483647 h 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12"/>
                    <a:gd name="T46" fmla="*/ 0 h 34"/>
                    <a:gd name="T47" fmla="*/ 112 w 112"/>
                    <a:gd name="T48" fmla="*/ 34 h 3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12" h="34">
                      <a:moveTo>
                        <a:pt x="0" y="34"/>
                      </a:moveTo>
                      <a:lnTo>
                        <a:pt x="50" y="28"/>
                      </a:lnTo>
                      <a:lnTo>
                        <a:pt x="62" y="22"/>
                      </a:lnTo>
                      <a:lnTo>
                        <a:pt x="78" y="22"/>
                      </a:lnTo>
                      <a:lnTo>
                        <a:pt x="102" y="30"/>
                      </a:lnTo>
                      <a:lnTo>
                        <a:pt x="112" y="22"/>
                      </a:lnTo>
                      <a:lnTo>
                        <a:pt x="106" y="14"/>
                      </a:lnTo>
                      <a:lnTo>
                        <a:pt x="94" y="14"/>
                      </a:lnTo>
                      <a:lnTo>
                        <a:pt x="78" y="4"/>
                      </a:lnTo>
                      <a:lnTo>
                        <a:pt x="70" y="0"/>
                      </a:lnTo>
                      <a:lnTo>
                        <a:pt x="62" y="6"/>
                      </a:lnTo>
                      <a:lnTo>
                        <a:pt x="46" y="6"/>
                      </a:lnTo>
                      <a:lnTo>
                        <a:pt x="12" y="4"/>
                      </a:lnTo>
                      <a:lnTo>
                        <a:pt x="12" y="1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3" name="Georgia">
                  <a:extLst>
                    <a:ext uri="{FF2B5EF4-FFF2-40B4-BE49-F238E27FC236}">
                      <a16:creationId xmlns="" xmlns:a16="http://schemas.microsoft.com/office/drawing/2014/main" id="{D37C4780-DC6F-4B9D-A14D-312EDF4B51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11787" y="3567430"/>
                  <a:ext cx="155575" cy="82550"/>
                </a:xfrm>
                <a:custGeom>
                  <a:avLst/>
                  <a:gdLst>
                    <a:gd name="T0" fmla="*/ 2147483647 w 238"/>
                    <a:gd name="T1" fmla="*/ 2147483647 h 124"/>
                    <a:gd name="T2" fmla="*/ 2147483647 w 238"/>
                    <a:gd name="T3" fmla="*/ 2147483647 h 124"/>
                    <a:gd name="T4" fmla="*/ 2147483647 w 238"/>
                    <a:gd name="T5" fmla="*/ 2147483647 h 124"/>
                    <a:gd name="T6" fmla="*/ 2147483647 w 238"/>
                    <a:gd name="T7" fmla="*/ 2147483647 h 124"/>
                    <a:gd name="T8" fmla="*/ 2147483647 w 238"/>
                    <a:gd name="T9" fmla="*/ 2147483647 h 124"/>
                    <a:gd name="T10" fmla="*/ 2147483647 w 238"/>
                    <a:gd name="T11" fmla="*/ 2147483647 h 124"/>
                    <a:gd name="T12" fmla="*/ 2147483647 w 238"/>
                    <a:gd name="T13" fmla="*/ 2147483647 h 124"/>
                    <a:gd name="T14" fmla="*/ 2147483647 w 238"/>
                    <a:gd name="T15" fmla="*/ 2147483647 h 124"/>
                    <a:gd name="T16" fmla="*/ 2147483647 w 238"/>
                    <a:gd name="T17" fmla="*/ 2147483647 h 124"/>
                    <a:gd name="T18" fmla="*/ 2147483647 w 238"/>
                    <a:gd name="T19" fmla="*/ 2147483647 h 124"/>
                    <a:gd name="T20" fmla="*/ 2147483647 w 238"/>
                    <a:gd name="T21" fmla="*/ 2147483647 h 124"/>
                    <a:gd name="T22" fmla="*/ 2147483647 w 238"/>
                    <a:gd name="T23" fmla="*/ 2147483647 h 124"/>
                    <a:gd name="T24" fmla="*/ 2147483647 w 238"/>
                    <a:gd name="T25" fmla="*/ 2147483647 h 124"/>
                    <a:gd name="T26" fmla="*/ 2147483647 w 238"/>
                    <a:gd name="T27" fmla="*/ 2147483647 h 124"/>
                    <a:gd name="T28" fmla="*/ 2147483647 w 238"/>
                    <a:gd name="T29" fmla="*/ 2147483647 h 124"/>
                    <a:gd name="T30" fmla="*/ 2147483647 w 238"/>
                    <a:gd name="T31" fmla="*/ 2147483647 h 124"/>
                    <a:gd name="T32" fmla="*/ 2147483647 w 238"/>
                    <a:gd name="T33" fmla="*/ 2147483647 h 124"/>
                    <a:gd name="T34" fmla="*/ 0 w 238"/>
                    <a:gd name="T35" fmla="*/ 2147483647 h 124"/>
                    <a:gd name="T36" fmla="*/ 2147483647 w 238"/>
                    <a:gd name="T37" fmla="*/ 2147483647 h 124"/>
                    <a:gd name="T38" fmla="*/ 2147483647 w 238"/>
                    <a:gd name="T39" fmla="*/ 0 h 124"/>
                    <a:gd name="T40" fmla="*/ 2147483647 w 238"/>
                    <a:gd name="T41" fmla="*/ 2147483647 h 124"/>
                    <a:gd name="T42" fmla="*/ 2147483647 w 238"/>
                    <a:gd name="T43" fmla="*/ 2147483647 h 124"/>
                    <a:gd name="T44" fmla="*/ 2147483647 w 238"/>
                    <a:gd name="T45" fmla="*/ 2147483647 h 124"/>
                    <a:gd name="T46" fmla="*/ 2147483647 w 238"/>
                    <a:gd name="T47" fmla="*/ 2147483647 h 124"/>
                    <a:gd name="T48" fmla="*/ 2147483647 w 238"/>
                    <a:gd name="T49" fmla="*/ 2147483647 h 124"/>
                    <a:gd name="T50" fmla="*/ 2147483647 w 238"/>
                    <a:gd name="T51" fmla="*/ 2147483647 h 124"/>
                    <a:gd name="T52" fmla="*/ 2147483647 w 238"/>
                    <a:gd name="T53" fmla="*/ 2147483647 h 124"/>
                    <a:gd name="T54" fmla="*/ 2147483647 w 238"/>
                    <a:gd name="T55" fmla="*/ 2147483647 h 124"/>
                    <a:gd name="T56" fmla="*/ 2147483647 w 238"/>
                    <a:gd name="T57" fmla="*/ 2147483647 h 124"/>
                    <a:gd name="T58" fmla="*/ 2147483647 w 238"/>
                    <a:gd name="T59" fmla="*/ 2147483647 h 124"/>
                    <a:gd name="T60" fmla="*/ 2147483647 w 238"/>
                    <a:gd name="T61" fmla="*/ 2147483647 h 124"/>
                    <a:gd name="T62" fmla="*/ 2147483647 w 238"/>
                    <a:gd name="T63" fmla="*/ 2147483647 h 1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124"/>
                    <a:gd name="T98" fmla="*/ 238 w 238"/>
                    <a:gd name="T99" fmla="*/ 124 h 1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124">
                      <a:moveTo>
                        <a:pt x="232" y="86"/>
                      </a:moveTo>
                      <a:lnTo>
                        <a:pt x="226" y="106"/>
                      </a:lnTo>
                      <a:lnTo>
                        <a:pt x="236" y="114"/>
                      </a:lnTo>
                      <a:lnTo>
                        <a:pt x="238" y="122"/>
                      </a:lnTo>
                      <a:lnTo>
                        <a:pt x="210" y="124"/>
                      </a:lnTo>
                      <a:lnTo>
                        <a:pt x="198" y="112"/>
                      </a:lnTo>
                      <a:lnTo>
                        <a:pt x="184" y="114"/>
                      </a:lnTo>
                      <a:lnTo>
                        <a:pt x="174" y="122"/>
                      </a:lnTo>
                      <a:lnTo>
                        <a:pt x="128" y="124"/>
                      </a:lnTo>
                      <a:lnTo>
                        <a:pt x="104" y="108"/>
                      </a:lnTo>
                      <a:lnTo>
                        <a:pt x="88" y="112"/>
                      </a:lnTo>
                      <a:lnTo>
                        <a:pt x="44" y="104"/>
                      </a:lnTo>
                      <a:lnTo>
                        <a:pt x="58" y="84"/>
                      </a:lnTo>
                      <a:lnTo>
                        <a:pt x="60" y="56"/>
                      </a:lnTo>
                      <a:lnTo>
                        <a:pt x="42" y="36"/>
                      </a:lnTo>
                      <a:lnTo>
                        <a:pt x="24" y="22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8" y="2"/>
                      </a:lnTo>
                      <a:lnTo>
                        <a:pt x="36" y="0"/>
                      </a:lnTo>
                      <a:lnTo>
                        <a:pt x="98" y="8"/>
                      </a:lnTo>
                      <a:lnTo>
                        <a:pt x="110" y="2"/>
                      </a:lnTo>
                      <a:lnTo>
                        <a:pt x="122" y="14"/>
                      </a:lnTo>
                      <a:lnTo>
                        <a:pt x="148" y="28"/>
                      </a:lnTo>
                      <a:lnTo>
                        <a:pt x="156" y="40"/>
                      </a:lnTo>
                      <a:lnTo>
                        <a:pt x="168" y="32"/>
                      </a:lnTo>
                      <a:lnTo>
                        <a:pt x="182" y="40"/>
                      </a:lnTo>
                      <a:lnTo>
                        <a:pt x="194" y="40"/>
                      </a:lnTo>
                      <a:lnTo>
                        <a:pt x="208" y="50"/>
                      </a:lnTo>
                      <a:lnTo>
                        <a:pt x="208" y="64"/>
                      </a:lnTo>
                      <a:lnTo>
                        <a:pt x="198" y="74"/>
                      </a:lnTo>
                      <a:lnTo>
                        <a:pt x="232" y="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4" name="Germany">
                  <a:extLst>
                    <a:ext uri="{FF2B5EF4-FFF2-40B4-BE49-F238E27FC236}">
                      <a16:creationId xmlns="" xmlns:a16="http://schemas.microsoft.com/office/drawing/2014/main" id="{3D0082F2-2258-48FD-A36D-400F64EDD1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54537" y="3116580"/>
                  <a:ext cx="228600" cy="301625"/>
                </a:xfrm>
                <a:custGeom>
                  <a:avLst/>
                  <a:gdLst>
                    <a:gd name="T0" fmla="*/ 2147483647 w 348"/>
                    <a:gd name="T1" fmla="*/ 2147483647 h 458"/>
                    <a:gd name="T2" fmla="*/ 2147483647 w 348"/>
                    <a:gd name="T3" fmla="*/ 2147483647 h 458"/>
                    <a:gd name="T4" fmla="*/ 2147483647 w 348"/>
                    <a:gd name="T5" fmla="*/ 2147483647 h 458"/>
                    <a:gd name="T6" fmla="*/ 2147483647 w 348"/>
                    <a:gd name="T7" fmla="*/ 2147483647 h 458"/>
                    <a:gd name="T8" fmla="*/ 2147483647 w 348"/>
                    <a:gd name="T9" fmla="*/ 2147483647 h 458"/>
                    <a:gd name="T10" fmla="*/ 2147483647 w 348"/>
                    <a:gd name="T11" fmla="*/ 2147483647 h 458"/>
                    <a:gd name="T12" fmla="*/ 0 w 348"/>
                    <a:gd name="T13" fmla="*/ 2147483647 h 458"/>
                    <a:gd name="T14" fmla="*/ 2147483647 w 348"/>
                    <a:gd name="T15" fmla="*/ 2147483647 h 458"/>
                    <a:gd name="T16" fmla="*/ 2147483647 w 348"/>
                    <a:gd name="T17" fmla="*/ 2147483647 h 458"/>
                    <a:gd name="T18" fmla="*/ 2147483647 w 348"/>
                    <a:gd name="T19" fmla="*/ 2147483647 h 458"/>
                    <a:gd name="T20" fmla="*/ 2147483647 w 348"/>
                    <a:gd name="T21" fmla="*/ 2147483647 h 458"/>
                    <a:gd name="T22" fmla="*/ 2147483647 w 348"/>
                    <a:gd name="T23" fmla="*/ 2147483647 h 458"/>
                    <a:gd name="T24" fmla="*/ 2147483647 w 348"/>
                    <a:gd name="T25" fmla="*/ 2147483647 h 458"/>
                    <a:gd name="T26" fmla="*/ 2147483647 w 348"/>
                    <a:gd name="T27" fmla="*/ 2147483647 h 458"/>
                    <a:gd name="T28" fmla="*/ 2147483647 w 348"/>
                    <a:gd name="T29" fmla="*/ 2147483647 h 458"/>
                    <a:gd name="T30" fmla="*/ 2147483647 w 348"/>
                    <a:gd name="T31" fmla="*/ 2147483647 h 458"/>
                    <a:gd name="T32" fmla="*/ 2147483647 w 348"/>
                    <a:gd name="T33" fmla="*/ 2147483647 h 458"/>
                    <a:gd name="T34" fmla="*/ 2147483647 w 348"/>
                    <a:gd name="T35" fmla="*/ 2147483647 h 458"/>
                    <a:gd name="T36" fmla="*/ 2147483647 w 348"/>
                    <a:gd name="T37" fmla="*/ 2147483647 h 458"/>
                    <a:gd name="T38" fmla="*/ 2147483647 w 348"/>
                    <a:gd name="T39" fmla="*/ 2147483647 h 458"/>
                    <a:gd name="T40" fmla="*/ 2147483647 w 348"/>
                    <a:gd name="T41" fmla="*/ 2147483647 h 458"/>
                    <a:gd name="T42" fmla="*/ 2147483647 w 348"/>
                    <a:gd name="T43" fmla="*/ 2147483647 h 458"/>
                    <a:gd name="T44" fmla="*/ 2147483647 w 348"/>
                    <a:gd name="T45" fmla="*/ 2147483647 h 458"/>
                    <a:gd name="T46" fmla="*/ 2147483647 w 348"/>
                    <a:gd name="T47" fmla="*/ 2147483647 h 458"/>
                    <a:gd name="T48" fmla="*/ 2147483647 w 348"/>
                    <a:gd name="T49" fmla="*/ 2147483647 h 458"/>
                    <a:gd name="T50" fmla="*/ 2147483647 w 348"/>
                    <a:gd name="T51" fmla="*/ 2147483647 h 458"/>
                    <a:gd name="T52" fmla="*/ 2147483647 w 348"/>
                    <a:gd name="T53" fmla="*/ 2147483647 h 458"/>
                    <a:gd name="T54" fmla="*/ 2147483647 w 348"/>
                    <a:gd name="T55" fmla="*/ 2147483647 h 458"/>
                    <a:gd name="T56" fmla="*/ 2147483647 w 348"/>
                    <a:gd name="T57" fmla="*/ 2147483647 h 458"/>
                    <a:gd name="T58" fmla="*/ 2147483647 w 348"/>
                    <a:gd name="T59" fmla="*/ 2147483647 h 458"/>
                    <a:gd name="T60" fmla="*/ 2147483647 w 348"/>
                    <a:gd name="T61" fmla="*/ 2147483647 h 458"/>
                    <a:gd name="T62" fmla="*/ 2147483647 w 348"/>
                    <a:gd name="T63" fmla="*/ 2147483647 h 458"/>
                    <a:gd name="T64" fmla="*/ 2147483647 w 348"/>
                    <a:gd name="T65" fmla="*/ 2147483647 h 458"/>
                    <a:gd name="T66" fmla="*/ 2147483647 w 348"/>
                    <a:gd name="T67" fmla="*/ 2147483647 h 458"/>
                    <a:gd name="T68" fmla="*/ 2147483647 w 348"/>
                    <a:gd name="T69" fmla="*/ 2147483647 h 458"/>
                    <a:gd name="T70" fmla="*/ 2147483647 w 348"/>
                    <a:gd name="T71" fmla="*/ 2147483647 h 458"/>
                    <a:gd name="T72" fmla="*/ 2147483647 w 348"/>
                    <a:gd name="T73" fmla="*/ 2147483647 h 458"/>
                    <a:gd name="T74" fmla="*/ 2147483647 w 348"/>
                    <a:gd name="T75" fmla="*/ 2147483647 h 458"/>
                    <a:gd name="T76" fmla="*/ 2147483647 w 348"/>
                    <a:gd name="T77" fmla="*/ 0 h 458"/>
                    <a:gd name="T78" fmla="*/ 2147483647 w 348"/>
                    <a:gd name="T79" fmla="*/ 2147483647 h 458"/>
                    <a:gd name="T80" fmla="*/ 2147483647 w 348"/>
                    <a:gd name="T81" fmla="*/ 2147483647 h 458"/>
                    <a:gd name="T82" fmla="*/ 2147483647 w 348"/>
                    <a:gd name="T83" fmla="*/ 2147483647 h 458"/>
                    <a:gd name="T84" fmla="*/ 2147483647 w 348"/>
                    <a:gd name="T85" fmla="*/ 2147483647 h 4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48"/>
                    <a:gd name="T130" fmla="*/ 0 h 458"/>
                    <a:gd name="T131" fmla="*/ 348 w 348"/>
                    <a:gd name="T132" fmla="*/ 458 h 45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48" h="458">
                      <a:moveTo>
                        <a:pt x="88" y="96"/>
                      </a:moveTo>
                      <a:lnTo>
                        <a:pt x="80" y="88"/>
                      </a:lnTo>
                      <a:lnTo>
                        <a:pt x="64" y="94"/>
                      </a:lnTo>
                      <a:lnTo>
                        <a:pt x="48" y="96"/>
                      </a:lnTo>
                      <a:lnTo>
                        <a:pt x="48" y="112"/>
                      </a:lnTo>
                      <a:lnTo>
                        <a:pt x="40" y="142"/>
                      </a:lnTo>
                      <a:lnTo>
                        <a:pt x="26" y="142"/>
                      </a:lnTo>
                      <a:lnTo>
                        <a:pt x="28" y="152"/>
                      </a:lnTo>
                      <a:lnTo>
                        <a:pt x="38" y="156"/>
                      </a:lnTo>
                      <a:lnTo>
                        <a:pt x="38" y="172"/>
                      </a:lnTo>
                      <a:lnTo>
                        <a:pt x="28" y="182"/>
                      </a:lnTo>
                      <a:lnTo>
                        <a:pt x="22" y="194"/>
                      </a:lnTo>
                      <a:lnTo>
                        <a:pt x="8" y="194"/>
                      </a:lnTo>
                      <a:lnTo>
                        <a:pt x="0" y="200"/>
                      </a:lnTo>
                      <a:lnTo>
                        <a:pt x="2" y="214"/>
                      </a:lnTo>
                      <a:lnTo>
                        <a:pt x="8" y="228"/>
                      </a:lnTo>
                      <a:lnTo>
                        <a:pt x="0" y="242"/>
                      </a:lnTo>
                      <a:lnTo>
                        <a:pt x="4" y="256"/>
                      </a:lnTo>
                      <a:lnTo>
                        <a:pt x="4" y="266"/>
                      </a:lnTo>
                      <a:lnTo>
                        <a:pt x="16" y="288"/>
                      </a:lnTo>
                      <a:lnTo>
                        <a:pt x="6" y="302"/>
                      </a:lnTo>
                      <a:lnTo>
                        <a:pt x="20" y="322"/>
                      </a:lnTo>
                      <a:lnTo>
                        <a:pt x="20" y="342"/>
                      </a:lnTo>
                      <a:lnTo>
                        <a:pt x="28" y="354"/>
                      </a:lnTo>
                      <a:lnTo>
                        <a:pt x="42" y="356"/>
                      </a:lnTo>
                      <a:lnTo>
                        <a:pt x="80" y="388"/>
                      </a:lnTo>
                      <a:lnTo>
                        <a:pt x="66" y="422"/>
                      </a:lnTo>
                      <a:lnTo>
                        <a:pt x="68" y="452"/>
                      </a:lnTo>
                      <a:lnTo>
                        <a:pt x="82" y="458"/>
                      </a:lnTo>
                      <a:lnTo>
                        <a:pt x="102" y="448"/>
                      </a:lnTo>
                      <a:lnTo>
                        <a:pt x="114" y="452"/>
                      </a:lnTo>
                      <a:lnTo>
                        <a:pt x="132" y="450"/>
                      </a:lnTo>
                      <a:lnTo>
                        <a:pt x="142" y="458"/>
                      </a:lnTo>
                      <a:lnTo>
                        <a:pt x="228" y="454"/>
                      </a:lnTo>
                      <a:lnTo>
                        <a:pt x="244" y="446"/>
                      </a:lnTo>
                      <a:lnTo>
                        <a:pt x="262" y="456"/>
                      </a:lnTo>
                      <a:lnTo>
                        <a:pt x="274" y="450"/>
                      </a:lnTo>
                      <a:lnTo>
                        <a:pt x="258" y="432"/>
                      </a:lnTo>
                      <a:lnTo>
                        <a:pt x="256" y="418"/>
                      </a:lnTo>
                      <a:lnTo>
                        <a:pt x="274" y="408"/>
                      </a:lnTo>
                      <a:lnTo>
                        <a:pt x="290" y="394"/>
                      </a:lnTo>
                      <a:lnTo>
                        <a:pt x="308" y="392"/>
                      </a:lnTo>
                      <a:lnTo>
                        <a:pt x="294" y="370"/>
                      </a:lnTo>
                      <a:lnTo>
                        <a:pt x="284" y="370"/>
                      </a:lnTo>
                      <a:lnTo>
                        <a:pt x="274" y="356"/>
                      </a:lnTo>
                      <a:lnTo>
                        <a:pt x="248" y="344"/>
                      </a:lnTo>
                      <a:lnTo>
                        <a:pt x="244" y="318"/>
                      </a:lnTo>
                      <a:lnTo>
                        <a:pt x="232" y="306"/>
                      </a:lnTo>
                      <a:lnTo>
                        <a:pt x="234" y="300"/>
                      </a:lnTo>
                      <a:lnTo>
                        <a:pt x="252" y="298"/>
                      </a:lnTo>
                      <a:lnTo>
                        <a:pt x="278" y="284"/>
                      </a:lnTo>
                      <a:lnTo>
                        <a:pt x="300" y="270"/>
                      </a:lnTo>
                      <a:lnTo>
                        <a:pt x="318" y="266"/>
                      </a:lnTo>
                      <a:lnTo>
                        <a:pt x="326" y="252"/>
                      </a:lnTo>
                      <a:lnTo>
                        <a:pt x="340" y="256"/>
                      </a:lnTo>
                      <a:lnTo>
                        <a:pt x="348" y="246"/>
                      </a:lnTo>
                      <a:lnTo>
                        <a:pt x="326" y="218"/>
                      </a:lnTo>
                      <a:lnTo>
                        <a:pt x="328" y="198"/>
                      </a:lnTo>
                      <a:lnTo>
                        <a:pt x="324" y="156"/>
                      </a:lnTo>
                      <a:lnTo>
                        <a:pt x="304" y="136"/>
                      </a:lnTo>
                      <a:lnTo>
                        <a:pt x="306" y="122"/>
                      </a:lnTo>
                      <a:lnTo>
                        <a:pt x="300" y="106"/>
                      </a:lnTo>
                      <a:lnTo>
                        <a:pt x="302" y="78"/>
                      </a:lnTo>
                      <a:lnTo>
                        <a:pt x="282" y="62"/>
                      </a:lnTo>
                      <a:lnTo>
                        <a:pt x="280" y="30"/>
                      </a:lnTo>
                      <a:lnTo>
                        <a:pt x="268" y="26"/>
                      </a:lnTo>
                      <a:lnTo>
                        <a:pt x="262" y="50"/>
                      </a:lnTo>
                      <a:lnTo>
                        <a:pt x="252" y="44"/>
                      </a:lnTo>
                      <a:lnTo>
                        <a:pt x="238" y="44"/>
                      </a:lnTo>
                      <a:lnTo>
                        <a:pt x="226" y="62"/>
                      </a:lnTo>
                      <a:lnTo>
                        <a:pt x="214" y="62"/>
                      </a:lnTo>
                      <a:lnTo>
                        <a:pt x="200" y="76"/>
                      </a:lnTo>
                      <a:lnTo>
                        <a:pt x="176" y="68"/>
                      </a:lnTo>
                      <a:lnTo>
                        <a:pt x="180" y="46"/>
                      </a:lnTo>
                      <a:lnTo>
                        <a:pt x="152" y="38"/>
                      </a:lnTo>
                      <a:lnTo>
                        <a:pt x="152" y="16"/>
                      </a:lnTo>
                      <a:lnTo>
                        <a:pt x="142" y="8"/>
                      </a:lnTo>
                      <a:lnTo>
                        <a:pt x="104" y="0"/>
                      </a:lnTo>
                      <a:lnTo>
                        <a:pt x="100" y="16"/>
                      </a:lnTo>
                      <a:lnTo>
                        <a:pt x="112" y="24"/>
                      </a:lnTo>
                      <a:lnTo>
                        <a:pt x="106" y="42"/>
                      </a:lnTo>
                      <a:lnTo>
                        <a:pt x="114" y="52"/>
                      </a:lnTo>
                      <a:lnTo>
                        <a:pt x="106" y="62"/>
                      </a:lnTo>
                      <a:lnTo>
                        <a:pt x="110" y="72"/>
                      </a:lnTo>
                      <a:lnTo>
                        <a:pt x="100" y="90"/>
                      </a:lnTo>
                      <a:lnTo>
                        <a:pt x="88" y="9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5" name="Ghana">
                  <a:extLst>
                    <a:ext uri="{FF2B5EF4-FFF2-40B4-BE49-F238E27FC236}">
                      <a16:creationId xmlns="" xmlns:a16="http://schemas.microsoft.com/office/drawing/2014/main" id="{91DA61D3-EAD9-4144-982C-B6DC039A77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22762" y="4521517"/>
                  <a:ext cx="114300" cy="166688"/>
                </a:xfrm>
                <a:custGeom>
                  <a:avLst/>
                  <a:gdLst>
                    <a:gd name="T0" fmla="*/ 0 w 172"/>
                    <a:gd name="T1" fmla="*/ 2147483647 h 251"/>
                    <a:gd name="T2" fmla="*/ 2147483647 w 172"/>
                    <a:gd name="T3" fmla="*/ 2147483647 h 251"/>
                    <a:gd name="T4" fmla="*/ 0 w 172"/>
                    <a:gd name="T5" fmla="*/ 2147483647 h 251"/>
                    <a:gd name="T6" fmla="*/ 0 w 172"/>
                    <a:gd name="T7" fmla="*/ 2147483647 h 251"/>
                    <a:gd name="T8" fmla="*/ 2147483647 w 172"/>
                    <a:gd name="T9" fmla="*/ 2147483647 h 251"/>
                    <a:gd name="T10" fmla="*/ 2147483647 w 172"/>
                    <a:gd name="T11" fmla="*/ 2147483647 h 251"/>
                    <a:gd name="T12" fmla="*/ 2147483647 w 172"/>
                    <a:gd name="T13" fmla="*/ 2147483647 h 251"/>
                    <a:gd name="T14" fmla="*/ 2147483647 w 172"/>
                    <a:gd name="T15" fmla="*/ 2147483647 h 251"/>
                    <a:gd name="T16" fmla="*/ 2147483647 w 172"/>
                    <a:gd name="T17" fmla="*/ 0 h 251"/>
                    <a:gd name="T18" fmla="*/ 2147483647 w 172"/>
                    <a:gd name="T19" fmla="*/ 0 h 251"/>
                    <a:gd name="T20" fmla="*/ 2147483647 w 172"/>
                    <a:gd name="T21" fmla="*/ 2147483647 h 251"/>
                    <a:gd name="T22" fmla="*/ 2147483647 w 172"/>
                    <a:gd name="T23" fmla="*/ 2147483647 h 251"/>
                    <a:gd name="T24" fmla="*/ 2147483647 w 172"/>
                    <a:gd name="T25" fmla="*/ 2147483647 h 251"/>
                    <a:gd name="T26" fmla="*/ 2147483647 w 172"/>
                    <a:gd name="T27" fmla="*/ 2147483647 h 251"/>
                    <a:gd name="T28" fmla="*/ 2147483647 w 172"/>
                    <a:gd name="T29" fmla="*/ 2147483647 h 251"/>
                    <a:gd name="T30" fmla="*/ 2147483647 w 172"/>
                    <a:gd name="T31" fmla="*/ 2147483647 h 251"/>
                    <a:gd name="T32" fmla="*/ 2147483647 w 172"/>
                    <a:gd name="T33" fmla="*/ 2147483647 h 251"/>
                    <a:gd name="T34" fmla="*/ 2147483647 w 172"/>
                    <a:gd name="T35" fmla="*/ 2147483647 h 251"/>
                    <a:gd name="T36" fmla="*/ 2147483647 w 172"/>
                    <a:gd name="T37" fmla="*/ 2147483647 h 251"/>
                    <a:gd name="T38" fmla="*/ 2147483647 w 172"/>
                    <a:gd name="T39" fmla="*/ 2147483647 h 251"/>
                    <a:gd name="T40" fmla="*/ 2147483647 w 172"/>
                    <a:gd name="T41" fmla="*/ 2147483647 h 251"/>
                    <a:gd name="T42" fmla="*/ 2147483647 w 172"/>
                    <a:gd name="T43" fmla="*/ 2147483647 h 251"/>
                    <a:gd name="T44" fmla="*/ 2147483647 w 172"/>
                    <a:gd name="T45" fmla="*/ 2147483647 h 251"/>
                    <a:gd name="T46" fmla="*/ 2147483647 w 172"/>
                    <a:gd name="T47" fmla="*/ 2147483647 h 251"/>
                    <a:gd name="T48" fmla="*/ 2147483647 w 172"/>
                    <a:gd name="T49" fmla="*/ 2147483647 h 251"/>
                    <a:gd name="T50" fmla="*/ 0 w 172"/>
                    <a:gd name="T51" fmla="*/ 2147483647 h 25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2"/>
                    <a:gd name="T79" fmla="*/ 0 h 251"/>
                    <a:gd name="T80" fmla="*/ 172 w 172"/>
                    <a:gd name="T81" fmla="*/ 251 h 25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2" h="251">
                      <a:moveTo>
                        <a:pt x="0" y="233"/>
                      </a:moveTo>
                      <a:lnTo>
                        <a:pt x="18" y="225"/>
                      </a:lnTo>
                      <a:lnTo>
                        <a:pt x="0" y="181"/>
                      </a:lnTo>
                      <a:lnTo>
                        <a:pt x="0" y="155"/>
                      </a:lnTo>
                      <a:lnTo>
                        <a:pt x="22" y="105"/>
                      </a:lnTo>
                      <a:lnTo>
                        <a:pt x="16" y="66"/>
                      </a:lnTo>
                      <a:lnTo>
                        <a:pt x="12" y="8"/>
                      </a:lnTo>
                      <a:lnTo>
                        <a:pt x="106" y="8"/>
                      </a:lnTo>
                      <a:lnTo>
                        <a:pt x="114" y="0"/>
                      </a:lnTo>
                      <a:lnTo>
                        <a:pt x="132" y="0"/>
                      </a:lnTo>
                      <a:lnTo>
                        <a:pt x="130" y="8"/>
                      </a:lnTo>
                      <a:lnTo>
                        <a:pt x="128" y="14"/>
                      </a:lnTo>
                      <a:lnTo>
                        <a:pt x="136" y="22"/>
                      </a:lnTo>
                      <a:lnTo>
                        <a:pt x="140" y="50"/>
                      </a:lnTo>
                      <a:lnTo>
                        <a:pt x="144" y="80"/>
                      </a:lnTo>
                      <a:lnTo>
                        <a:pt x="134" y="96"/>
                      </a:lnTo>
                      <a:lnTo>
                        <a:pt x="146" y="117"/>
                      </a:lnTo>
                      <a:lnTo>
                        <a:pt x="150" y="161"/>
                      </a:lnTo>
                      <a:lnTo>
                        <a:pt x="172" y="191"/>
                      </a:lnTo>
                      <a:lnTo>
                        <a:pt x="154" y="205"/>
                      </a:lnTo>
                      <a:lnTo>
                        <a:pt x="118" y="207"/>
                      </a:lnTo>
                      <a:lnTo>
                        <a:pt x="78" y="233"/>
                      </a:lnTo>
                      <a:lnTo>
                        <a:pt x="48" y="237"/>
                      </a:lnTo>
                      <a:lnTo>
                        <a:pt x="36" y="251"/>
                      </a:lnTo>
                      <a:lnTo>
                        <a:pt x="24" y="239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6" name="Greece">
                  <a:extLst>
                    <a:ext uri="{FF2B5EF4-FFF2-40B4-BE49-F238E27FC236}">
                      <a16:creationId xmlns="" xmlns:a16="http://schemas.microsoft.com/office/drawing/2014/main" id="{C95FE246-95F2-4B98-80A4-5DE6614DB2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908550" y="3624580"/>
                  <a:ext cx="155575" cy="228600"/>
                </a:xfrm>
                <a:custGeom>
                  <a:avLst/>
                  <a:gdLst>
                    <a:gd name="T0" fmla="*/ 0 w 234"/>
                    <a:gd name="T1" fmla="*/ 2147483647 h 346"/>
                    <a:gd name="T2" fmla="*/ 2147483647 w 234"/>
                    <a:gd name="T3" fmla="*/ 2147483647 h 346"/>
                    <a:gd name="T4" fmla="*/ 2147483647 w 234"/>
                    <a:gd name="T5" fmla="*/ 2147483647 h 346"/>
                    <a:gd name="T6" fmla="*/ 2147483647 w 234"/>
                    <a:gd name="T7" fmla="*/ 2147483647 h 346"/>
                    <a:gd name="T8" fmla="*/ 2147483647 w 234"/>
                    <a:gd name="T9" fmla="*/ 2147483647 h 346"/>
                    <a:gd name="T10" fmla="*/ 2147483647 w 234"/>
                    <a:gd name="T11" fmla="*/ 2147483647 h 346"/>
                    <a:gd name="T12" fmla="*/ 2147483647 w 234"/>
                    <a:gd name="T13" fmla="*/ 2147483647 h 346"/>
                    <a:gd name="T14" fmla="*/ 2147483647 w 234"/>
                    <a:gd name="T15" fmla="*/ 2147483647 h 346"/>
                    <a:gd name="T16" fmla="*/ 2147483647 w 234"/>
                    <a:gd name="T17" fmla="*/ 2147483647 h 346"/>
                    <a:gd name="T18" fmla="*/ 2147483647 w 234"/>
                    <a:gd name="T19" fmla="*/ 2147483647 h 346"/>
                    <a:gd name="T20" fmla="*/ 2147483647 w 234"/>
                    <a:gd name="T21" fmla="*/ 2147483647 h 346"/>
                    <a:gd name="T22" fmla="*/ 2147483647 w 234"/>
                    <a:gd name="T23" fmla="*/ 2147483647 h 346"/>
                    <a:gd name="T24" fmla="*/ 2147483647 w 234"/>
                    <a:gd name="T25" fmla="*/ 2147483647 h 346"/>
                    <a:gd name="T26" fmla="*/ 2147483647 w 234"/>
                    <a:gd name="T27" fmla="*/ 2147483647 h 346"/>
                    <a:gd name="T28" fmla="*/ 2147483647 w 234"/>
                    <a:gd name="T29" fmla="*/ 2147483647 h 346"/>
                    <a:gd name="T30" fmla="*/ 2147483647 w 234"/>
                    <a:gd name="T31" fmla="*/ 2147483647 h 346"/>
                    <a:gd name="T32" fmla="*/ 2147483647 w 234"/>
                    <a:gd name="T33" fmla="*/ 2147483647 h 346"/>
                    <a:gd name="T34" fmla="*/ 2147483647 w 234"/>
                    <a:gd name="T35" fmla="*/ 2147483647 h 346"/>
                    <a:gd name="T36" fmla="*/ 2147483647 w 234"/>
                    <a:gd name="T37" fmla="*/ 2147483647 h 346"/>
                    <a:gd name="T38" fmla="*/ 2147483647 w 234"/>
                    <a:gd name="T39" fmla="*/ 2147483647 h 346"/>
                    <a:gd name="T40" fmla="*/ 2147483647 w 234"/>
                    <a:gd name="T41" fmla="*/ 2147483647 h 346"/>
                    <a:gd name="T42" fmla="*/ 2147483647 w 234"/>
                    <a:gd name="T43" fmla="*/ 2147483647 h 346"/>
                    <a:gd name="T44" fmla="*/ 2147483647 w 234"/>
                    <a:gd name="T45" fmla="*/ 2147483647 h 346"/>
                    <a:gd name="T46" fmla="*/ 2147483647 w 234"/>
                    <a:gd name="T47" fmla="*/ 2147483647 h 346"/>
                    <a:gd name="T48" fmla="*/ 2147483647 w 234"/>
                    <a:gd name="T49" fmla="*/ 2147483647 h 346"/>
                    <a:gd name="T50" fmla="*/ 2147483647 w 234"/>
                    <a:gd name="T51" fmla="*/ 2147483647 h 346"/>
                    <a:gd name="T52" fmla="*/ 2147483647 w 234"/>
                    <a:gd name="T53" fmla="*/ 2147483647 h 346"/>
                    <a:gd name="T54" fmla="*/ 2147483647 w 234"/>
                    <a:gd name="T55" fmla="*/ 2147483647 h 346"/>
                    <a:gd name="T56" fmla="*/ 2147483647 w 234"/>
                    <a:gd name="T57" fmla="*/ 2147483647 h 346"/>
                    <a:gd name="T58" fmla="*/ 2147483647 w 234"/>
                    <a:gd name="T59" fmla="*/ 2147483647 h 346"/>
                    <a:gd name="T60" fmla="*/ 2147483647 w 234"/>
                    <a:gd name="T61" fmla="*/ 2147483647 h 346"/>
                    <a:gd name="T62" fmla="*/ 2147483647 w 234"/>
                    <a:gd name="T63" fmla="*/ 2147483647 h 346"/>
                    <a:gd name="T64" fmla="*/ 2147483647 w 234"/>
                    <a:gd name="T65" fmla="*/ 2147483647 h 346"/>
                    <a:gd name="T66" fmla="*/ 2147483647 w 234"/>
                    <a:gd name="T67" fmla="*/ 2147483647 h 346"/>
                    <a:gd name="T68" fmla="*/ 0 w 234"/>
                    <a:gd name="T69" fmla="*/ 2147483647 h 346"/>
                    <a:gd name="T70" fmla="*/ 2147483647 w 234"/>
                    <a:gd name="T71" fmla="*/ 2147483647 h 346"/>
                    <a:gd name="T72" fmla="*/ 2147483647 w 234"/>
                    <a:gd name="T73" fmla="*/ 2147483647 h 346"/>
                    <a:gd name="T74" fmla="*/ 2147483647 w 234"/>
                    <a:gd name="T75" fmla="*/ 2147483647 h 346"/>
                    <a:gd name="T76" fmla="*/ 2147483647 w 234"/>
                    <a:gd name="T77" fmla="*/ 2147483647 h 346"/>
                    <a:gd name="T78" fmla="*/ 2147483647 w 234"/>
                    <a:gd name="T79" fmla="*/ 2147483647 h 346"/>
                    <a:gd name="T80" fmla="*/ 2147483647 w 234"/>
                    <a:gd name="T81" fmla="*/ 2147483647 h 3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4"/>
                    <a:gd name="T124" fmla="*/ 0 h 346"/>
                    <a:gd name="T125" fmla="*/ 234 w 234"/>
                    <a:gd name="T126" fmla="*/ 346 h 34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4" h="346">
                      <a:moveTo>
                        <a:pt x="0" y="132"/>
                      </a:moveTo>
                      <a:lnTo>
                        <a:pt x="0" y="118"/>
                      </a:lnTo>
                      <a:lnTo>
                        <a:pt x="12" y="106"/>
                      </a:lnTo>
                      <a:lnTo>
                        <a:pt x="12" y="96"/>
                      </a:lnTo>
                      <a:lnTo>
                        <a:pt x="24" y="80"/>
                      </a:lnTo>
                      <a:lnTo>
                        <a:pt x="38" y="72"/>
                      </a:lnTo>
                      <a:lnTo>
                        <a:pt x="38" y="54"/>
                      </a:lnTo>
                      <a:lnTo>
                        <a:pt x="44" y="62"/>
                      </a:lnTo>
                      <a:lnTo>
                        <a:pt x="62" y="48"/>
                      </a:lnTo>
                      <a:lnTo>
                        <a:pt x="82" y="38"/>
                      </a:lnTo>
                      <a:lnTo>
                        <a:pt x="98" y="28"/>
                      </a:lnTo>
                      <a:lnTo>
                        <a:pt x="108" y="24"/>
                      </a:lnTo>
                      <a:lnTo>
                        <a:pt x="130" y="24"/>
                      </a:lnTo>
                      <a:lnTo>
                        <a:pt x="150" y="14"/>
                      </a:lnTo>
                      <a:lnTo>
                        <a:pt x="172" y="20"/>
                      </a:lnTo>
                      <a:lnTo>
                        <a:pt x="186" y="26"/>
                      </a:lnTo>
                      <a:lnTo>
                        <a:pt x="216" y="24"/>
                      </a:lnTo>
                      <a:lnTo>
                        <a:pt x="218" y="10"/>
                      </a:lnTo>
                      <a:lnTo>
                        <a:pt x="224" y="0"/>
                      </a:lnTo>
                      <a:lnTo>
                        <a:pt x="232" y="8"/>
                      </a:lnTo>
                      <a:lnTo>
                        <a:pt x="230" y="28"/>
                      </a:lnTo>
                      <a:lnTo>
                        <a:pt x="216" y="54"/>
                      </a:lnTo>
                      <a:lnTo>
                        <a:pt x="188" y="46"/>
                      </a:lnTo>
                      <a:lnTo>
                        <a:pt x="162" y="48"/>
                      </a:lnTo>
                      <a:lnTo>
                        <a:pt x="142" y="58"/>
                      </a:lnTo>
                      <a:lnTo>
                        <a:pt x="134" y="66"/>
                      </a:lnTo>
                      <a:lnTo>
                        <a:pt x="154" y="84"/>
                      </a:lnTo>
                      <a:lnTo>
                        <a:pt x="136" y="86"/>
                      </a:lnTo>
                      <a:lnTo>
                        <a:pt x="138" y="96"/>
                      </a:lnTo>
                      <a:lnTo>
                        <a:pt x="122" y="96"/>
                      </a:lnTo>
                      <a:lnTo>
                        <a:pt x="112" y="88"/>
                      </a:lnTo>
                      <a:lnTo>
                        <a:pt x="100" y="86"/>
                      </a:lnTo>
                      <a:lnTo>
                        <a:pt x="90" y="76"/>
                      </a:lnTo>
                      <a:lnTo>
                        <a:pt x="88" y="94"/>
                      </a:lnTo>
                      <a:lnTo>
                        <a:pt x="98" y="110"/>
                      </a:lnTo>
                      <a:lnTo>
                        <a:pt x="106" y="130"/>
                      </a:lnTo>
                      <a:lnTo>
                        <a:pt x="102" y="146"/>
                      </a:lnTo>
                      <a:lnTo>
                        <a:pt x="116" y="146"/>
                      </a:lnTo>
                      <a:lnTo>
                        <a:pt x="122" y="160"/>
                      </a:lnTo>
                      <a:lnTo>
                        <a:pt x="130" y="168"/>
                      </a:lnTo>
                      <a:lnTo>
                        <a:pt x="146" y="174"/>
                      </a:lnTo>
                      <a:lnTo>
                        <a:pt x="158" y="200"/>
                      </a:lnTo>
                      <a:lnTo>
                        <a:pt x="140" y="198"/>
                      </a:lnTo>
                      <a:lnTo>
                        <a:pt x="142" y="216"/>
                      </a:lnTo>
                      <a:lnTo>
                        <a:pt x="128" y="200"/>
                      </a:lnTo>
                      <a:lnTo>
                        <a:pt x="106" y="198"/>
                      </a:lnTo>
                      <a:lnTo>
                        <a:pt x="116" y="218"/>
                      </a:lnTo>
                      <a:lnTo>
                        <a:pt x="120" y="236"/>
                      </a:lnTo>
                      <a:lnTo>
                        <a:pt x="106" y="234"/>
                      </a:lnTo>
                      <a:lnTo>
                        <a:pt x="106" y="248"/>
                      </a:lnTo>
                      <a:lnTo>
                        <a:pt x="112" y="272"/>
                      </a:lnTo>
                      <a:lnTo>
                        <a:pt x="90" y="258"/>
                      </a:lnTo>
                      <a:lnTo>
                        <a:pt x="84" y="274"/>
                      </a:lnTo>
                      <a:lnTo>
                        <a:pt x="70" y="254"/>
                      </a:lnTo>
                      <a:lnTo>
                        <a:pt x="60" y="264"/>
                      </a:lnTo>
                      <a:lnTo>
                        <a:pt x="48" y="248"/>
                      </a:lnTo>
                      <a:lnTo>
                        <a:pt x="48" y="230"/>
                      </a:lnTo>
                      <a:lnTo>
                        <a:pt x="36" y="206"/>
                      </a:lnTo>
                      <a:lnTo>
                        <a:pt x="44" y="194"/>
                      </a:lnTo>
                      <a:lnTo>
                        <a:pt x="58" y="194"/>
                      </a:lnTo>
                      <a:lnTo>
                        <a:pt x="68" y="190"/>
                      </a:lnTo>
                      <a:lnTo>
                        <a:pt x="94" y="204"/>
                      </a:lnTo>
                      <a:lnTo>
                        <a:pt x="102" y="194"/>
                      </a:lnTo>
                      <a:lnTo>
                        <a:pt x="82" y="184"/>
                      </a:lnTo>
                      <a:lnTo>
                        <a:pt x="52" y="182"/>
                      </a:lnTo>
                      <a:lnTo>
                        <a:pt x="46" y="178"/>
                      </a:lnTo>
                      <a:lnTo>
                        <a:pt x="36" y="184"/>
                      </a:lnTo>
                      <a:lnTo>
                        <a:pt x="16" y="158"/>
                      </a:lnTo>
                      <a:lnTo>
                        <a:pt x="18" y="148"/>
                      </a:lnTo>
                      <a:lnTo>
                        <a:pt x="0" y="132"/>
                      </a:lnTo>
                      <a:close/>
                      <a:moveTo>
                        <a:pt x="130" y="330"/>
                      </a:moveTo>
                      <a:lnTo>
                        <a:pt x="160" y="338"/>
                      </a:lnTo>
                      <a:lnTo>
                        <a:pt x="170" y="346"/>
                      </a:lnTo>
                      <a:lnTo>
                        <a:pt x="226" y="342"/>
                      </a:lnTo>
                      <a:lnTo>
                        <a:pt x="234" y="324"/>
                      </a:lnTo>
                      <a:lnTo>
                        <a:pt x="210" y="332"/>
                      </a:lnTo>
                      <a:lnTo>
                        <a:pt x="210" y="324"/>
                      </a:lnTo>
                      <a:lnTo>
                        <a:pt x="168" y="322"/>
                      </a:lnTo>
                      <a:lnTo>
                        <a:pt x="158" y="328"/>
                      </a:lnTo>
                      <a:lnTo>
                        <a:pt x="150" y="320"/>
                      </a:lnTo>
                      <a:lnTo>
                        <a:pt x="126" y="318"/>
                      </a:lnTo>
                      <a:lnTo>
                        <a:pt x="130" y="3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7" name="Greenland">
                  <a:extLst>
                    <a:ext uri="{FF2B5EF4-FFF2-40B4-BE49-F238E27FC236}">
                      <a16:creationId xmlns="" xmlns:a16="http://schemas.microsoft.com/office/drawing/2014/main" id="{60E0A95B-2A21-4C61-9795-B4DD0E63BB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70175" y="1822767"/>
                  <a:ext cx="1217612" cy="942975"/>
                </a:xfrm>
                <a:custGeom>
                  <a:avLst/>
                  <a:gdLst>
                    <a:gd name="T0" fmla="*/ 2147483647 w 783"/>
                    <a:gd name="T1" fmla="*/ 2147483647 h 606"/>
                    <a:gd name="T2" fmla="*/ 2147483647 w 783"/>
                    <a:gd name="T3" fmla="*/ 2147483647 h 606"/>
                    <a:gd name="T4" fmla="*/ 2147483647 w 783"/>
                    <a:gd name="T5" fmla="*/ 2147483647 h 606"/>
                    <a:gd name="T6" fmla="*/ 2147483647 w 783"/>
                    <a:gd name="T7" fmla="*/ 2147483647 h 606"/>
                    <a:gd name="T8" fmla="*/ 2147483647 w 783"/>
                    <a:gd name="T9" fmla="*/ 2147483647 h 606"/>
                    <a:gd name="T10" fmla="*/ 2147483647 w 783"/>
                    <a:gd name="T11" fmla="*/ 2147483647 h 606"/>
                    <a:gd name="T12" fmla="*/ 2147483647 w 783"/>
                    <a:gd name="T13" fmla="*/ 2147483647 h 606"/>
                    <a:gd name="T14" fmla="*/ 2147483647 w 783"/>
                    <a:gd name="T15" fmla="*/ 2147483647 h 606"/>
                    <a:gd name="T16" fmla="*/ 2147483647 w 783"/>
                    <a:gd name="T17" fmla="*/ 2147483647 h 606"/>
                    <a:gd name="T18" fmla="*/ 2147483647 w 783"/>
                    <a:gd name="T19" fmla="*/ 2147483647 h 606"/>
                    <a:gd name="T20" fmla="*/ 2147483647 w 783"/>
                    <a:gd name="T21" fmla="*/ 2147483647 h 606"/>
                    <a:gd name="T22" fmla="*/ 2147483647 w 783"/>
                    <a:gd name="T23" fmla="*/ 2147483647 h 606"/>
                    <a:gd name="T24" fmla="*/ 2147483647 w 783"/>
                    <a:gd name="T25" fmla="*/ 0 h 606"/>
                    <a:gd name="T26" fmla="*/ 2147483647 w 783"/>
                    <a:gd name="T27" fmla="*/ 2147483647 h 606"/>
                    <a:gd name="T28" fmla="*/ 2147483647 w 783"/>
                    <a:gd name="T29" fmla="*/ 2147483647 h 606"/>
                    <a:gd name="T30" fmla="*/ 2147483647 w 783"/>
                    <a:gd name="T31" fmla="*/ 2147483647 h 606"/>
                    <a:gd name="T32" fmla="*/ 2147483647 w 783"/>
                    <a:gd name="T33" fmla="*/ 2147483647 h 606"/>
                    <a:gd name="T34" fmla="*/ 2147483647 w 783"/>
                    <a:gd name="T35" fmla="*/ 2147483647 h 606"/>
                    <a:gd name="T36" fmla="*/ 2147483647 w 783"/>
                    <a:gd name="T37" fmla="*/ 2147483647 h 606"/>
                    <a:gd name="T38" fmla="*/ 2147483647 w 783"/>
                    <a:gd name="T39" fmla="*/ 2147483647 h 606"/>
                    <a:gd name="T40" fmla="*/ 2147483647 w 783"/>
                    <a:gd name="T41" fmla="*/ 2147483647 h 606"/>
                    <a:gd name="T42" fmla="*/ 2147483647 w 783"/>
                    <a:gd name="T43" fmla="*/ 2147483647 h 606"/>
                    <a:gd name="T44" fmla="*/ 2147483647 w 783"/>
                    <a:gd name="T45" fmla="*/ 2147483647 h 606"/>
                    <a:gd name="T46" fmla="*/ 2147483647 w 783"/>
                    <a:gd name="T47" fmla="*/ 2147483647 h 606"/>
                    <a:gd name="T48" fmla="*/ 2147483647 w 783"/>
                    <a:gd name="T49" fmla="*/ 2147483647 h 606"/>
                    <a:gd name="T50" fmla="*/ 2147483647 w 783"/>
                    <a:gd name="T51" fmla="*/ 2147483647 h 606"/>
                    <a:gd name="T52" fmla="*/ 2147483647 w 783"/>
                    <a:gd name="T53" fmla="*/ 2147483647 h 606"/>
                    <a:gd name="T54" fmla="*/ 2147483647 w 783"/>
                    <a:gd name="T55" fmla="*/ 2147483647 h 606"/>
                    <a:gd name="T56" fmla="*/ 2147483647 w 783"/>
                    <a:gd name="T57" fmla="*/ 2147483647 h 606"/>
                    <a:gd name="T58" fmla="*/ 2147483647 w 783"/>
                    <a:gd name="T59" fmla="*/ 2147483647 h 606"/>
                    <a:gd name="T60" fmla="*/ 2147483647 w 783"/>
                    <a:gd name="T61" fmla="*/ 2147483647 h 606"/>
                    <a:gd name="T62" fmla="*/ 2147483647 w 783"/>
                    <a:gd name="T63" fmla="*/ 2147483647 h 606"/>
                    <a:gd name="T64" fmla="*/ 2147483647 w 783"/>
                    <a:gd name="T65" fmla="*/ 2147483647 h 606"/>
                    <a:gd name="T66" fmla="*/ 2147483647 w 783"/>
                    <a:gd name="T67" fmla="*/ 2147483647 h 606"/>
                    <a:gd name="T68" fmla="*/ 2147483647 w 783"/>
                    <a:gd name="T69" fmla="*/ 2147483647 h 606"/>
                    <a:gd name="T70" fmla="*/ 2147483647 w 783"/>
                    <a:gd name="T71" fmla="*/ 2147483647 h 606"/>
                    <a:gd name="T72" fmla="*/ 2147483647 w 783"/>
                    <a:gd name="T73" fmla="*/ 2147483647 h 606"/>
                    <a:gd name="T74" fmla="*/ 2147483647 w 783"/>
                    <a:gd name="T75" fmla="*/ 2147483647 h 606"/>
                    <a:gd name="T76" fmla="*/ 2147483647 w 783"/>
                    <a:gd name="T77" fmla="*/ 2147483647 h 606"/>
                    <a:gd name="T78" fmla="*/ 2147483647 w 783"/>
                    <a:gd name="T79" fmla="*/ 2147483647 h 606"/>
                    <a:gd name="T80" fmla="*/ 2147483647 w 783"/>
                    <a:gd name="T81" fmla="*/ 2147483647 h 606"/>
                    <a:gd name="T82" fmla="*/ 2147483647 w 783"/>
                    <a:gd name="T83" fmla="*/ 2147483647 h 606"/>
                    <a:gd name="T84" fmla="*/ 2147483647 w 783"/>
                    <a:gd name="T85" fmla="*/ 2147483647 h 606"/>
                    <a:gd name="T86" fmla="*/ 2147483647 w 783"/>
                    <a:gd name="T87" fmla="*/ 2147483647 h 606"/>
                    <a:gd name="T88" fmla="*/ 2147483647 w 783"/>
                    <a:gd name="T89" fmla="*/ 2147483647 h 606"/>
                    <a:gd name="T90" fmla="*/ 2147483647 w 783"/>
                    <a:gd name="T91" fmla="*/ 2147483647 h 606"/>
                    <a:gd name="T92" fmla="*/ 2147483647 w 783"/>
                    <a:gd name="T93" fmla="*/ 2147483647 h 606"/>
                    <a:gd name="T94" fmla="*/ 2147483647 w 783"/>
                    <a:gd name="T95" fmla="*/ 2147483647 h 606"/>
                    <a:gd name="T96" fmla="*/ 2147483647 w 783"/>
                    <a:gd name="T97" fmla="*/ 2147483647 h 606"/>
                    <a:gd name="T98" fmla="*/ 2147483647 w 783"/>
                    <a:gd name="T99" fmla="*/ 2147483647 h 606"/>
                    <a:gd name="T100" fmla="*/ 2147483647 w 783"/>
                    <a:gd name="T101" fmla="*/ 2147483647 h 606"/>
                    <a:gd name="T102" fmla="*/ 2147483647 w 783"/>
                    <a:gd name="T103" fmla="*/ 2147483647 h 606"/>
                    <a:gd name="T104" fmla="*/ 2147483647 w 783"/>
                    <a:gd name="T105" fmla="*/ 2147483647 h 606"/>
                    <a:gd name="T106" fmla="*/ 2147483647 w 783"/>
                    <a:gd name="T107" fmla="*/ 2147483647 h 606"/>
                    <a:gd name="T108" fmla="*/ 2147483647 w 783"/>
                    <a:gd name="T109" fmla="*/ 2147483647 h 606"/>
                    <a:gd name="T110" fmla="*/ 2147483647 w 783"/>
                    <a:gd name="T111" fmla="*/ 2147483647 h 606"/>
                    <a:gd name="T112" fmla="*/ 2147483647 w 783"/>
                    <a:gd name="T113" fmla="*/ 2147483647 h 606"/>
                    <a:gd name="T114" fmla="*/ 2147483647 w 783"/>
                    <a:gd name="T115" fmla="*/ 2147483647 h 606"/>
                    <a:gd name="T116" fmla="*/ 2147483647 w 783"/>
                    <a:gd name="T117" fmla="*/ 2147483647 h 606"/>
                    <a:gd name="T118" fmla="*/ 0 w 783"/>
                    <a:gd name="T119" fmla="*/ 2147483647 h 6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3"/>
                    <a:gd name="T181" fmla="*/ 0 h 606"/>
                    <a:gd name="T182" fmla="*/ 783 w 783"/>
                    <a:gd name="T183" fmla="*/ 606 h 6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3" h="606">
                      <a:moveTo>
                        <a:pt x="6" y="149"/>
                      </a:moveTo>
                      <a:lnTo>
                        <a:pt x="25" y="143"/>
                      </a:lnTo>
                      <a:lnTo>
                        <a:pt x="67" y="143"/>
                      </a:lnTo>
                      <a:lnTo>
                        <a:pt x="96" y="119"/>
                      </a:lnTo>
                      <a:lnTo>
                        <a:pt x="63" y="114"/>
                      </a:lnTo>
                      <a:lnTo>
                        <a:pt x="70" y="96"/>
                      </a:lnTo>
                      <a:lnTo>
                        <a:pt x="123" y="83"/>
                      </a:lnTo>
                      <a:lnTo>
                        <a:pt x="150" y="69"/>
                      </a:lnTo>
                      <a:lnTo>
                        <a:pt x="196" y="50"/>
                      </a:lnTo>
                      <a:lnTo>
                        <a:pt x="231" y="51"/>
                      </a:lnTo>
                      <a:lnTo>
                        <a:pt x="255" y="66"/>
                      </a:lnTo>
                      <a:lnTo>
                        <a:pt x="276" y="72"/>
                      </a:lnTo>
                      <a:lnTo>
                        <a:pt x="279" y="51"/>
                      </a:lnTo>
                      <a:lnTo>
                        <a:pt x="291" y="45"/>
                      </a:lnTo>
                      <a:lnTo>
                        <a:pt x="306" y="53"/>
                      </a:lnTo>
                      <a:lnTo>
                        <a:pt x="330" y="60"/>
                      </a:lnTo>
                      <a:lnTo>
                        <a:pt x="328" y="42"/>
                      </a:lnTo>
                      <a:lnTo>
                        <a:pt x="345" y="39"/>
                      </a:lnTo>
                      <a:lnTo>
                        <a:pt x="370" y="39"/>
                      </a:lnTo>
                      <a:lnTo>
                        <a:pt x="378" y="24"/>
                      </a:lnTo>
                      <a:lnTo>
                        <a:pt x="409" y="24"/>
                      </a:lnTo>
                      <a:lnTo>
                        <a:pt x="433" y="17"/>
                      </a:lnTo>
                      <a:lnTo>
                        <a:pt x="448" y="3"/>
                      </a:lnTo>
                      <a:lnTo>
                        <a:pt x="489" y="2"/>
                      </a:lnTo>
                      <a:lnTo>
                        <a:pt x="532" y="6"/>
                      </a:lnTo>
                      <a:lnTo>
                        <a:pt x="561" y="0"/>
                      </a:lnTo>
                      <a:lnTo>
                        <a:pt x="570" y="6"/>
                      </a:lnTo>
                      <a:lnTo>
                        <a:pt x="589" y="6"/>
                      </a:lnTo>
                      <a:lnTo>
                        <a:pt x="595" y="14"/>
                      </a:lnTo>
                      <a:lnTo>
                        <a:pt x="568" y="18"/>
                      </a:lnTo>
                      <a:lnTo>
                        <a:pt x="543" y="23"/>
                      </a:lnTo>
                      <a:lnTo>
                        <a:pt x="568" y="26"/>
                      </a:lnTo>
                      <a:lnTo>
                        <a:pt x="591" y="21"/>
                      </a:lnTo>
                      <a:lnTo>
                        <a:pt x="628" y="21"/>
                      </a:lnTo>
                      <a:lnTo>
                        <a:pt x="645" y="33"/>
                      </a:lnTo>
                      <a:lnTo>
                        <a:pt x="666" y="33"/>
                      </a:lnTo>
                      <a:lnTo>
                        <a:pt x="649" y="54"/>
                      </a:lnTo>
                      <a:lnTo>
                        <a:pt x="612" y="54"/>
                      </a:lnTo>
                      <a:lnTo>
                        <a:pt x="597" y="65"/>
                      </a:lnTo>
                      <a:lnTo>
                        <a:pt x="631" y="65"/>
                      </a:lnTo>
                      <a:lnTo>
                        <a:pt x="663" y="66"/>
                      </a:lnTo>
                      <a:lnTo>
                        <a:pt x="643" y="89"/>
                      </a:lnTo>
                      <a:lnTo>
                        <a:pt x="682" y="60"/>
                      </a:lnTo>
                      <a:lnTo>
                        <a:pt x="742" y="62"/>
                      </a:lnTo>
                      <a:lnTo>
                        <a:pt x="763" y="56"/>
                      </a:lnTo>
                      <a:lnTo>
                        <a:pt x="783" y="65"/>
                      </a:lnTo>
                      <a:lnTo>
                        <a:pt x="775" y="81"/>
                      </a:lnTo>
                      <a:lnTo>
                        <a:pt x="745" y="96"/>
                      </a:lnTo>
                      <a:lnTo>
                        <a:pt x="715" y="99"/>
                      </a:lnTo>
                      <a:lnTo>
                        <a:pt x="700" y="123"/>
                      </a:lnTo>
                      <a:lnTo>
                        <a:pt x="694" y="137"/>
                      </a:lnTo>
                      <a:lnTo>
                        <a:pt x="681" y="149"/>
                      </a:lnTo>
                      <a:lnTo>
                        <a:pt x="666" y="156"/>
                      </a:lnTo>
                      <a:lnTo>
                        <a:pt x="684" y="168"/>
                      </a:lnTo>
                      <a:lnTo>
                        <a:pt x="705" y="191"/>
                      </a:lnTo>
                      <a:lnTo>
                        <a:pt x="697" y="198"/>
                      </a:lnTo>
                      <a:lnTo>
                        <a:pt x="678" y="198"/>
                      </a:lnTo>
                      <a:lnTo>
                        <a:pt x="687" y="212"/>
                      </a:lnTo>
                      <a:lnTo>
                        <a:pt x="688" y="227"/>
                      </a:lnTo>
                      <a:lnTo>
                        <a:pt x="664" y="234"/>
                      </a:lnTo>
                      <a:lnTo>
                        <a:pt x="657" y="251"/>
                      </a:lnTo>
                      <a:lnTo>
                        <a:pt x="663" y="267"/>
                      </a:lnTo>
                      <a:lnTo>
                        <a:pt x="678" y="275"/>
                      </a:lnTo>
                      <a:lnTo>
                        <a:pt x="651" y="287"/>
                      </a:lnTo>
                      <a:lnTo>
                        <a:pt x="640" y="290"/>
                      </a:lnTo>
                      <a:lnTo>
                        <a:pt x="663" y="314"/>
                      </a:lnTo>
                      <a:lnTo>
                        <a:pt x="649" y="326"/>
                      </a:lnTo>
                      <a:lnTo>
                        <a:pt x="658" y="344"/>
                      </a:lnTo>
                      <a:lnTo>
                        <a:pt x="648" y="356"/>
                      </a:lnTo>
                      <a:lnTo>
                        <a:pt x="630" y="344"/>
                      </a:lnTo>
                      <a:lnTo>
                        <a:pt x="610" y="344"/>
                      </a:lnTo>
                      <a:lnTo>
                        <a:pt x="595" y="354"/>
                      </a:lnTo>
                      <a:lnTo>
                        <a:pt x="600" y="369"/>
                      </a:lnTo>
                      <a:lnTo>
                        <a:pt x="619" y="369"/>
                      </a:lnTo>
                      <a:lnTo>
                        <a:pt x="637" y="378"/>
                      </a:lnTo>
                      <a:lnTo>
                        <a:pt x="612" y="390"/>
                      </a:lnTo>
                      <a:lnTo>
                        <a:pt x="582" y="413"/>
                      </a:lnTo>
                      <a:lnTo>
                        <a:pt x="544" y="413"/>
                      </a:lnTo>
                      <a:lnTo>
                        <a:pt x="525" y="426"/>
                      </a:lnTo>
                      <a:lnTo>
                        <a:pt x="499" y="432"/>
                      </a:lnTo>
                      <a:lnTo>
                        <a:pt x="475" y="461"/>
                      </a:lnTo>
                      <a:lnTo>
                        <a:pt x="448" y="470"/>
                      </a:lnTo>
                      <a:lnTo>
                        <a:pt x="418" y="489"/>
                      </a:lnTo>
                      <a:lnTo>
                        <a:pt x="409" y="516"/>
                      </a:lnTo>
                      <a:lnTo>
                        <a:pt x="399" y="542"/>
                      </a:lnTo>
                      <a:lnTo>
                        <a:pt x="376" y="576"/>
                      </a:lnTo>
                      <a:lnTo>
                        <a:pt x="378" y="597"/>
                      </a:lnTo>
                      <a:lnTo>
                        <a:pt x="355" y="606"/>
                      </a:lnTo>
                      <a:lnTo>
                        <a:pt x="331" y="584"/>
                      </a:lnTo>
                      <a:lnTo>
                        <a:pt x="310" y="582"/>
                      </a:lnTo>
                      <a:lnTo>
                        <a:pt x="285" y="551"/>
                      </a:lnTo>
                      <a:lnTo>
                        <a:pt x="265" y="521"/>
                      </a:lnTo>
                      <a:lnTo>
                        <a:pt x="258" y="492"/>
                      </a:lnTo>
                      <a:lnTo>
                        <a:pt x="240" y="479"/>
                      </a:lnTo>
                      <a:lnTo>
                        <a:pt x="243" y="452"/>
                      </a:lnTo>
                      <a:lnTo>
                        <a:pt x="255" y="440"/>
                      </a:lnTo>
                      <a:lnTo>
                        <a:pt x="268" y="425"/>
                      </a:lnTo>
                      <a:lnTo>
                        <a:pt x="268" y="407"/>
                      </a:lnTo>
                      <a:lnTo>
                        <a:pt x="279" y="381"/>
                      </a:lnTo>
                      <a:lnTo>
                        <a:pt x="268" y="362"/>
                      </a:lnTo>
                      <a:lnTo>
                        <a:pt x="273" y="335"/>
                      </a:lnTo>
                      <a:lnTo>
                        <a:pt x="250" y="326"/>
                      </a:lnTo>
                      <a:lnTo>
                        <a:pt x="217" y="329"/>
                      </a:lnTo>
                      <a:lnTo>
                        <a:pt x="208" y="317"/>
                      </a:lnTo>
                      <a:lnTo>
                        <a:pt x="216" y="296"/>
                      </a:lnTo>
                      <a:lnTo>
                        <a:pt x="196" y="255"/>
                      </a:lnTo>
                      <a:lnTo>
                        <a:pt x="181" y="233"/>
                      </a:lnTo>
                      <a:lnTo>
                        <a:pt x="153" y="213"/>
                      </a:lnTo>
                      <a:lnTo>
                        <a:pt x="126" y="209"/>
                      </a:lnTo>
                      <a:lnTo>
                        <a:pt x="102" y="210"/>
                      </a:lnTo>
                      <a:lnTo>
                        <a:pt x="94" y="219"/>
                      </a:lnTo>
                      <a:lnTo>
                        <a:pt x="78" y="218"/>
                      </a:lnTo>
                      <a:lnTo>
                        <a:pt x="66" y="204"/>
                      </a:lnTo>
                      <a:lnTo>
                        <a:pt x="46" y="213"/>
                      </a:lnTo>
                      <a:lnTo>
                        <a:pt x="22" y="212"/>
                      </a:lnTo>
                      <a:lnTo>
                        <a:pt x="9" y="197"/>
                      </a:lnTo>
                      <a:lnTo>
                        <a:pt x="18" y="185"/>
                      </a:lnTo>
                      <a:lnTo>
                        <a:pt x="33" y="176"/>
                      </a:lnTo>
                      <a:lnTo>
                        <a:pt x="13" y="173"/>
                      </a:lnTo>
                      <a:lnTo>
                        <a:pt x="0" y="162"/>
                      </a:lnTo>
                      <a:lnTo>
                        <a:pt x="6" y="1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8" name="Guatemala">
                  <a:extLst>
                    <a:ext uri="{FF2B5EF4-FFF2-40B4-BE49-F238E27FC236}">
                      <a16:creationId xmlns="" xmlns:a16="http://schemas.microsoft.com/office/drawing/2014/main" id="{48B40536-42B3-47A9-973E-29226A213D4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93900" y="4399280"/>
                  <a:ext cx="100012" cy="114300"/>
                </a:xfrm>
                <a:custGeom>
                  <a:avLst/>
                  <a:gdLst>
                    <a:gd name="T0" fmla="*/ 2147483647 w 150"/>
                    <a:gd name="T1" fmla="*/ 2147483647 h 172"/>
                    <a:gd name="T2" fmla="*/ 0 w 150"/>
                    <a:gd name="T3" fmla="*/ 2147483647 h 172"/>
                    <a:gd name="T4" fmla="*/ 2147483647 w 150"/>
                    <a:gd name="T5" fmla="*/ 2147483647 h 172"/>
                    <a:gd name="T6" fmla="*/ 2147483647 w 150"/>
                    <a:gd name="T7" fmla="*/ 2147483647 h 172"/>
                    <a:gd name="T8" fmla="*/ 2147483647 w 150"/>
                    <a:gd name="T9" fmla="*/ 2147483647 h 172"/>
                    <a:gd name="T10" fmla="*/ 2147483647 w 150"/>
                    <a:gd name="T11" fmla="*/ 2147483647 h 172"/>
                    <a:gd name="T12" fmla="*/ 2147483647 w 150"/>
                    <a:gd name="T13" fmla="*/ 2147483647 h 172"/>
                    <a:gd name="T14" fmla="*/ 2147483647 w 150"/>
                    <a:gd name="T15" fmla="*/ 2147483647 h 172"/>
                    <a:gd name="T16" fmla="*/ 2147483647 w 150"/>
                    <a:gd name="T17" fmla="*/ 2147483647 h 172"/>
                    <a:gd name="T18" fmla="*/ 2147483647 w 150"/>
                    <a:gd name="T19" fmla="*/ 0 h 172"/>
                    <a:gd name="T20" fmla="*/ 2147483647 w 150"/>
                    <a:gd name="T21" fmla="*/ 2147483647 h 172"/>
                    <a:gd name="T22" fmla="*/ 2147483647 w 150"/>
                    <a:gd name="T23" fmla="*/ 2147483647 h 172"/>
                    <a:gd name="T24" fmla="*/ 2147483647 w 150"/>
                    <a:gd name="T25" fmla="*/ 2147483647 h 172"/>
                    <a:gd name="T26" fmla="*/ 2147483647 w 150"/>
                    <a:gd name="T27" fmla="*/ 2147483647 h 172"/>
                    <a:gd name="T28" fmla="*/ 2147483647 w 150"/>
                    <a:gd name="T29" fmla="*/ 2147483647 h 172"/>
                    <a:gd name="T30" fmla="*/ 2147483647 w 150"/>
                    <a:gd name="T31" fmla="*/ 2147483647 h 172"/>
                    <a:gd name="T32" fmla="*/ 2147483647 w 150"/>
                    <a:gd name="T33" fmla="*/ 2147483647 h 172"/>
                    <a:gd name="T34" fmla="*/ 2147483647 w 150"/>
                    <a:gd name="T35" fmla="*/ 2147483647 h 172"/>
                    <a:gd name="T36" fmla="*/ 2147483647 w 150"/>
                    <a:gd name="T37" fmla="*/ 2147483647 h 172"/>
                    <a:gd name="T38" fmla="*/ 2147483647 w 150"/>
                    <a:gd name="T39" fmla="*/ 2147483647 h 17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0"/>
                    <a:gd name="T61" fmla="*/ 0 h 172"/>
                    <a:gd name="T62" fmla="*/ 150 w 150"/>
                    <a:gd name="T63" fmla="*/ 172 h 17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0" h="172">
                      <a:moveTo>
                        <a:pt x="14" y="140"/>
                      </a:moveTo>
                      <a:lnTo>
                        <a:pt x="0" y="122"/>
                      </a:lnTo>
                      <a:lnTo>
                        <a:pt x="18" y="70"/>
                      </a:lnTo>
                      <a:lnTo>
                        <a:pt x="76" y="64"/>
                      </a:lnTo>
                      <a:lnTo>
                        <a:pt x="76" y="56"/>
                      </a:lnTo>
                      <a:lnTo>
                        <a:pt x="58" y="46"/>
                      </a:lnTo>
                      <a:lnTo>
                        <a:pt x="30" y="14"/>
                      </a:lnTo>
                      <a:lnTo>
                        <a:pt x="42" y="14"/>
                      </a:lnTo>
                      <a:lnTo>
                        <a:pt x="44" y="2"/>
                      </a:lnTo>
                      <a:lnTo>
                        <a:pt x="112" y="0"/>
                      </a:lnTo>
                      <a:lnTo>
                        <a:pt x="114" y="72"/>
                      </a:lnTo>
                      <a:lnTo>
                        <a:pt x="134" y="72"/>
                      </a:lnTo>
                      <a:lnTo>
                        <a:pt x="138" y="80"/>
                      </a:lnTo>
                      <a:lnTo>
                        <a:pt x="150" y="86"/>
                      </a:lnTo>
                      <a:lnTo>
                        <a:pt x="110" y="118"/>
                      </a:lnTo>
                      <a:lnTo>
                        <a:pt x="102" y="136"/>
                      </a:lnTo>
                      <a:lnTo>
                        <a:pt x="76" y="162"/>
                      </a:lnTo>
                      <a:lnTo>
                        <a:pt x="64" y="172"/>
                      </a:lnTo>
                      <a:lnTo>
                        <a:pt x="38" y="156"/>
                      </a:lnTo>
                      <a:lnTo>
                        <a:pt x="14" y="1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9" name="Guernsey">
                  <a:extLst>
                    <a:ext uri="{FF2B5EF4-FFF2-40B4-BE49-F238E27FC236}">
                      <a16:creationId xmlns="" xmlns:a16="http://schemas.microsoft.com/office/drawing/2014/main" id="{27A6DA42-FBBA-424A-932A-8D602D11F5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38637" y="3345180"/>
                  <a:ext cx="11113" cy="11112"/>
                </a:xfrm>
                <a:custGeom>
                  <a:avLst/>
                  <a:gdLst>
                    <a:gd name="T0" fmla="*/ 2147483647 w 188"/>
                    <a:gd name="T1" fmla="*/ 2147483647 h 188"/>
                    <a:gd name="T2" fmla="*/ 2147483647 w 188"/>
                    <a:gd name="T3" fmla="*/ 2147483647 h 188"/>
                    <a:gd name="T4" fmla="*/ 0 w 188"/>
                    <a:gd name="T5" fmla="*/ 2147483647 h 188"/>
                    <a:gd name="T6" fmla="*/ 0 w 188"/>
                    <a:gd name="T7" fmla="*/ 2147483647 h 188"/>
                    <a:gd name="T8" fmla="*/ 2147483647 w 188"/>
                    <a:gd name="T9" fmla="*/ 0 h 188"/>
                    <a:gd name="T10" fmla="*/ 2147483647 w 188"/>
                    <a:gd name="T11" fmla="*/ 2147483647 h 1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8"/>
                    <a:gd name="T19" fmla="*/ 0 h 188"/>
                    <a:gd name="T20" fmla="*/ 188 w 188"/>
                    <a:gd name="T21" fmla="*/ 188 h 1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8" h="188">
                      <a:moveTo>
                        <a:pt x="188" y="94"/>
                      </a:moveTo>
                      <a:cubicBezTo>
                        <a:pt x="188" y="146"/>
                        <a:pt x="146" y="188"/>
                        <a:pt x="94" y="188"/>
                      </a:cubicBezTo>
                      <a:cubicBezTo>
                        <a:pt x="42" y="188"/>
                        <a:pt x="0" y="146"/>
                        <a:pt x="0" y="94"/>
                      </a:cubicBezTo>
                      <a:cubicBezTo>
                        <a:pt x="0" y="93"/>
                        <a:pt x="0" y="91"/>
                        <a:pt x="0" y="90"/>
                      </a:cubicBezTo>
                      <a:cubicBezTo>
                        <a:pt x="3" y="40"/>
                        <a:pt x="44" y="0"/>
                        <a:pt x="94" y="0"/>
                      </a:cubicBezTo>
                      <a:cubicBezTo>
                        <a:pt x="146" y="0"/>
                        <a:pt x="188" y="43"/>
                        <a:pt x="188" y="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0" name="Guinea">
                  <a:extLst>
                    <a:ext uri="{FF2B5EF4-FFF2-40B4-BE49-F238E27FC236}">
                      <a16:creationId xmlns="" xmlns:a16="http://schemas.microsoft.com/office/drawing/2014/main" id="{B3BD9DAC-3279-4F1F-9188-C9E63936B9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30662" y="4488180"/>
                  <a:ext cx="180975" cy="122237"/>
                </a:xfrm>
                <a:custGeom>
                  <a:avLst/>
                  <a:gdLst>
                    <a:gd name="T0" fmla="*/ 2147483647 w 273"/>
                    <a:gd name="T1" fmla="*/ 2147483647 h 185"/>
                    <a:gd name="T2" fmla="*/ 0 w 273"/>
                    <a:gd name="T3" fmla="*/ 2147483647 h 185"/>
                    <a:gd name="T4" fmla="*/ 2147483647 w 273"/>
                    <a:gd name="T5" fmla="*/ 2147483647 h 185"/>
                    <a:gd name="T6" fmla="*/ 2147483647 w 273"/>
                    <a:gd name="T7" fmla="*/ 2147483647 h 185"/>
                    <a:gd name="T8" fmla="*/ 2147483647 w 273"/>
                    <a:gd name="T9" fmla="*/ 2147483647 h 185"/>
                    <a:gd name="T10" fmla="*/ 2147483647 w 273"/>
                    <a:gd name="T11" fmla="*/ 2147483647 h 185"/>
                    <a:gd name="T12" fmla="*/ 2147483647 w 273"/>
                    <a:gd name="T13" fmla="*/ 2147483647 h 185"/>
                    <a:gd name="T14" fmla="*/ 2147483647 w 273"/>
                    <a:gd name="T15" fmla="*/ 2147483647 h 185"/>
                    <a:gd name="T16" fmla="*/ 2147483647 w 273"/>
                    <a:gd name="T17" fmla="*/ 2147483647 h 185"/>
                    <a:gd name="T18" fmla="*/ 2147483647 w 273"/>
                    <a:gd name="T19" fmla="*/ 2147483647 h 185"/>
                    <a:gd name="T20" fmla="*/ 2147483647 w 273"/>
                    <a:gd name="T21" fmla="*/ 0 h 185"/>
                    <a:gd name="T22" fmla="*/ 2147483647 w 273"/>
                    <a:gd name="T23" fmla="*/ 2147483647 h 185"/>
                    <a:gd name="T24" fmla="*/ 2147483647 w 273"/>
                    <a:gd name="T25" fmla="*/ 2147483647 h 185"/>
                    <a:gd name="T26" fmla="*/ 2147483647 w 273"/>
                    <a:gd name="T27" fmla="*/ 2147483647 h 185"/>
                    <a:gd name="T28" fmla="*/ 2147483647 w 273"/>
                    <a:gd name="T29" fmla="*/ 2147483647 h 185"/>
                    <a:gd name="T30" fmla="*/ 2147483647 w 273"/>
                    <a:gd name="T31" fmla="*/ 2147483647 h 185"/>
                    <a:gd name="T32" fmla="*/ 2147483647 w 273"/>
                    <a:gd name="T33" fmla="*/ 2147483647 h 185"/>
                    <a:gd name="T34" fmla="*/ 2147483647 w 273"/>
                    <a:gd name="T35" fmla="*/ 0 h 185"/>
                    <a:gd name="T36" fmla="*/ 2147483647 w 273"/>
                    <a:gd name="T37" fmla="*/ 2147483647 h 185"/>
                    <a:gd name="T38" fmla="*/ 2147483647 w 273"/>
                    <a:gd name="T39" fmla="*/ 2147483647 h 185"/>
                    <a:gd name="T40" fmla="*/ 2147483647 w 273"/>
                    <a:gd name="T41" fmla="*/ 2147483647 h 185"/>
                    <a:gd name="T42" fmla="*/ 2147483647 w 273"/>
                    <a:gd name="T43" fmla="*/ 2147483647 h 185"/>
                    <a:gd name="T44" fmla="*/ 2147483647 w 273"/>
                    <a:gd name="T45" fmla="*/ 2147483647 h 185"/>
                    <a:gd name="T46" fmla="*/ 2147483647 w 273"/>
                    <a:gd name="T47" fmla="*/ 2147483647 h 185"/>
                    <a:gd name="T48" fmla="*/ 2147483647 w 273"/>
                    <a:gd name="T49" fmla="*/ 2147483647 h 185"/>
                    <a:gd name="T50" fmla="*/ 2147483647 w 273"/>
                    <a:gd name="T51" fmla="*/ 2147483647 h 185"/>
                    <a:gd name="T52" fmla="*/ 2147483647 w 273"/>
                    <a:gd name="T53" fmla="*/ 2147483647 h 185"/>
                    <a:gd name="T54" fmla="*/ 2147483647 w 273"/>
                    <a:gd name="T55" fmla="*/ 2147483647 h 185"/>
                    <a:gd name="T56" fmla="*/ 2147483647 w 273"/>
                    <a:gd name="T57" fmla="*/ 2147483647 h 185"/>
                    <a:gd name="T58" fmla="*/ 2147483647 w 273"/>
                    <a:gd name="T59" fmla="*/ 2147483647 h 185"/>
                    <a:gd name="T60" fmla="*/ 2147483647 w 273"/>
                    <a:gd name="T61" fmla="*/ 2147483647 h 185"/>
                    <a:gd name="T62" fmla="*/ 2147483647 w 273"/>
                    <a:gd name="T63" fmla="*/ 2147483647 h 185"/>
                    <a:gd name="T64" fmla="*/ 2147483647 w 273"/>
                    <a:gd name="T65" fmla="*/ 2147483647 h 185"/>
                    <a:gd name="T66" fmla="*/ 2147483647 w 273"/>
                    <a:gd name="T67" fmla="*/ 2147483647 h 185"/>
                    <a:gd name="T68" fmla="*/ 2147483647 w 273"/>
                    <a:gd name="T69" fmla="*/ 2147483647 h 185"/>
                    <a:gd name="T70" fmla="*/ 2147483647 w 273"/>
                    <a:gd name="T71" fmla="*/ 2147483647 h 185"/>
                    <a:gd name="T72" fmla="*/ 2147483647 w 273"/>
                    <a:gd name="T73" fmla="*/ 2147483647 h 185"/>
                    <a:gd name="T74" fmla="*/ 2147483647 w 273"/>
                    <a:gd name="T75" fmla="*/ 2147483647 h 185"/>
                    <a:gd name="T76" fmla="*/ 2147483647 w 273"/>
                    <a:gd name="T77" fmla="*/ 2147483647 h 185"/>
                    <a:gd name="T78" fmla="*/ 2147483647 w 273"/>
                    <a:gd name="T79" fmla="*/ 2147483647 h 185"/>
                    <a:gd name="T80" fmla="*/ 2147483647 w 273"/>
                    <a:gd name="T81" fmla="*/ 2147483647 h 185"/>
                    <a:gd name="T82" fmla="*/ 2147483647 w 273"/>
                    <a:gd name="T83" fmla="*/ 2147483647 h 185"/>
                    <a:gd name="T84" fmla="*/ 2147483647 w 273"/>
                    <a:gd name="T85" fmla="*/ 2147483647 h 185"/>
                    <a:gd name="T86" fmla="*/ 2147483647 w 273"/>
                    <a:gd name="T87" fmla="*/ 2147483647 h 185"/>
                    <a:gd name="T88" fmla="*/ 2147483647 w 273"/>
                    <a:gd name="T89" fmla="*/ 2147483647 h 185"/>
                    <a:gd name="T90" fmla="*/ 2147483647 w 273"/>
                    <a:gd name="T91" fmla="*/ 2147483647 h 185"/>
                    <a:gd name="T92" fmla="*/ 2147483647 w 273"/>
                    <a:gd name="T93" fmla="*/ 2147483647 h 18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73"/>
                    <a:gd name="T142" fmla="*/ 0 h 185"/>
                    <a:gd name="T143" fmla="*/ 273 w 273"/>
                    <a:gd name="T144" fmla="*/ 185 h 18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73" h="185">
                      <a:moveTo>
                        <a:pt x="14" y="84"/>
                      </a:moveTo>
                      <a:lnTo>
                        <a:pt x="0" y="72"/>
                      </a:lnTo>
                      <a:lnTo>
                        <a:pt x="10" y="54"/>
                      </a:lnTo>
                      <a:lnTo>
                        <a:pt x="20" y="46"/>
                      </a:lnTo>
                      <a:lnTo>
                        <a:pt x="34" y="36"/>
                      </a:lnTo>
                      <a:lnTo>
                        <a:pt x="46" y="30"/>
                      </a:lnTo>
                      <a:lnTo>
                        <a:pt x="48" y="20"/>
                      </a:lnTo>
                      <a:lnTo>
                        <a:pt x="42" y="16"/>
                      </a:lnTo>
                      <a:lnTo>
                        <a:pt x="48" y="12"/>
                      </a:lnTo>
                      <a:lnTo>
                        <a:pt x="48" y="2"/>
                      </a:lnTo>
                      <a:lnTo>
                        <a:pt x="62" y="0"/>
                      </a:lnTo>
                      <a:lnTo>
                        <a:pt x="76" y="8"/>
                      </a:lnTo>
                      <a:lnTo>
                        <a:pt x="109" y="8"/>
                      </a:lnTo>
                      <a:lnTo>
                        <a:pt x="125" y="4"/>
                      </a:lnTo>
                      <a:lnTo>
                        <a:pt x="137" y="16"/>
                      </a:lnTo>
                      <a:lnTo>
                        <a:pt x="153" y="12"/>
                      </a:lnTo>
                      <a:lnTo>
                        <a:pt x="161" y="28"/>
                      </a:lnTo>
                      <a:lnTo>
                        <a:pt x="219" y="0"/>
                      </a:lnTo>
                      <a:lnTo>
                        <a:pt x="229" y="8"/>
                      </a:lnTo>
                      <a:lnTo>
                        <a:pt x="235" y="38"/>
                      </a:lnTo>
                      <a:lnTo>
                        <a:pt x="251" y="42"/>
                      </a:lnTo>
                      <a:lnTo>
                        <a:pt x="251" y="54"/>
                      </a:lnTo>
                      <a:lnTo>
                        <a:pt x="241" y="70"/>
                      </a:lnTo>
                      <a:lnTo>
                        <a:pt x="261" y="70"/>
                      </a:lnTo>
                      <a:lnTo>
                        <a:pt x="267" y="94"/>
                      </a:lnTo>
                      <a:lnTo>
                        <a:pt x="265" y="110"/>
                      </a:lnTo>
                      <a:lnTo>
                        <a:pt x="273" y="122"/>
                      </a:lnTo>
                      <a:lnTo>
                        <a:pt x="273" y="151"/>
                      </a:lnTo>
                      <a:lnTo>
                        <a:pt x="263" y="155"/>
                      </a:lnTo>
                      <a:lnTo>
                        <a:pt x="259" y="173"/>
                      </a:lnTo>
                      <a:lnTo>
                        <a:pt x="245" y="177"/>
                      </a:lnTo>
                      <a:lnTo>
                        <a:pt x="223" y="185"/>
                      </a:lnTo>
                      <a:lnTo>
                        <a:pt x="207" y="183"/>
                      </a:lnTo>
                      <a:lnTo>
                        <a:pt x="205" y="157"/>
                      </a:lnTo>
                      <a:lnTo>
                        <a:pt x="181" y="161"/>
                      </a:lnTo>
                      <a:lnTo>
                        <a:pt x="167" y="169"/>
                      </a:lnTo>
                      <a:lnTo>
                        <a:pt x="155" y="124"/>
                      </a:lnTo>
                      <a:lnTo>
                        <a:pt x="141" y="112"/>
                      </a:lnTo>
                      <a:lnTo>
                        <a:pt x="133" y="108"/>
                      </a:lnTo>
                      <a:lnTo>
                        <a:pt x="117" y="112"/>
                      </a:lnTo>
                      <a:lnTo>
                        <a:pt x="103" y="110"/>
                      </a:lnTo>
                      <a:lnTo>
                        <a:pt x="58" y="132"/>
                      </a:lnTo>
                      <a:lnTo>
                        <a:pt x="54" y="114"/>
                      </a:lnTo>
                      <a:lnTo>
                        <a:pt x="40" y="110"/>
                      </a:lnTo>
                      <a:lnTo>
                        <a:pt x="22" y="96"/>
                      </a:lnTo>
                      <a:lnTo>
                        <a:pt x="22" y="84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1" name="Guinea Bissau">
                  <a:extLst>
                    <a:ext uri="{FF2B5EF4-FFF2-40B4-BE49-F238E27FC236}">
                      <a16:creationId xmlns="" xmlns:a16="http://schemas.microsoft.com/office/drawing/2014/main" id="{3D22029C-1EC1-4119-AF01-D47DCF9D3E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86212" y="4481830"/>
                  <a:ext cx="76200" cy="53975"/>
                </a:xfrm>
                <a:custGeom>
                  <a:avLst/>
                  <a:gdLst>
                    <a:gd name="T0" fmla="*/ 2147483647 w 116"/>
                    <a:gd name="T1" fmla="*/ 2147483647 h 80"/>
                    <a:gd name="T2" fmla="*/ 0 w 116"/>
                    <a:gd name="T3" fmla="*/ 2147483647 h 80"/>
                    <a:gd name="T4" fmla="*/ 2147483647 w 116"/>
                    <a:gd name="T5" fmla="*/ 2147483647 h 80"/>
                    <a:gd name="T6" fmla="*/ 2147483647 w 116"/>
                    <a:gd name="T7" fmla="*/ 2147483647 h 80"/>
                    <a:gd name="T8" fmla="*/ 2147483647 w 116"/>
                    <a:gd name="T9" fmla="*/ 0 h 80"/>
                    <a:gd name="T10" fmla="*/ 2147483647 w 116"/>
                    <a:gd name="T11" fmla="*/ 2147483647 h 80"/>
                    <a:gd name="T12" fmla="*/ 2147483647 w 116"/>
                    <a:gd name="T13" fmla="*/ 2147483647 h 80"/>
                    <a:gd name="T14" fmla="*/ 2147483647 w 116"/>
                    <a:gd name="T15" fmla="*/ 2147483647 h 80"/>
                    <a:gd name="T16" fmla="*/ 2147483647 w 116"/>
                    <a:gd name="T17" fmla="*/ 2147483647 h 80"/>
                    <a:gd name="T18" fmla="*/ 2147483647 w 116"/>
                    <a:gd name="T19" fmla="*/ 2147483647 h 80"/>
                    <a:gd name="T20" fmla="*/ 2147483647 w 116"/>
                    <a:gd name="T21" fmla="*/ 2147483647 h 80"/>
                    <a:gd name="T22" fmla="*/ 2147483647 w 116"/>
                    <a:gd name="T23" fmla="*/ 2147483647 h 80"/>
                    <a:gd name="T24" fmla="*/ 2147483647 w 116"/>
                    <a:gd name="T25" fmla="*/ 2147483647 h 80"/>
                    <a:gd name="T26" fmla="*/ 2147483647 w 116"/>
                    <a:gd name="T27" fmla="*/ 2147483647 h 80"/>
                    <a:gd name="T28" fmla="*/ 2147483647 w 116"/>
                    <a:gd name="T29" fmla="*/ 2147483647 h 80"/>
                    <a:gd name="T30" fmla="*/ 2147483647 w 116"/>
                    <a:gd name="T31" fmla="*/ 2147483647 h 80"/>
                    <a:gd name="T32" fmla="*/ 2147483647 w 116"/>
                    <a:gd name="T33" fmla="*/ 2147483647 h 80"/>
                    <a:gd name="T34" fmla="*/ 2147483647 w 116"/>
                    <a:gd name="T35" fmla="*/ 2147483647 h 80"/>
                    <a:gd name="T36" fmla="*/ 2147483647 w 116"/>
                    <a:gd name="T37" fmla="*/ 2147483647 h 80"/>
                    <a:gd name="T38" fmla="*/ 2147483647 w 116"/>
                    <a:gd name="T39" fmla="*/ 2147483647 h 80"/>
                    <a:gd name="T40" fmla="*/ 2147483647 w 116"/>
                    <a:gd name="T41" fmla="*/ 2147483647 h 80"/>
                    <a:gd name="T42" fmla="*/ 2147483647 w 116"/>
                    <a:gd name="T43" fmla="*/ 2147483647 h 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6"/>
                    <a:gd name="T67" fmla="*/ 0 h 80"/>
                    <a:gd name="T68" fmla="*/ 116 w 116"/>
                    <a:gd name="T69" fmla="*/ 80 h 8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6" h="80">
                      <a:moveTo>
                        <a:pt x="10" y="32"/>
                      </a:moveTo>
                      <a:lnTo>
                        <a:pt x="0" y="16"/>
                      </a:lnTo>
                      <a:lnTo>
                        <a:pt x="30" y="14"/>
                      </a:lnTo>
                      <a:lnTo>
                        <a:pt x="40" y="4"/>
                      </a:lnTo>
                      <a:lnTo>
                        <a:pt x="54" y="0"/>
                      </a:lnTo>
                      <a:lnTo>
                        <a:pt x="68" y="8"/>
                      </a:lnTo>
                      <a:lnTo>
                        <a:pt x="116" y="10"/>
                      </a:lnTo>
                      <a:lnTo>
                        <a:pt x="116" y="20"/>
                      </a:lnTo>
                      <a:lnTo>
                        <a:pt x="110" y="24"/>
                      </a:lnTo>
                      <a:lnTo>
                        <a:pt x="116" y="28"/>
                      </a:lnTo>
                      <a:lnTo>
                        <a:pt x="114" y="38"/>
                      </a:lnTo>
                      <a:lnTo>
                        <a:pt x="102" y="44"/>
                      </a:lnTo>
                      <a:lnTo>
                        <a:pt x="88" y="54"/>
                      </a:lnTo>
                      <a:lnTo>
                        <a:pt x="78" y="62"/>
                      </a:lnTo>
                      <a:lnTo>
                        <a:pt x="68" y="80"/>
                      </a:lnTo>
                      <a:lnTo>
                        <a:pt x="56" y="78"/>
                      </a:lnTo>
                      <a:lnTo>
                        <a:pt x="56" y="60"/>
                      </a:lnTo>
                      <a:lnTo>
                        <a:pt x="74" y="44"/>
                      </a:lnTo>
                      <a:lnTo>
                        <a:pt x="72" y="30"/>
                      </a:lnTo>
                      <a:lnTo>
                        <a:pt x="48" y="32"/>
                      </a:lnTo>
                      <a:lnTo>
                        <a:pt x="28" y="38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2" name="Guyana">
                  <a:extLst>
                    <a:ext uri="{FF2B5EF4-FFF2-40B4-BE49-F238E27FC236}">
                      <a16:creationId xmlns="" xmlns:a16="http://schemas.microsoft.com/office/drawing/2014/main" id="{CC48BA59-4682-4CE9-9527-052507E3B3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81300" y="4645342"/>
                  <a:ext cx="111125" cy="182563"/>
                </a:xfrm>
                <a:custGeom>
                  <a:avLst/>
                  <a:gdLst>
                    <a:gd name="T0" fmla="*/ 2147483647 w 170"/>
                    <a:gd name="T1" fmla="*/ 2147483647 h 276"/>
                    <a:gd name="T2" fmla="*/ 2147483647 w 170"/>
                    <a:gd name="T3" fmla="*/ 2147483647 h 276"/>
                    <a:gd name="T4" fmla="*/ 0 w 170"/>
                    <a:gd name="T5" fmla="*/ 2147483647 h 276"/>
                    <a:gd name="T6" fmla="*/ 2147483647 w 170"/>
                    <a:gd name="T7" fmla="*/ 2147483647 h 276"/>
                    <a:gd name="T8" fmla="*/ 2147483647 w 170"/>
                    <a:gd name="T9" fmla="*/ 2147483647 h 276"/>
                    <a:gd name="T10" fmla="*/ 2147483647 w 170"/>
                    <a:gd name="T11" fmla="*/ 2147483647 h 276"/>
                    <a:gd name="T12" fmla="*/ 2147483647 w 170"/>
                    <a:gd name="T13" fmla="*/ 2147483647 h 276"/>
                    <a:gd name="T14" fmla="*/ 2147483647 w 170"/>
                    <a:gd name="T15" fmla="*/ 0 h 276"/>
                    <a:gd name="T16" fmla="*/ 2147483647 w 170"/>
                    <a:gd name="T17" fmla="*/ 2147483647 h 276"/>
                    <a:gd name="T18" fmla="*/ 2147483647 w 170"/>
                    <a:gd name="T19" fmla="*/ 2147483647 h 276"/>
                    <a:gd name="T20" fmla="*/ 2147483647 w 170"/>
                    <a:gd name="T21" fmla="*/ 2147483647 h 276"/>
                    <a:gd name="T22" fmla="*/ 2147483647 w 170"/>
                    <a:gd name="T23" fmla="*/ 2147483647 h 276"/>
                    <a:gd name="T24" fmla="*/ 2147483647 w 170"/>
                    <a:gd name="T25" fmla="*/ 2147483647 h 276"/>
                    <a:gd name="T26" fmla="*/ 2147483647 w 170"/>
                    <a:gd name="T27" fmla="*/ 2147483647 h 276"/>
                    <a:gd name="T28" fmla="*/ 2147483647 w 170"/>
                    <a:gd name="T29" fmla="*/ 2147483647 h 276"/>
                    <a:gd name="T30" fmla="*/ 2147483647 w 170"/>
                    <a:gd name="T31" fmla="*/ 2147483647 h 276"/>
                    <a:gd name="T32" fmla="*/ 2147483647 w 170"/>
                    <a:gd name="T33" fmla="*/ 2147483647 h 276"/>
                    <a:gd name="T34" fmla="*/ 2147483647 w 170"/>
                    <a:gd name="T35" fmla="*/ 2147483647 h 276"/>
                    <a:gd name="T36" fmla="*/ 2147483647 w 170"/>
                    <a:gd name="T37" fmla="*/ 2147483647 h 276"/>
                    <a:gd name="T38" fmla="*/ 2147483647 w 170"/>
                    <a:gd name="T39" fmla="*/ 2147483647 h 276"/>
                    <a:gd name="T40" fmla="*/ 2147483647 w 170"/>
                    <a:gd name="T41" fmla="*/ 2147483647 h 276"/>
                    <a:gd name="T42" fmla="*/ 2147483647 w 170"/>
                    <a:gd name="T43" fmla="*/ 2147483647 h 276"/>
                    <a:gd name="T44" fmla="*/ 2147483647 w 170"/>
                    <a:gd name="T45" fmla="*/ 2147483647 h 276"/>
                    <a:gd name="T46" fmla="*/ 2147483647 w 170"/>
                    <a:gd name="T47" fmla="*/ 2147483647 h 276"/>
                    <a:gd name="T48" fmla="*/ 2147483647 w 170"/>
                    <a:gd name="T49" fmla="*/ 2147483647 h 276"/>
                    <a:gd name="T50" fmla="*/ 2147483647 w 170"/>
                    <a:gd name="T51" fmla="*/ 2147483647 h 276"/>
                    <a:gd name="T52" fmla="*/ 2147483647 w 170"/>
                    <a:gd name="T53" fmla="*/ 2147483647 h 276"/>
                    <a:gd name="T54" fmla="*/ 2147483647 w 170"/>
                    <a:gd name="T55" fmla="*/ 2147483647 h 276"/>
                    <a:gd name="T56" fmla="*/ 2147483647 w 170"/>
                    <a:gd name="T57" fmla="*/ 2147483647 h 276"/>
                    <a:gd name="T58" fmla="*/ 2147483647 w 170"/>
                    <a:gd name="T59" fmla="*/ 2147483647 h 276"/>
                    <a:gd name="T60" fmla="*/ 2147483647 w 170"/>
                    <a:gd name="T61" fmla="*/ 2147483647 h 276"/>
                    <a:gd name="T62" fmla="*/ 2147483647 w 170"/>
                    <a:gd name="T63" fmla="*/ 2147483647 h 276"/>
                    <a:gd name="T64" fmla="*/ 2147483647 w 170"/>
                    <a:gd name="T65" fmla="*/ 2147483647 h 276"/>
                    <a:gd name="T66" fmla="*/ 2147483647 w 170"/>
                    <a:gd name="T67" fmla="*/ 2147483647 h 276"/>
                    <a:gd name="T68" fmla="*/ 2147483647 w 170"/>
                    <a:gd name="T69" fmla="*/ 2147483647 h 276"/>
                    <a:gd name="T70" fmla="*/ 2147483647 w 170"/>
                    <a:gd name="T71" fmla="*/ 2147483647 h 27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0"/>
                    <a:gd name="T109" fmla="*/ 0 h 276"/>
                    <a:gd name="T110" fmla="*/ 170 w 170"/>
                    <a:gd name="T111" fmla="*/ 276 h 27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0" h="276">
                      <a:moveTo>
                        <a:pt x="56" y="124"/>
                      </a:moveTo>
                      <a:lnTo>
                        <a:pt x="28" y="126"/>
                      </a:lnTo>
                      <a:lnTo>
                        <a:pt x="0" y="102"/>
                      </a:lnTo>
                      <a:lnTo>
                        <a:pt x="6" y="86"/>
                      </a:lnTo>
                      <a:lnTo>
                        <a:pt x="8" y="60"/>
                      </a:lnTo>
                      <a:lnTo>
                        <a:pt x="34" y="52"/>
                      </a:lnTo>
                      <a:lnTo>
                        <a:pt x="36" y="24"/>
                      </a:lnTo>
                      <a:lnTo>
                        <a:pt x="56" y="0"/>
                      </a:lnTo>
                      <a:lnTo>
                        <a:pt x="64" y="6"/>
                      </a:lnTo>
                      <a:lnTo>
                        <a:pt x="76" y="6"/>
                      </a:lnTo>
                      <a:lnTo>
                        <a:pt x="112" y="38"/>
                      </a:lnTo>
                      <a:lnTo>
                        <a:pt x="112" y="62"/>
                      </a:lnTo>
                      <a:lnTo>
                        <a:pt x="130" y="58"/>
                      </a:lnTo>
                      <a:lnTo>
                        <a:pt x="150" y="76"/>
                      </a:lnTo>
                      <a:lnTo>
                        <a:pt x="162" y="94"/>
                      </a:lnTo>
                      <a:lnTo>
                        <a:pt x="156" y="112"/>
                      </a:lnTo>
                      <a:lnTo>
                        <a:pt x="156" y="128"/>
                      </a:lnTo>
                      <a:lnTo>
                        <a:pt x="144" y="138"/>
                      </a:lnTo>
                      <a:lnTo>
                        <a:pt x="128" y="134"/>
                      </a:lnTo>
                      <a:lnTo>
                        <a:pt x="126" y="158"/>
                      </a:lnTo>
                      <a:lnTo>
                        <a:pt x="132" y="188"/>
                      </a:lnTo>
                      <a:lnTo>
                        <a:pt x="152" y="200"/>
                      </a:lnTo>
                      <a:lnTo>
                        <a:pt x="170" y="246"/>
                      </a:lnTo>
                      <a:lnTo>
                        <a:pt x="148" y="250"/>
                      </a:lnTo>
                      <a:lnTo>
                        <a:pt x="122" y="264"/>
                      </a:lnTo>
                      <a:lnTo>
                        <a:pt x="108" y="262"/>
                      </a:lnTo>
                      <a:lnTo>
                        <a:pt x="90" y="276"/>
                      </a:lnTo>
                      <a:lnTo>
                        <a:pt x="58" y="250"/>
                      </a:lnTo>
                      <a:lnTo>
                        <a:pt x="68" y="238"/>
                      </a:lnTo>
                      <a:lnTo>
                        <a:pt x="54" y="224"/>
                      </a:lnTo>
                      <a:lnTo>
                        <a:pt x="62" y="200"/>
                      </a:lnTo>
                      <a:lnTo>
                        <a:pt x="62" y="186"/>
                      </a:lnTo>
                      <a:lnTo>
                        <a:pt x="74" y="166"/>
                      </a:lnTo>
                      <a:lnTo>
                        <a:pt x="58" y="154"/>
                      </a:lnTo>
                      <a:lnTo>
                        <a:pt x="48" y="142"/>
                      </a:lnTo>
                      <a:lnTo>
                        <a:pt x="56" y="1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" name="Haiti">
                  <a:extLst>
                    <a:ext uri="{FF2B5EF4-FFF2-40B4-BE49-F238E27FC236}">
                      <a16:creationId xmlns="" xmlns:a16="http://schemas.microsoft.com/office/drawing/2014/main" id="{A730E5E3-BE5C-447D-B20A-1F24E21E32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01900" y="4338955"/>
                  <a:ext cx="66675" cy="52387"/>
                </a:xfrm>
                <a:custGeom>
                  <a:avLst/>
                  <a:gdLst>
                    <a:gd name="T0" fmla="*/ 2147483647 w 102"/>
                    <a:gd name="T1" fmla="*/ 2147483647 h 78"/>
                    <a:gd name="T2" fmla="*/ 2147483647 w 102"/>
                    <a:gd name="T3" fmla="*/ 2147483647 h 78"/>
                    <a:gd name="T4" fmla="*/ 2147483647 w 102"/>
                    <a:gd name="T5" fmla="*/ 2147483647 h 78"/>
                    <a:gd name="T6" fmla="*/ 2147483647 w 102"/>
                    <a:gd name="T7" fmla="*/ 0 h 78"/>
                    <a:gd name="T8" fmla="*/ 2147483647 w 102"/>
                    <a:gd name="T9" fmla="*/ 2147483647 h 78"/>
                    <a:gd name="T10" fmla="*/ 2147483647 w 102"/>
                    <a:gd name="T11" fmla="*/ 2147483647 h 78"/>
                    <a:gd name="T12" fmla="*/ 2147483647 w 102"/>
                    <a:gd name="T13" fmla="*/ 2147483647 h 78"/>
                    <a:gd name="T14" fmla="*/ 2147483647 w 102"/>
                    <a:gd name="T15" fmla="*/ 2147483647 h 78"/>
                    <a:gd name="T16" fmla="*/ 2147483647 w 102"/>
                    <a:gd name="T17" fmla="*/ 2147483647 h 78"/>
                    <a:gd name="T18" fmla="*/ 2147483647 w 102"/>
                    <a:gd name="T19" fmla="*/ 2147483647 h 78"/>
                    <a:gd name="T20" fmla="*/ 2147483647 w 102"/>
                    <a:gd name="T21" fmla="*/ 2147483647 h 78"/>
                    <a:gd name="T22" fmla="*/ 0 w 102"/>
                    <a:gd name="T23" fmla="*/ 2147483647 h 78"/>
                    <a:gd name="T24" fmla="*/ 2147483647 w 102"/>
                    <a:gd name="T25" fmla="*/ 2147483647 h 78"/>
                    <a:gd name="T26" fmla="*/ 2147483647 w 102"/>
                    <a:gd name="T27" fmla="*/ 2147483647 h 78"/>
                    <a:gd name="T28" fmla="*/ 2147483647 w 102"/>
                    <a:gd name="T29" fmla="*/ 2147483647 h 78"/>
                    <a:gd name="T30" fmla="*/ 2147483647 w 102"/>
                    <a:gd name="T31" fmla="*/ 2147483647 h 78"/>
                    <a:gd name="T32" fmla="*/ 2147483647 w 102"/>
                    <a:gd name="T33" fmla="*/ 2147483647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2"/>
                    <a:gd name="T52" fmla="*/ 0 h 78"/>
                    <a:gd name="T53" fmla="*/ 102 w 102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2" h="78">
                      <a:moveTo>
                        <a:pt x="92" y="62"/>
                      </a:moveTo>
                      <a:lnTo>
                        <a:pt x="102" y="16"/>
                      </a:lnTo>
                      <a:lnTo>
                        <a:pt x="94" y="6"/>
                      </a:lnTo>
                      <a:lnTo>
                        <a:pt x="46" y="0"/>
                      </a:lnTo>
                      <a:lnTo>
                        <a:pt x="44" y="10"/>
                      </a:lnTo>
                      <a:lnTo>
                        <a:pt x="70" y="22"/>
                      </a:lnTo>
                      <a:lnTo>
                        <a:pt x="68" y="36"/>
                      </a:lnTo>
                      <a:lnTo>
                        <a:pt x="78" y="44"/>
                      </a:lnTo>
                      <a:lnTo>
                        <a:pt x="70" y="56"/>
                      </a:lnTo>
                      <a:lnTo>
                        <a:pt x="30" y="54"/>
                      </a:lnTo>
                      <a:lnTo>
                        <a:pt x="16" y="48"/>
                      </a:lnTo>
                      <a:lnTo>
                        <a:pt x="0" y="56"/>
                      </a:lnTo>
                      <a:lnTo>
                        <a:pt x="2" y="70"/>
                      </a:lnTo>
                      <a:lnTo>
                        <a:pt x="24" y="78"/>
                      </a:lnTo>
                      <a:lnTo>
                        <a:pt x="32" y="68"/>
                      </a:lnTo>
                      <a:lnTo>
                        <a:pt x="70" y="68"/>
                      </a:lnTo>
                      <a:lnTo>
                        <a:pt x="92" y="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" name="Honduras">
                  <a:extLst>
                    <a:ext uri="{FF2B5EF4-FFF2-40B4-BE49-F238E27FC236}">
                      <a16:creationId xmlns="" xmlns:a16="http://schemas.microsoft.com/office/drawing/2014/main" id="{9FD060A4-53CC-4910-8308-1FD02D5BF4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2162" y="4453255"/>
                  <a:ext cx="149225" cy="68262"/>
                </a:xfrm>
                <a:custGeom>
                  <a:avLst/>
                  <a:gdLst>
                    <a:gd name="T0" fmla="*/ 0 w 228"/>
                    <a:gd name="T1" fmla="*/ 2147483647 h 104"/>
                    <a:gd name="T2" fmla="*/ 2147483647 w 228"/>
                    <a:gd name="T3" fmla="*/ 2147483647 h 104"/>
                    <a:gd name="T4" fmla="*/ 2147483647 w 228"/>
                    <a:gd name="T5" fmla="*/ 2147483647 h 104"/>
                    <a:gd name="T6" fmla="*/ 2147483647 w 228"/>
                    <a:gd name="T7" fmla="*/ 2147483647 h 104"/>
                    <a:gd name="T8" fmla="*/ 2147483647 w 228"/>
                    <a:gd name="T9" fmla="*/ 2147483647 h 104"/>
                    <a:gd name="T10" fmla="*/ 2147483647 w 228"/>
                    <a:gd name="T11" fmla="*/ 2147483647 h 104"/>
                    <a:gd name="T12" fmla="*/ 2147483647 w 228"/>
                    <a:gd name="T13" fmla="*/ 2147483647 h 104"/>
                    <a:gd name="T14" fmla="*/ 2147483647 w 228"/>
                    <a:gd name="T15" fmla="*/ 2147483647 h 104"/>
                    <a:gd name="T16" fmla="*/ 2147483647 w 228"/>
                    <a:gd name="T17" fmla="*/ 2147483647 h 104"/>
                    <a:gd name="T18" fmla="*/ 2147483647 w 228"/>
                    <a:gd name="T19" fmla="*/ 0 h 104"/>
                    <a:gd name="T20" fmla="*/ 2147483647 w 228"/>
                    <a:gd name="T21" fmla="*/ 2147483647 h 104"/>
                    <a:gd name="T22" fmla="*/ 2147483647 w 228"/>
                    <a:gd name="T23" fmla="*/ 2147483647 h 104"/>
                    <a:gd name="T24" fmla="*/ 2147483647 w 228"/>
                    <a:gd name="T25" fmla="*/ 2147483647 h 104"/>
                    <a:gd name="T26" fmla="*/ 2147483647 w 228"/>
                    <a:gd name="T27" fmla="*/ 2147483647 h 104"/>
                    <a:gd name="T28" fmla="*/ 2147483647 w 228"/>
                    <a:gd name="T29" fmla="*/ 2147483647 h 104"/>
                    <a:gd name="T30" fmla="*/ 2147483647 w 228"/>
                    <a:gd name="T31" fmla="*/ 2147483647 h 104"/>
                    <a:gd name="T32" fmla="*/ 2147483647 w 228"/>
                    <a:gd name="T33" fmla="*/ 2147483647 h 104"/>
                    <a:gd name="T34" fmla="*/ 2147483647 w 228"/>
                    <a:gd name="T35" fmla="*/ 2147483647 h 104"/>
                    <a:gd name="T36" fmla="*/ 2147483647 w 228"/>
                    <a:gd name="T37" fmla="*/ 2147483647 h 104"/>
                    <a:gd name="T38" fmla="*/ 2147483647 w 228"/>
                    <a:gd name="T39" fmla="*/ 2147483647 h 104"/>
                    <a:gd name="T40" fmla="*/ 2147483647 w 228"/>
                    <a:gd name="T41" fmla="*/ 2147483647 h 104"/>
                    <a:gd name="T42" fmla="*/ 2147483647 w 228"/>
                    <a:gd name="T43" fmla="*/ 2147483647 h 104"/>
                    <a:gd name="T44" fmla="*/ 2147483647 w 228"/>
                    <a:gd name="T45" fmla="*/ 2147483647 h 104"/>
                    <a:gd name="T46" fmla="*/ 2147483647 w 228"/>
                    <a:gd name="T47" fmla="*/ 2147483647 h 104"/>
                    <a:gd name="T48" fmla="*/ 2147483647 w 228"/>
                    <a:gd name="T49" fmla="*/ 2147483647 h 104"/>
                    <a:gd name="T50" fmla="*/ 2147483647 w 228"/>
                    <a:gd name="T51" fmla="*/ 2147483647 h 104"/>
                    <a:gd name="T52" fmla="*/ 0 w 228"/>
                    <a:gd name="T53" fmla="*/ 2147483647 h 10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28"/>
                    <a:gd name="T82" fmla="*/ 0 h 104"/>
                    <a:gd name="T83" fmla="*/ 228 w 228"/>
                    <a:gd name="T84" fmla="*/ 104 h 10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28" h="104">
                      <a:moveTo>
                        <a:pt x="0" y="54"/>
                      </a:moveTo>
                      <a:lnTo>
                        <a:pt x="8" y="36"/>
                      </a:lnTo>
                      <a:lnTo>
                        <a:pt x="48" y="4"/>
                      </a:lnTo>
                      <a:lnTo>
                        <a:pt x="66" y="12"/>
                      </a:lnTo>
                      <a:lnTo>
                        <a:pt x="82" y="6"/>
                      </a:lnTo>
                      <a:lnTo>
                        <a:pt x="96" y="12"/>
                      </a:lnTo>
                      <a:lnTo>
                        <a:pt x="124" y="12"/>
                      </a:lnTo>
                      <a:lnTo>
                        <a:pt x="158" y="2"/>
                      </a:lnTo>
                      <a:lnTo>
                        <a:pt x="168" y="4"/>
                      </a:lnTo>
                      <a:lnTo>
                        <a:pt x="192" y="0"/>
                      </a:lnTo>
                      <a:lnTo>
                        <a:pt x="208" y="6"/>
                      </a:lnTo>
                      <a:lnTo>
                        <a:pt x="220" y="14"/>
                      </a:lnTo>
                      <a:lnTo>
                        <a:pt x="214" y="20"/>
                      </a:lnTo>
                      <a:lnTo>
                        <a:pt x="216" y="26"/>
                      </a:lnTo>
                      <a:lnTo>
                        <a:pt x="228" y="32"/>
                      </a:lnTo>
                      <a:lnTo>
                        <a:pt x="216" y="46"/>
                      </a:lnTo>
                      <a:lnTo>
                        <a:pt x="174" y="48"/>
                      </a:lnTo>
                      <a:lnTo>
                        <a:pt x="160" y="64"/>
                      </a:lnTo>
                      <a:lnTo>
                        <a:pt x="128" y="76"/>
                      </a:lnTo>
                      <a:lnTo>
                        <a:pt x="102" y="80"/>
                      </a:lnTo>
                      <a:lnTo>
                        <a:pt x="98" y="102"/>
                      </a:lnTo>
                      <a:lnTo>
                        <a:pt x="86" y="104"/>
                      </a:lnTo>
                      <a:lnTo>
                        <a:pt x="74" y="104"/>
                      </a:lnTo>
                      <a:lnTo>
                        <a:pt x="68" y="80"/>
                      </a:lnTo>
                      <a:lnTo>
                        <a:pt x="46" y="76"/>
                      </a:lnTo>
                      <a:lnTo>
                        <a:pt x="26" y="6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" name="Hong Kong">
                  <a:extLst>
                    <a:ext uri="{FF2B5EF4-FFF2-40B4-BE49-F238E27FC236}">
                      <a16:creationId xmlns="" xmlns:a16="http://schemas.microsoft.com/office/drawing/2014/main" id="{61988652-508B-4F7B-A783-730350A2BB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254875" y="4200842"/>
                  <a:ext cx="22225" cy="22225"/>
                </a:xfrm>
                <a:custGeom>
                  <a:avLst/>
                  <a:gdLst>
                    <a:gd name="T0" fmla="*/ 2147483647 w 188"/>
                    <a:gd name="T1" fmla="*/ 2147483647 h 188"/>
                    <a:gd name="T2" fmla="*/ 2147483647 w 188"/>
                    <a:gd name="T3" fmla="*/ 2147483647 h 188"/>
                    <a:gd name="T4" fmla="*/ 0 w 188"/>
                    <a:gd name="T5" fmla="*/ 2147483647 h 188"/>
                    <a:gd name="T6" fmla="*/ 0 w 188"/>
                    <a:gd name="T7" fmla="*/ 2147483647 h 188"/>
                    <a:gd name="T8" fmla="*/ 2147483647 w 188"/>
                    <a:gd name="T9" fmla="*/ 0 h 188"/>
                    <a:gd name="T10" fmla="*/ 2147483647 w 188"/>
                    <a:gd name="T11" fmla="*/ 2147483647 h 1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8"/>
                    <a:gd name="T19" fmla="*/ 0 h 188"/>
                    <a:gd name="T20" fmla="*/ 188 w 188"/>
                    <a:gd name="T21" fmla="*/ 188 h 1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8" h="188">
                      <a:moveTo>
                        <a:pt x="188" y="94"/>
                      </a:moveTo>
                      <a:cubicBezTo>
                        <a:pt x="188" y="146"/>
                        <a:pt x="146" y="188"/>
                        <a:pt x="94" y="188"/>
                      </a:cubicBezTo>
                      <a:cubicBezTo>
                        <a:pt x="42" y="188"/>
                        <a:pt x="0" y="146"/>
                        <a:pt x="0" y="94"/>
                      </a:cubicBezTo>
                      <a:cubicBezTo>
                        <a:pt x="0" y="93"/>
                        <a:pt x="0" y="91"/>
                        <a:pt x="0" y="90"/>
                      </a:cubicBezTo>
                      <a:cubicBezTo>
                        <a:pt x="3" y="40"/>
                        <a:pt x="44" y="0"/>
                        <a:pt x="94" y="0"/>
                      </a:cubicBezTo>
                      <a:cubicBezTo>
                        <a:pt x="146" y="0"/>
                        <a:pt x="188" y="43"/>
                        <a:pt x="188" y="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" name="Hungary">
                  <a:extLst>
                    <a:ext uri="{FF2B5EF4-FFF2-40B4-BE49-F238E27FC236}">
                      <a16:creationId xmlns="" xmlns:a16="http://schemas.microsoft.com/office/drawing/2014/main" id="{7EC6FE70-2024-4000-A03A-B4C62D15DE1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5362" y="3376930"/>
                  <a:ext cx="169863" cy="109537"/>
                </a:xfrm>
                <a:custGeom>
                  <a:avLst/>
                  <a:gdLst>
                    <a:gd name="T0" fmla="*/ 2147483647 w 256"/>
                    <a:gd name="T1" fmla="*/ 2147483647 h 166"/>
                    <a:gd name="T2" fmla="*/ 2147483647 w 256"/>
                    <a:gd name="T3" fmla="*/ 2147483647 h 166"/>
                    <a:gd name="T4" fmla="*/ 2147483647 w 256"/>
                    <a:gd name="T5" fmla="*/ 2147483647 h 166"/>
                    <a:gd name="T6" fmla="*/ 2147483647 w 256"/>
                    <a:gd name="T7" fmla="*/ 2147483647 h 166"/>
                    <a:gd name="T8" fmla="*/ 2147483647 w 256"/>
                    <a:gd name="T9" fmla="*/ 2147483647 h 166"/>
                    <a:gd name="T10" fmla="*/ 2147483647 w 256"/>
                    <a:gd name="T11" fmla="*/ 2147483647 h 166"/>
                    <a:gd name="T12" fmla="*/ 2147483647 w 256"/>
                    <a:gd name="T13" fmla="*/ 2147483647 h 166"/>
                    <a:gd name="T14" fmla="*/ 2147483647 w 256"/>
                    <a:gd name="T15" fmla="*/ 2147483647 h 166"/>
                    <a:gd name="T16" fmla="*/ 2147483647 w 256"/>
                    <a:gd name="T17" fmla="*/ 2147483647 h 166"/>
                    <a:gd name="T18" fmla="*/ 2147483647 w 256"/>
                    <a:gd name="T19" fmla="*/ 2147483647 h 166"/>
                    <a:gd name="T20" fmla="*/ 2147483647 w 256"/>
                    <a:gd name="T21" fmla="*/ 2147483647 h 166"/>
                    <a:gd name="T22" fmla="*/ 2147483647 w 256"/>
                    <a:gd name="T23" fmla="*/ 2147483647 h 166"/>
                    <a:gd name="T24" fmla="*/ 2147483647 w 256"/>
                    <a:gd name="T25" fmla="*/ 2147483647 h 166"/>
                    <a:gd name="T26" fmla="*/ 2147483647 w 256"/>
                    <a:gd name="T27" fmla="*/ 0 h 166"/>
                    <a:gd name="T28" fmla="*/ 2147483647 w 256"/>
                    <a:gd name="T29" fmla="*/ 2147483647 h 166"/>
                    <a:gd name="T30" fmla="*/ 2147483647 w 256"/>
                    <a:gd name="T31" fmla="*/ 2147483647 h 166"/>
                    <a:gd name="T32" fmla="*/ 2147483647 w 256"/>
                    <a:gd name="T33" fmla="*/ 2147483647 h 166"/>
                    <a:gd name="T34" fmla="*/ 2147483647 w 256"/>
                    <a:gd name="T35" fmla="*/ 2147483647 h 166"/>
                    <a:gd name="T36" fmla="*/ 2147483647 w 256"/>
                    <a:gd name="T37" fmla="*/ 2147483647 h 166"/>
                    <a:gd name="T38" fmla="*/ 2147483647 w 256"/>
                    <a:gd name="T39" fmla="*/ 2147483647 h 166"/>
                    <a:gd name="T40" fmla="*/ 2147483647 w 256"/>
                    <a:gd name="T41" fmla="*/ 2147483647 h 166"/>
                    <a:gd name="T42" fmla="*/ 2147483647 w 256"/>
                    <a:gd name="T43" fmla="*/ 2147483647 h 166"/>
                    <a:gd name="T44" fmla="*/ 2147483647 w 256"/>
                    <a:gd name="T45" fmla="*/ 2147483647 h 166"/>
                    <a:gd name="T46" fmla="*/ 2147483647 w 256"/>
                    <a:gd name="T47" fmla="*/ 2147483647 h 166"/>
                    <a:gd name="T48" fmla="*/ 2147483647 w 256"/>
                    <a:gd name="T49" fmla="*/ 2147483647 h 166"/>
                    <a:gd name="T50" fmla="*/ 0 w 256"/>
                    <a:gd name="T51" fmla="*/ 2147483647 h 166"/>
                    <a:gd name="T52" fmla="*/ 2147483647 w 256"/>
                    <a:gd name="T53" fmla="*/ 2147483647 h 166"/>
                    <a:gd name="T54" fmla="*/ 2147483647 w 256"/>
                    <a:gd name="T55" fmla="*/ 2147483647 h 166"/>
                    <a:gd name="T56" fmla="*/ 2147483647 w 256"/>
                    <a:gd name="T57" fmla="*/ 2147483647 h 166"/>
                    <a:gd name="T58" fmla="*/ 2147483647 w 256"/>
                    <a:gd name="T59" fmla="*/ 2147483647 h 166"/>
                    <a:gd name="T60" fmla="*/ 2147483647 w 256"/>
                    <a:gd name="T61" fmla="*/ 2147483647 h 166"/>
                    <a:gd name="T62" fmla="*/ 2147483647 w 256"/>
                    <a:gd name="T63" fmla="*/ 2147483647 h 166"/>
                    <a:gd name="T64" fmla="*/ 2147483647 w 256"/>
                    <a:gd name="T65" fmla="*/ 2147483647 h 1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"/>
                    <a:gd name="T100" fmla="*/ 0 h 166"/>
                    <a:gd name="T101" fmla="*/ 256 w 256"/>
                    <a:gd name="T102" fmla="*/ 166 h 1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" h="166">
                      <a:moveTo>
                        <a:pt x="154" y="144"/>
                      </a:moveTo>
                      <a:lnTo>
                        <a:pt x="170" y="140"/>
                      </a:lnTo>
                      <a:lnTo>
                        <a:pt x="190" y="132"/>
                      </a:lnTo>
                      <a:lnTo>
                        <a:pt x="208" y="106"/>
                      </a:lnTo>
                      <a:lnTo>
                        <a:pt x="222" y="68"/>
                      </a:lnTo>
                      <a:lnTo>
                        <a:pt x="236" y="54"/>
                      </a:lnTo>
                      <a:lnTo>
                        <a:pt x="252" y="52"/>
                      </a:lnTo>
                      <a:lnTo>
                        <a:pt x="256" y="36"/>
                      </a:lnTo>
                      <a:lnTo>
                        <a:pt x="242" y="26"/>
                      </a:lnTo>
                      <a:lnTo>
                        <a:pt x="232" y="4"/>
                      </a:lnTo>
                      <a:lnTo>
                        <a:pt x="216" y="14"/>
                      </a:lnTo>
                      <a:lnTo>
                        <a:pt x="202" y="2"/>
                      </a:lnTo>
                      <a:lnTo>
                        <a:pt x="190" y="4"/>
                      </a:lnTo>
                      <a:lnTo>
                        <a:pt x="170" y="0"/>
                      </a:lnTo>
                      <a:lnTo>
                        <a:pt x="160" y="4"/>
                      </a:lnTo>
                      <a:lnTo>
                        <a:pt x="144" y="18"/>
                      </a:lnTo>
                      <a:lnTo>
                        <a:pt x="106" y="18"/>
                      </a:lnTo>
                      <a:lnTo>
                        <a:pt x="100" y="34"/>
                      </a:lnTo>
                      <a:lnTo>
                        <a:pt x="54" y="34"/>
                      </a:lnTo>
                      <a:lnTo>
                        <a:pt x="46" y="26"/>
                      </a:lnTo>
                      <a:lnTo>
                        <a:pt x="38" y="38"/>
                      </a:lnTo>
                      <a:lnTo>
                        <a:pt x="34" y="58"/>
                      </a:lnTo>
                      <a:lnTo>
                        <a:pt x="16" y="52"/>
                      </a:lnTo>
                      <a:lnTo>
                        <a:pt x="10" y="66"/>
                      </a:lnTo>
                      <a:lnTo>
                        <a:pt x="4" y="84"/>
                      </a:lnTo>
                      <a:lnTo>
                        <a:pt x="0" y="102"/>
                      </a:lnTo>
                      <a:lnTo>
                        <a:pt x="2" y="130"/>
                      </a:lnTo>
                      <a:lnTo>
                        <a:pt x="10" y="134"/>
                      </a:lnTo>
                      <a:lnTo>
                        <a:pt x="14" y="146"/>
                      </a:lnTo>
                      <a:lnTo>
                        <a:pt x="64" y="166"/>
                      </a:lnTo>
                      <a:lnTo>
                        <a:pt x="98" y="162"/>
                      </a:lnTo>
                      <a:lnTo>
                        <a:pt x="134" y="140"/>
                      </a:lnTo>
                      <a:lnTo>
                        <a:pt x="154" y="1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" name="Iceland">
                  <a:extLst>
                    <a:ext uri="{FF2B5EF4-FFF2-40B4-BE49-F238E27FC236}">
                      <a16:creationId xmlns="" xmlns:a16="http://schemas.microsoft.com/office/drawing/2014/main" id="{93821A09-B637-4FDB-88F1-D78B117F55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95712" y="2500630"/>
                  <a:ext cx="261938" cy="182562"/>
                </a:xfrm>
                <a:custGeom>
                  <a:avLst/>
                  <a:gdLst>
                    <a:gd name="T0" fmla="*/ 2147483647 w 398"/>
                    <a:gd name="T1" fmla="*/ 0 h 278"/>
                    <a:gd name="T2" fmla="*/ 2147483647 w 398"/>
                    <a:gd name="T3" fmla="*/ 2147483647 h 278"/>
                    <a:gd name="T4" fmla="*/ 2147483647 w 398"/>
                    <a:gd name="T5" fmla="*/ 2147483647 h 278"/>
                    <a:gd name="T6" fmla="*/ 2147483647 w 398"/>
                    <a:gd name="T7" fmla="*/ 2147483647 h 278"/>
                    <a:gd name="T8" fmla="*/ 2147483647 w 398"/>
                    <a:gd name="T9" fmla="*/ 2147483647 h 278"/>
                    <a:gd name="T10" fmla="*/ 2147483647 w 398"/>
                    <a:gd name="T11" fmla="*/ 2147483647 h 278"/>
                    <a:gd name="T12" fmla="*/ 2147483647 w 398"/>
                    <a:gd name="T13" fmla="*/ 2147483647 h 278"/>
                    <a:gd name="T14" fmla="*/ 2147483647 w 398"/>
                    <a:gd name="T15" fmla="*/ 2147483647 h 278"/>
                    <a:gd name="T16" fmla="*/ 2147483647 w 398"/>
                    <a:gd name="T17" fmla="*/ 2147483647 h 278"/>
                    <a:gd name="T18" fmla="*/ 2147483647 w 398"/>
                    <a:gd name="T19" fmla="*/ 2147483647 h 278"/>
                    <a:gd name="T20" fmla="*/ 2147483647 w 398"/>
                    <a:gd name="T21" fmla="*/ 2147483647 h 278"/>
                    <a:gd name="T22" fmla="*/ 2147483647 w 398"/>
                    <a:gd name="T23" fmla="*/ 2147483647 h 278"/>
                    <a:gd name="T24" fmla="*/ 2147483647 w 398"/>
                    <a:gd name="T25" fmla="*/ 2147483647 h 278"/>
                    <a:gd name="T26" fmla="*/ 2147483647 w 398"/>
                    <a:gd name="T27" fmla="*/ 2147483647 h 278"/>
                    <a:gd name="T28" fmla="*/ 2147483647 w 398"/>
                    <a:gd name="T29" fmla="*/ 2147483647 h 278"/>
                    <a:gd name="T30" fmla="*/ 2147483647 w 398"/>
                    <a:gd name="T31" fmla="*/ 2147483647 h 278"/>
                    <a:gd name="T32" fmla="*/ 2147483647 w 398"/>
                    <a:gd name="T33" fmla="*/ 2147483647 h 278"/>
                    <a:gd name="T34" fmla="*/ 2147483647 w 398"/>
                    <a:gd name="T35" fmla="*/ 2147483647 h 278"/>
                    <a:gd name="T36" fmla="*/ 2147483647 w 398"/>
                    <a:gd name="T37" fmla="*/ 2147483647 h 278"/>
                    <a:gd name="T38" fmla="*/ 2147483647 w 398"/>
                    <a:gd name="T39" fmla="*/ 2147483647 h 278"/>
                    <a:gd name="T40" fmla="*/ 2147483647 w 398"/>
                    <a:gd name="T41" fmla="*/ 2147483647 h 278"/>
                    <a:gd name="T42" fmla="*/ 2147483647 w 398"/>
                    <a:gd name="T43" fmla="*/ 2147483647 h 278"/>
                    <a:gd name="T44" fmla="*/ 2147483647 w 398"/>
                    <a:gd name="T45" fmla="*/ 2147483647 h 278"/>
                    <a:gd name="T46" fmla="*/ 2147483647 w 398"/>
                    <a:gd name="T47" fmla="*/ 2147483647 h 278"/>
                    <a:gd name="T48" fmla="*/ 2147483647 w 398"/>
                    <a:gd name="T49" fmla="*/ 2147483647 h 278"/>
                    <a:gd name="T50" fmla="*/ 2147483647 w 398"/>
                    <a:gd name="T51" fmla="*/ 2147483647 h 278"/>
                    <a:gd name="T52" fmla="*/ 2147483647 w 398"/>
                    <a:gd name="T53" fmla="*/ 2147483647 h 278"/>
                    <a:gd name="T54" fmla="*/ 2147483647 w 398"/>
                    <a:gd name="T55" fmla="*/ 2147483647 h 278"/>
                    <a:gd name="T56" fmla="*/ 2147483647 w 398"/>
                    <a:gd name="T57" fmla="*/ 2147483647 h 278"/>
                    <a:gd name="T58" fmla="*/ 2147483647 w 398"/>
                    <a:gd name="T59" fmla="*/ 2147483647 h 278"/>
                    <a:gd name="T60" fmla="*/ 2147483647 w 398"/>
                    <a:gd name="T61" fmla="*/ 2147483647 h 278"/>
                    <a:gd name="T62" fmla="*/ 2147483647 w 398"/>
                    <a:gd name="T63" fmla="*/ 2147483647 h 278"/>
                    <a:gd name="T64" fmla="*/ 0 w 398"/>
                    <a:gd name="T65" fmla="*/ 2147483647 h 278"/>
                    <a:gd name="T66" fmla="*/ 2147483647 w 398"/>
                    <a:gd name="T67" fmla="*/ 2147483647 h 278"/>
                    <a:gd name="T68" fmla="*/ 2147483647 w 398"/>
                    <a:gd name="T69" fmla="*/ 2147483647 h 278"/>
                    <a:gd name="T70" fmla="*/ 2147483647 w 398"/>
                    <a:gd name="T71" fmla="*/ 2147483647 h 278"/>
                    <a:gd name="T72" fmla="*/ 2147483647 w 398"/>
                    <a:gd name="T73" fmla="*/ 2147483647 h 2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98"/>
                    <a:gd name="T112" fmla="*/ 0 h 278"/>
                    <a:gd name="T113" fmla="*/ 398 w 398"/>
                    <a:gd name="T114" fmla="*/ 278 h 2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98" h="278">
                      <a:moveTo>
                        <a:pt x="38" y="6"/>
                      </a:moveTo>
                      <a:lnTo>
                        <a:pt x="68" y="0"/>
                      </a:lnTo>
                      <a:lnTo>
                        <a:pt x="108" y="46"/>
                      </a:lnTo>
                      <a:lnTo>
                        <a:pt x="110" y="76"/>
                      </a:lnTo>
                      <a:lnTo>
                        <a:pt x="104" y="82"/>
                      </a:lnTo>
                      <a:lnTo>
                        <a:pt x="110" y="102"/>
                      </a:lnTo>
                      <a:lnTo>
                        <a:pt x="120" y="108"/>
                      </a:lnTo>
                      <a:lnTo>
                        <a:pt x="146" y="80"/>
                      </a:lnTo>
                      <a:lnTo>
                        <a:pt x="140" y="42"/>
                      </a:lnTo>
                      <a:lnTo>
                        <a:pt x="152" y="36"/>
                      </a:lnTo>
                      <a:lnTo>
                        <a:pt x="174" y="64"/>
                      </a:lnTo>
                      <a:lnTo>
                        <a:pt x="178" y="44"/>
                      </a:lnTo>
                      <a:lnTo>
                        <a:pt x="200" y="34"/>
                      </a:lnTo>
                      <a:lnTo>
                        <a:pt x="214" y="52"/>
                      </a:lnTo>
                      <a:lnTo>
                        <a:pt x="228" y="34"/>
                      </a:lnTo>
                      <a:lnTo>
                        <a:pt x="256" y="52"/>
                      </a:lnTo>
                      <a:lnTo>
                        <a:pt x="264" y="34"/>
                      </a:lnTo>
                      <a:lnTo>
                        <a:pt x="282" y="40"/>
                      </a:lnTo>
                      <a:lnTo>
                        <a:pt x="282" y="6"/>
                      </a:lnTo>
                      <a:lnTo>
                        <a:pt x="306" y="4"/>
                      </a:lnTo>
                      <a:lnTo>
                        <a:pt x="320" y="20"/>
                      </a:lnTo>
                      <a:lnTo>
                        <a:pt x="322" y="34"/>
                      </a:lnTo>
                      <a:lnTo>
                        <a:pt x="334" y="38"/>
                      </a:lnTo>
                      <a:lnTo>
                        <a:pt x="358" y="14"/>
                      </a:lnTo>
                      <a:lnTo>
                        <a:pt x="374" y="12"/>
                      </a:lnTo>
                      <a:lnTo>
                        <a:pt x="358" y="42"/>
                      </a:lnTo>
                      <a:lnTo>
                        <a:pt x="370" y="54"/>
                      </a:lnTo>
                      <a:lnTo>
                        <a:pt x="370" y="72"/>
                      </a:lnTo>
                      <a:lnTo>
                        <a:pt x="380" y="78"/>
                      </a:lnTo>
                      <a:lnTo>
                        <a:pt x="380" y="94"/>
                      </a:lnTo>
                      <a:lnTo>
                        <a:pt x="398" y="98"/>
                      </a:lnTo>
                      <a:lnTo>
                        <a:pt x="398" y="136"/>
                      </a:lnTo>
                      <a:lnTo>
                        <a:pt x="390" y="140"/>
                      </a:lnTo>
                      <a:lnTo>
                        <a:pt x="392" y="156"/>
                      </a:lnTo>
                      <a:lnTo>
                        <a:pt x="376" y="166"/>
                      </a:lnTo>
                      <a:lnTo>
                        <a:pt x="370" y="178"/>
                      </a:lnTo>
                      <a:lnTo>
                        <a:pt x="352" y="192"/>
                      </a:lnTo>
                      <a:lnTo>
                        <a:pt x="328" y="188"/>
                      </a:lnTo>
                      <a:lnTo>
                        <a:pt x="328" y="202"/>
                      </a:lnTo>
                      <a:lnTo>
                        <a:pt x="316" y="216"/>
                      </a:lnTo>
                      <a:lnTo>
                        <a:pt x="312" y="228"/>
                      </a:lnTo>
                      <a:lnTo>
                        <a:pt x="298" y="240"/>
                      </a:lnTo>
                      <a:lnTo>
                        <a:pt x="256" y="244"/>
                      </a:lnTo>
                      <a:lnTo>
                        <a:pt x="246" y="268"/>
                      </a:lnTo>
                      <a:lnTo>
                        <a:pt x="228" y="270"/>
                      </a:lnTo>
                      <a:lnTo>
                        <a:pt x="214" y="278"/>
                      </a:lnTo>
                      <a:lnTo>
                        <a:pt x="132" y="248"/>
                      </a:lnTo>
                      <a:lnTo>
                        <a:pt x="116" y="242"/>
                      </a:lnTo>
                      <a:lnTo>
                        <a:pt x="112" y="234"/>
                      </a:lnTo>
                      <a:lnTo>
                        <a:pt x="84" y="244"/>
                      </a:lnTo>
                      <a:lnTo>
                        <a:pt x="60" y="244"/>
                      </a:lnTo>
                      <a:lnTo>
                        <a:pt x="62" y="230"/>
                      </a:lnTo>
                      <a:lnTo>
                        <a:pt x="86" y="214"/>
                      </a:lnTo>
                      <a:lnTo>
                        <a:pt x="86" y="182"/>
                      </a:lnTo>
                      <a:lnTo>
                        <a:pt x="74" y="186"/>
                      </a:lnTo>
                      <a:lnTo>
                        <a:pt x="72" y="168"/>
                      </a:lnTo>
                      <a:lnTo>
                        <a:pt x="28" y="174"/>
                      </a:lnTo>
                      <a:lnTo>
                        <a:pt x="16" y="180"/>
                      </a:lnTo>
                      <a:lnTo>
                        <a:pt x="10" y="164"/>
                      </a:lnTo>
                      <a:lnTo>
                        <a:pt x="36" y="152"/>
                      </a:lnTo>
                      <a:lnTo>
                        <a:pt x="76" y="136"/>
                      </a:lnTo>
                      <a:lnTo>
                        <a:pt x="76" y="124"/>
                      </a:lnTo>
                      <a:lnTo>
                        <a:pt x="94" y="110"/>
                      </a:lnTo>
                      <a:lnTo>
                        <a:pt x="66" y="94"/>
                      </a:lnTo>
                      <a:lnTo>
                        <a:pt x="32" y="110"/>
                      </a:lnTo>
                      <a:lnTo>
                        <a:pt x="0" y="106"/>
                      </a:lnTo>
                      <a:lnTo>
                        <a:pt x="2" y="90"/>
                      </a:lnTo>
                      <a:lnTo>
                        <a:pt x="16" y="88"/>
                      </a:lnTo>
                      <a:lnTo>
                        <a:pt x="16" y="74"/>
                      </a:lnTo>
                      <a:lnTo>
                        <a:pt x="26" y="62"/>
                      </a:lnTo>
                      <a:lnTo>
                        <a:pt x="22" y="40"/>
                      </a:lnTo>
                      <a:lnTo>
                        <a:pt x="32" y="26"/>
                      </a:lnTo>
                      <a:lnTo>
                        <a:pt x="46" y="36"/>
                      </a:lnTo>
                      <a:lnTo>
                        <a:pt x="58" y="34"/>
                      </a:lnTo>
                      <a:lnTo>
                        <a:pt x="38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" name="India">
                  <a:extLst>
                    <a:ext uri="{FF2B5EF4-FFF2-40B4-BE49-F238E27FC236}">
                      <a16:creationId xmlns="" xmlns:a16="http://schemas.microsoft.com/office/drawing/2014/main" id="{69126FED-5DB8-4F10-B313-3ABFB2DA38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08700" y="3813492"/>
                  <a:ext cx="728662" cy="784225"/>
                </a:xfrm>
                <a:custGeom>
                  <a:avLst/>
                  <a:gdLst>
                    <a:gd name="T0" fmla="*/ 2147483647 w 1104"/>
                    <a:gd name="T1" fmla="*/ 2147483647 h 1190"/>
                    <a:gd name="T2" fmla="*/ 2147483647 w 1104"/>
                    <a:gd name="T3" fmla="*/ 2147483647 h 1190"/>
                    <a:gd name="T4" fmla="*/ 2147483647 w 1104"/>
                    <a:gd name="T5" fmla="*/ 2147483647 h 1190"/>
                    <a:gd name="T6" fmla="*/ 2147483647 w 1104"/>
                    <a:gd name="T7" fmla="*/ 2147483647 h 1190"/>
                    <a:gd name="T8" fmla="*/ 2147483647 w 1104"/>
                    <a:gd name="T9" fmla="*/ 2147483647 h 1190"/>
                    <a:gd name="T10" fmla="*/ 2147483647 w 1104"/>
                    <a:gd name="T11" fmla="*/ 2147483647 h 1190"/>
                    <a:gd name="T12" fmla="*/ 2147483647 w 1104"/>
                    <a:gd name="T13" fmla="*/ 2147483647 h 1190"/>
                    <a:gd name="T14" fmla="*/ 2147483647 w 1104"/>
                    <a:gd name="T15" fmla="*/ 2147483647 h 1190"/>
                    <a:gd name="T16" fmla="*/ 2147483647 w 1104"/>
                    <a:gd name="T17" fmla="*/ 2147483647 h 1190"/>
                    <a:gd name="T18" fmla="*/ 2147483647 w 1104"/>
                    <a:gd name="T19" fmla="*/ 2147483647 h 1190"/>
                    <a:gd name="T20" fmla="*/ 2147483647 w 1104"/>
                    <a:gd name="T21" fmla="*/ 2147483647 h 1190"/>
                    <a:gd name="T22" fmla="*/ 2147483647 w 1104"/>
                    <a:gd name="T23" fmla="*/ 2147483647 h 1190"/>
                    <a:gd name="T24" fmla="*/ 2147483647 w 1104"/>
                    <a:gd name="T25" fmla="*/ 2147483647 h 1190"/>
                    <a:gd name="T26" fmla="*/ 2147483647 w 1104"/>
                    <a:gd name="T27" fmla="*/ 2147483647 h 1190"/>
                    <a:gd name="T28" fmla="*/ 2147483647 w 1104"/>
                    <a:gd name="T29" fmla="*/ 2147483647 h 1190"/>
                    <a:gd name="T30" fmla="*/ 2147483647 w 1104"/>
                    <a:gd name="T31" fmla="*/ 2147483647 h 1190"/>
                    <a:gd name="T32" fmla="*/ 2147483647 w 1104"/>
                    <a:gd name="T33" fmla="*/ 2147483647 h 1190"/>
                    <a:gd name="T34" fmla="*/ 2147483647 w 1104"/>
                    <a:gd name="T35" fmla="*/ 2147483647 h 1190"/>
                    <a:gd name="T36" fmla="*/ 2147483647 w 1104"/>
                    <a:gd name="T37" fmla="*/ 2147483647 h 1190"/>
                    <a:gd name="T38" fmla="*/ 2147483647 w 1104"/>
                    <a:gd name="T39" fmla="*/ 2147483647 h 1190"/>
                    <a:gd name="T40" fmla="*/ 2147483647 w 1104"/>
                    <a:gd name="T41" fmla="*/ 2147483647 h 1190"/>
                    <a:gd name="T42" fmla="*/ 2147483647 w 1104"/>
                    <a:gd name="T43" fmla="*/ 2147483647 h 1190"/>
                    <a:gd name="T44" fmla="*/ 2147483647 w 1104"/>
                    <a:gd name="T45" fmla="*/ 2147483647 h 1190"/>
                    <a:gd name="T46" fmla="*/ 2147483647 w 1104"/>
                    <a:gd name="T47" fmla="*/ 2147483647 h 1190"/>
                    <a:gd name="T48" fmla="*/ 2147483647 w 1104"/>
                    <a:gd name="T49" fmla="*/ 2147483647 h 1190"/>
                    <a:gd name="T50" fmla="*/ 2147483647 w 1104"/>
                    <a:gd name="T51" fmla="*/ 2147483647 h 1190"/>
                    <a:gd name="T52" fmla="*/ 2147483647 w 1104"/>
                    <a:gd name="T53" fmla="*/ 2147483647 h 1190"/>
                    <a:gd name="T54" fmla="*/ 2147483647 w 1104"/>
                    <a:gd name="T55" fmla="*/ 2147483647 h 1190"/>
                    <a:gd name="T56" fmla="*/ 2147483647 w 1104"/>
                    <a:gd name="T57" fmla="*/ 2147483647 h 1190"/>
                    <a:gd name="T58" fmla="*/ 2147483647 w 1104"/>
                    <a:gd name="T59" fmla="*/ 2147483647 h 1190"/>
                    <a:gd name="T60" fmla="*/ 2147483647 w 1104"/>
                    <a:gd name="T61" fmla="*/ 2147483647 h 1190"/>
                    <a:gd name="T62" fmla="*/ 2147483647 w 1104"/>
                    <a:gd name="T63" fmla="*/ 2147483647 h 1190"/>
                    <a:gd name="T64" fmla="*/ 2147483647 w 1104"/>
                    <a:gd name="T65" fmla="*/ 2147483647 h 1190"/>
                    <a:gd name="T66" fmla="*/ 2147483647 w 1104"/>
                    <a:gd name="T67" fmla="*/ 2147483647 h 1190"/>
                    <a:gd name="T68" fmla="*/ 2147483647 w 1104"/>
                    <a:gd name="T69" fmla="*/ 2147483647 h 1190"/>
                    <a:gd name="T70" fmla="*/ 2147483647 w 1104"/>
                    <a:gd name="T71" fmla="*/ 2147483647 h 1190"/>
                    <a:gd name="T72" fmla="*/ 2147483647 w 1104"/>
                    <a:gd name="T73" fmla="*/ 2147483647 h 1190"/>
                    <a:gd name="T74" fmla="*/ 2147483647 w 1104"/>
                    <a:gd name="T75" fmla="*/ 2147483647 h 1190"/>
                    <a:gd name="T76" fmla="*/ 2147483647 w 1104"/>
                    <a:gd name="T77" fmla="*/ 2147483647 h 1190"/>
                    <a:gd name="T78" fmla="*/ 2147483647 w 1104"/>
                    <a:gd name="T79" fmla="*/ 2147483647 h 1190"/>
                    <a:gd name="T80" fmla="*/ 2147483647 w 1104"/>
                    <a:gd name="T81" fmla="*/ 2147483647 h 1190"/>
                    <a:gd name="T82" fmla="*/ 2147483647 w 1104"/>
                    <a:gd name="T83" fmla="*/ 2147483647 h 1190"/>
                    <a:gd name="T84" fmla="*/ 2147483647 w 1104"/>
                    <a:gd name="T85" fmla="*/ 2147483647 h 1190"/>
                    <a:gd name="T86" fmla="*/ 2147483647 w 1104"/>
                    <a:gd name="T87" fmla="*/ 2147483647 h 1190"/>
                    <a:gd name="T88" fmla="*/ 2147483647 w 1104"/>
                    <a:gd name="T89" fmla="*/ 2147483647 h 1190"/>
                    <a:gd name="T90" fmla="*/ 2147483647 w 1104"/>
                    <a:gd name="T91" fmla="*/ 2147483647 h 1190"/>
                    <a:gd name="T92" fmla="*/ 2147483647 w 1104"/>
                    <a:gd name="T93" fmla="*/ 2147483647 h 1190"/>
                    <a:gd name="T94" fmla="*/ 2147483647 w 1104"/>
                    <a:gd name="T95" fmla="*/ 2147483647 h 1190"/>
                    <a:gd name="T96" fmla="*/ 2147483647 w 1104"/>
                    <a:gd name="T97" fmla="*/ 2147483647 h 1190"/>
                    <a:gd name="T98" fmla="*/ 2147483647 w 1104"/>
                    <a:gd name="T99" fmla="*/ 2147483647 h 1190"/>
                    <a:gd name="T100" fmla="*/ 2147483647 w 1104"/>
                    <a:gd name="T101" fmla="*/ 2147483647 h 1190"/>
                    <a:gd name="T102" fmla="*/ 2147483647 w 1104"/>
                    <a:gd name="T103" fmla="*/ 2147483647 h 1190"/>
                    <a:gd name="T104" fmla="*/ 2147483647 w 1104"/>
                    <a:gd name="T105" fmla="*/ 2147483647 h 1190"/>
                    <a:gd name="T106" fmla="*/ 2147483647 w 1104"/>
                    <a:gd name="T107" fmla="*/ 2147483647 h 1190"/>
                    <a:gd name="T108" fmla="*/ 2147483647 w 1104"/>
                    <a:gd name="T109" fmla="*/ 2147483647 h 11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04"/>
                    <a:gd name="T166" fmla="*/ 0 h 1190"/>
                    <a:gd name="T167" fmla="*/ 1104 w 1104"/>
                    <a:gd name="T168" fmla="*/ 1190 h 11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04" h="1190">
                      <a:moveTo>
                        <a:pt x="34" y="600"/>
                      </a:moveTo>
                      <a:lnTo>
                        <a:pt x="54" y="598"/>
                      </a:lnTo>
                      <a:lnTo>
                        <a:pt x="96" y="584"/>
                      </a:lnTo>
                      <a:lnTo>
                        <a:pt x="72" y="616"/>
                      </a:lnTo>
                      <a:lnTo>
                        <a:pt x="60" y="616"/>
                      </a:lnTo>
                      <a:lnTo>
                        <a:pt x="32" y="626"/>
                      </a:lnTo>
                      <a:lnTo>
                        <a:pt x="88" y="688"/>
                      </a:lnTo>
                      <a:lnTo>
                        <a:pt x="110" y="702"/>
                      </a:lnTo>
                      <a:lnTo>
                        <a:pt x="152" y="676"/>
                      </a:lnTo>
                      <a:lnTo>
                        <a:pt x="158" y="638"/>
                      </a:lnTo>
                      <a:lnTo>
                        <a:pt x="168" y="620"/>
                      </a:lnTo>
                      <a:lnTo>
                        <a:pt x="172" y="670"/>
                      </a:lnTo>
                      <a:lnTo>
                        <a:pt x="182" y="736"/>
                      </a:lnTo>
                      <a:lnTo>
                        <a:pt x="186" y="792"/>
                      </a:lnTo>
                      <a:lnTo>
                        <a:pt x="206" y="870"/>
                      </a:lnTo>
                      <a:lnTo>
                        <a:pt x="244" y="938"/>
                      </a:lnTo>
                      <a:lnTo>
                        <a:pt x="252" y="992"/>
                      </a:lnTo>
                      <a:lnTo>
                        <a:pt x="276" y="1026"/>
                      </a:lnTo>
                      <a:lnTo>
                        <a:pt x="280" y="1046"/>
                      </a:lnTo>
                      <a:lnTo>
                        <a:pt x="294" y="1064"/>
                      </a:lnTo>
                      <a:lnTo>
                        <a:pt x="304" y="1098"/>
                      </a:lnTo>
                      <a:lnTo>
                        <a:pt x="320" y="1146"/>
                      </a:lnTo>
                      <a:lnTo>
                        <a:pt x="330" y="1146"/>
                      </a:lnTo>
                      <a:lnTo>
                        <a:pt x="336" y="1166"/>
                      </a:lnTo>
                      <a:lnTo>
                        <a:pt x="358" y="1188"/>
                      </a:lnTo>
                      <a:lnTo>
                        <a:pt x="372" y="1190"/>
                      </a:lnTo>
                      <a:lnTo>
                        <a:pt x="390" y="1174"/>
                      </a:lnTo>
                      <a:lnTo>
                        <a:pt x="392" y="1158"/>
                      </a:lnTo>
                      <a:lnTo>
                        <a:pt x="402" y="1146"/>
                      </a:lnTo>
                      <a:lnTo>
                        <a:pt x="426" y="1146"/>
                      </a:lnTo>
                      <a:lnTo>
                        <a:pt x="414" y="1132"/>
                      </a:lnTo>
                      <a:lnTo>
                        <a:pt x="430" y="1110"/>
                      </a:lnTo>
                      <a:lnTo>
                        <a:pt x="430" y="1100"/>
                      </a:lnTo>
                      <a:lnTo>
                        <a:pt x="452" y="1092"/>
                      </a:lnTo>
                      <a:lnTo>
                        <a:pt x="448" y="1036"/>
                      </a:lnTo>
                      <a:lnTo>
                        <a:pt x="460" y="1022"/>
                      </a:lnTo>
                      <a:lnTo>
                        <a:pt x="462" y="1008"/>
                      </a:lnTo>
                      <a:lnTo>
                        <a:pt x="472" y="986"/>
                      </a:lnTo>
                      <a:lnTo>
                        <a:pt x="458" y="942"/>
                      </a:lnTo>
                      <a:lnTo>
                        <a:pt x="460" y="900"/>
                      </a:lnTo>
                      <a:lnTo>
                        <a:pt x="466" y="886"/>
                      </a:lnTo>
                      <a:lnTo>
                        <a:pt x="482" y="878"/>
                      </a:lnTo>
                      <a:lnTo>
                        <a:pt x="490" y="884"/>
                      </a:lnTo>
                      <a:lnTo>
                        <a:pt x="500" y="882"/>
                      </a:lnTo>
                      <a:lnTo>
                        <a:pt x="504" y="870"/>
                      </a:lnTo>
                      <a:lnTo>
                        <a:pt x="518" y="866"/>
                      </a:lnTo>
                      <a:lnTo>
                        <a:pt x="540" y="848"/>
                      </a:lnTo>
                      <a:lnTo>
                        <a:pt x="530" y="838"/>
                      </a:lnTo>
                      <a:lnTo>
                        <a:pt x="610" y="778"/>
                      </a:lnTo>
                      <a:lnTo>
                        <a:pt x="646" y="740"/>
                      </a:lnTo>
                      <a:lnTo>
                        <a:pt x="650" y="722"/>
                      </a:lnTo>
                      <a:lnTo>
                        <a:pt x="658" y="724"/>
                      </a:lnTo>
                      <a:lnTo>
                        <a:pt x="658" y="732"/>
                      </a:lnTo>
                      <a:lnTo>
                        <a:pt x="680" y="728"/>
                      </a:lnTo>
                      <a:lnTo>
                        <a:pt x="702" y="706"/>
                      </a:lnTo>
                      <a:lnTo>
                        <a:pt x="712" y="694"/>
                      </a:lnTo>
                      <a:lnTo>
                        <a:pt x="708" y="674"/>
                      </a:lnTo>
                      <a:lnTo>
                        <a:pt x="730" y="654"/>
                      </a:lnTo>
                      <a:lnTo>
                        <a:pt x="754" y="634"/>
                      </a:lnTo>
                      <a:lnTo>
                        <a:pt x="752" y="652"/>
                      </a:lnTo>
                      <a:lnTo>
                        <a:pt x="768" y="652"/>
                      </a:lnTo>
                      <a:lnTo>
                        <a:pt x="780" y="640"/>
                      </a:lnTo>
                      <a:lnTo>
                        <a:pt x="786" y="654"/>
                      </a:lnTo>
                      <a:lnTo>
                        <a:pt x="800" y="654"/>
                      </a:lnTo>
                      <a:lnTo>
                        <a:pt x="804" y="644"/>
                      </a:lnTo>
                      <a:lnTo>
                        <a:pt x="812" y="650"/>
                      </a:lnTo>
                      <a:lnTo>
                        <a:pt x="820" y="650"/>
                      </a:lnTo>
                      <a:lnTo>
                        <a:pt x="806" y="604"/>
                      </a:lnTo>
                      <a:lnTo>
                        <a:pt x="788" y="564"/>
                      </a:lnTo>
                      <a:lnTo>
                        <a:pt x="794" y="550"/>
                      </a:lnTo>
                      <a:lnTo>
                        <a:pt x="772" y="532"/>
                      </a:lnTo>
                      <a:lnTo>
                        <a:pt x="778" y="520"/>
                      </a:lnTo>
                      <a:lnTo>
                        <a:pt x="788" y="520"/>
                      </a:lnTo>
                      <a:lnTo>
                        <a:pt x="796" y="504"/>
                      </a:lnTo>
                      <a:lnTo>
                        <a:pt x="786" y="494"/>
                      </a:lnTo>
                      <a:lnTo>
                        <a:pt x="780" y="496"/>
                      </a:lnTo>
                      <a:lnTo>
                        <a:pt x="764" y="480"/>
                      </a:lnTo>
                      <a:lnTo>
                        <a:pt x="772" y="466"/>
                      </a:lnTo>
                      <a:lnTo>
                        <a:pt x="770" y="452"/>
                      </a:lnTo>
                      <a:lnTo>
                        <a:pt x="784" y="450"/>
                      </a:lnTo>
                      <a:lnTo>
                        <a:pt x="794" y="456"/>
                      </a:lnTo>
                      <a:lnTo>
                        <a:pt x="808" y="448"/>
                      </a:lnTo>
                      <a:lnTo>
                        <a:pt x="816" y="460"/>
                      </a:lnTo>
                      <a:lnTo>
                        <a:pt x="826" y="460"/>
                      </a:lnTo>
                      <a:lnTo>
                        <a:pt x="834" y="472"/>
                      </a:lnTo>
                      <a:lnTo>
                        <a:pt x="836" y="486"/>
                      </a:lnTo>
                      <a:lnTo>
                        <a:pt x="850" y="492"/>
                      </a:lnTo>
                      <a:lnTo>
                        <a:pt x="868" y="488"/>
                      </a:lnTo>
                      <a:lnTo>
                        <a:pt x="946" y="490"/>
                      </a:lnTo>
                      <a:lnTo>
                        <a:pt x="944" y="506"/>
                      </a:lnTo>
                      <a:lnTo>
                        <a:pt x="926" y="532"/>
                      </a:lnTo>
                      <a:lnTo>
                        <a:pt x="914" y="542"/>
                      </a:lnTo>
                      <a:lnTo>
                        <a:pt x="900" y="550"/>
                      </a:lnTo>
                      <a:lnTo>
                        <a:pt x="894" y="562"/>
                      </a:lnTo>
                      <a:lnTo>
                        <a:pt x="892" y="572"/>
                      </a:lnTo>
                      <a:lnTo>
                        <a:pt x="910" y="582"/>
                      </a:lnTo>
                      <a:lnTo>
                        <a:pt x="914" y="566"/>
                      </a:lnTo>
                      <a:lnTo>
                        <a:pt x="922" y="560"/>
                      </a:lnTo>
                      <a:lnTo>
                        <a:pt x="932" y="566"/>
                      </a:lnTo>
                      <a:lnTo>
                        <a:pt x="936" y="618"/>
                      </a:lnTo>
                      <a:lnTo>
                        <a:pt x="938" y="640"/>
                      </a:lnTo>
                      <a:lnTo>
                        <a:pt x="954" y="642"/>
                      </a:lnTo>
                      <a:lnTo>
                        <a:pt x="954" y="608"/>
                      </a:lnTo>
                      <a:lnTo>
                        <a:pt x="968" y="594"/>
                      </a:lnTo>
                      <a:lnTo>
                        <a:pt x="966" y="562"/>
                      </a:lnTo>
                      <a:lnTo>
                        <a:pt x="964" y="540"/>
                      </a:lnTo>
                      <a:lnTo>
                        <a:pt x="982" y="542"/>
                      </a:lnTo>
                      <a:lnTo>
                        <a:pt x="1008" y="504"/>
                      </a:lnTo>
                      <a:lnTo>
                        <a:pt x="1008" y="478"/>
                      </a:lnTo>
                      <a:lnTo>
                        <a:pt x="1046" y="420"/>
                      </a:lnTo>
                      <a:lnTo>
                        <a:pt x="1072" y="404"/>
                      </a:lnTo>
                      <a:lnTo>
                        <a:pt x="1084" y="416"/>
                      </a:lnTo>
                      <a:lnTo>
                        <a:pt x="1094" y="410"/>
                      </a:lnTo>
                      <a:lnTo>
                        <a:pt x="1090" y="394"/>
                      </a:lnTo>
                      <a:lnTo>
                        <a:pt x="1102" y="386"/>
                      </a:lnTo>
                      <a:lnTo>
                        <a:pt x="1104" y="374"/>
                      </a:lnTo>
                      <a:lnTo>
                        <a:pt x="1086" y="370"/>
                      </a:lnTo>
                      <a:lnTo>
                        <a:pt x="1074" y="376"/>
                      </a:lnTo>
                      <a:lnTo>
                        <a:pt x="1068" y="348"/>
                      </a:lnTo>
                      <a:lnTo>
                        <a:pt x="1052" y="336"/>
                      </a:lnTo>
                      <a:lnTo>
                        <a:pt x="1036" y="342"/>
                      </a:lnTo>
                      <a:lnTo>
                        <a:pt x="1000" y="328"/>
                      </a:lnTo>
                      <a:lnTo>
                        <a:pt x="956" y="354"/>
                      </a:lnTo>
                      <a:lnTo>
                        <a:pt x="944" y="370"/>
                      </a:lnTo>
                      <a:lnTo>
                        <a:pt x="904" y="380"/>
                      </a:lnTo>
                      <a:lnTo>
                        <a:pt x="896" y="400"/>
                      </a:lnTo>
                      <a:lnTo>
                        <a:pt x="906" y="404"/>
                      </a:lnTo>
                      <a:lnTo>
                        <a:pt x="914" y="416"/>
                      </a:lnTo>
                      <a:lnTo>
                        <a:pt x="902" y="430"/>
                      </a:lnTo>
                      <a:lnTo>
                        <a:pt x="880" y="430"/>
                      </a:lnTo>
                      <a:lnTo>
                        <a:pt x="850" y="430"/>
                      </a:lnTo>
                      <a:lnTo>
                        <a:pt x="830" y="436"/>
                      </a:lnTo>
                      <a:lnTo>
                        <a:pt x="804" y="436"/>
                      </a:lnTo>
                      <a:lnTo>
                        <a:pt x="802" y="418"/>
                      </a:lnTo>
                      <a:lnTo>
                        <a:pt x="792" y="402"/>
                      </a:lnTo>
                      <a:lnTo>
                        <a:pt x="794" y="390"/>
                      </a:lnTo>
                      <a:lnTo>
                        <a:pt x="782" y="384"/>
                      </a:lnTo>
                      <a:lnTo>
                        <a:pt x="766" y="388"/>
                      </a:lnTo>
                      <a:lnTo>
                        <a:pt x="764" y="434"/>
                      </a:lnTo>
                      <a:lnTo>
                        <a:pt x="758" y="450"/>
                      </a:lnTo>
                      <a:lnTo>
                        <a:pt x="740" y="454"/>
                      </a:lnTo>
                      <a:lnTo>
                        <a:pt x="712" y="446"/>
                      </a:lnTo>
                      <a:lnTo>
                        <a:pt x="676" y="442"/>
                      </a:lnTo>
                      <a:lnTo>
                        <a:pt x="632" y="418"/>
                      </a:lnTo>
                      <a:lnTo>
                        <a:pt x="618" y="408"/>
                      </a:lnTo>
                      <a:lnTo>
                        <a:pt x="592" y="414"/>
                      </a:lnTo>
                      <a:lnTo>
                        <a:pt x="558" y="410"/>
                      </a:lnTo>
                      <a:lnTo>
                        <a:pt x="490" y="368"/>
                      </a:lnTo>
                      <a:lnTo>
                        <a:pt x="484" y="354"/>
                      </a:lnTo>
                      <a:lnTo>
                        <a:pt x="456" y="346"/>
                      </a:lnTo>
                      <a:lnTo>
                        <a:pt x="458" y="328"/>
                      </a:lnTo>
                      <a:lnTo>
                        <a:pt x="458" y="302"/>
                      </a:lnTo>
                      <a:lnTo>
                        <a:pt x="474" y="278"/>
                      </a:lnTo>
                      <a:lnTo>
                        <a:pt x="476" y="264"/>
                      </a:lnTo>
                      <a:lnTo>
                        <a:pt x="452" y="246"/>
                      </a:lnTo>
                      <a:lnTo>
                        <a:pt x="420" y="238"/>
                      </a:lnTo>
                      <a:lnTo>
                        <a:pt x="416" y="214"/>
                      </a:lnTo>
                      <a:lnTo>
                        <a:pt x="404" y="200"/>
                      </a:lnTo>
                      <a:lnTo>
                        <a:pt x="398" y="178"/>
                      </a:lnTo>
                      <a:lnTo>
                        <a:pt x="424" y="186"/>
                      </a:lnTo>
                      <a:lnTo>
                        <a:pt x="438" y="174"/>
                      </a:lnTo>
                      <a:lnTo>
                        <a:pt x="424" y="162"/>
                      </a:lnTo>
                      <a:lnTo>
                        <a:pt x="424" y="146"/>
                      </a:lnTo>
                      <a:lnTo>
                        <a:pt x="412" y="136"/>
                      </a:lnTo>
                      <a:lnTo>
                        <a:pt x="416" y="100"/>
                      </a:lnTo>
                      <a:lnTo>
                        <a:pt x="422" y="68"/>
                      </a:lnTo>
                      <a:lnTo>
                        <a:pt x="412" y="54"/>
                      </a:lnTo>
                      <a:lnTo>
                        <a:pt x="412" y="28"/>
                      </a:lnTo>
                      <a:lnTo>
                        <a:pt x="388" y="16"/>
                      </a:lnTo>
                      <a:lnTo>
                        <a:pt x="364" y="2"/>
                      </a:lnTo>
                      <a:lnTo>
                        <a:pt x="346" y="0"/>
                      </a:lnTo>
                      <a:lnTo>
                        <a:pt x="342" y="24"/>
                      </a:lnTo>
                      <a:lnTo>
                        <a:pt x="342" y="48"/>
                      </a:lnTo>
                      <a:lnTo>
                        <a:pt x="330" y="70"/>
                      </a:lnTo>
                      <a:lnTo>
                        <a:pt x="308" y="62"/>
                      </a:lnTo>
                      <a:lnTo>
                        <a:pt x="278" y="72"/>
                      </a:lnTo>
                      <a:lnTo>
                        <a:pt x="252" y="74"/>
                      </a:lnTo>
                      <a:lnTo>
                        <a:pt x="226" y="62"/>
                      </a:lnTo>
                      <a:lnTo>
                        <a:pt x="216" y="76"/>
                      </a:lnTo>
                      <a:lnTo>
                        <a:pt x="212" y="98"/>
                      </a:lnTo>
                      <a:lnTo>
                        <a:pt x="220" y="150"/>
                      </a:lnTo>
                      <a:lnTo>
                        <a:pt x="246" y="160"/>
                      </a:lnTo>
                      <a:lnTo>
                        <a:pt x="248" y="176"/>
                      </a:lnTo>
                      <a:lnTo>
                        <a:pt x="278" y="184"/>
                      </a:lnTo>
                      <a:lnTo>
                        <a:pt x="248" y="218"/>
                      </a:lnTo>
                      <a:lnTo>
                        <a:pt x="256" y="240"/>
                      </a:lnTo>
                      <a:lnTo>
                        <a:pt x="248" y="248"/>
                      </a:lnTo>
                      <a:lnTo>
                        <a:pt x="232" y="252"/>
                      </a:lnTo>
                      <a:lnTo>
                        <a:pt x="218" y="260"/>
                      </a:lnTo>
                      <a:lnTo>
                        <a:pt x="226" y="278"/>
                      </a:lnTo>
                      <a:lnTo>
                        <a:pt x="206" y="292"/>
                      </a:lnTo>
                      <a:lnTo>
                        <a:pt x="196" y="330"/>
                      </a:lnTo>
                      <a:lnTo>
                        <a:pt x="174" y="346"/>
                      </a:lnTo>
                      <a:lnTo>
                        <a:pt x="160" y="350"/>
                      </a:lnTo>
                      <a:lnTo>
                        <a:pt x="140" y="380"/>
                      </a:lnTo>
                      <a:lnTo>
                        <a:pt x="120" y="384"/>
                      </a:lnTo>
                      <a:lnTo>
                        <a:pt x="104" y="396"/>
                      </a:lnTo>
                      <a:lnTo>
                        <a:pt x="88" y="386"/>
                      </a:lnTo>
                      <a:lnTo>
                        <a:pt x="74" y="386"/>
                      </a:lnTo>
                      <a:lnTo>
                        <a:pt x="70" y="402"/>
                      </a:lnTo>
                      <a:lnTo>
                        <a:pt x="50" y="426"/>
                      </a:lnTo>
                      <a:lnTo>
                        <a:pt x="60" y="440"/>
                      </a:lnTo>
                      <a:lnTo>
                        <a:pt x="78" y="446"/>
                      </a:lnTo>
                      <a:lnTo>
                        <a:pt x="74" y="462"/>
                      </a:lnTo>
                      <a:lnTo>
                        <a:pt x="88" y="482"/>
                      </a:lnTo>
                      <a:lnTo>
                        <a:pt x="100" y="484"/>
                      </a:lnTo>
                      <a:lnTo>
                        <a:pt x="116" y="510"/>
                      </a:lnTo>
                      <a:lnTo>
                        <a:pt x="116" y="520"/>
                      </a:lnTo>
                      <a:lnTo>
                        <a:pt x="120" y="532"/>
                      </a:lnTo>
                      <a:lnTo>
                        <a:pt x="108" y="540"/>
                      </a:lnTo>
                      <a:lnTo>
                        <a:pt x="100" y="528"/>
                      </a:lnTo>
                      <a:lnTo>
                        <a:pt x="84" y="536"/>
                      </a:lnTo>
                      <a:lnTo>
                        <a:pt x="62" y="542"/>
                      </a:lnTo>
                      <a:lnTo>
                        <a:pt x="44" y="542"/>
                      </a:lnTo>
                      <a:lnTo>
                        <a:pt x="30" y="536"/>
                      </a:lnTo>
                      <a:lnTo>
                        <a:pt x="28" y="552"/>
                      </a:lnTo>
                      <a:lnTo>
                        <a:pt x="12" y="554"/>
                      </a:lnTo>
                      <a:lnTo>
                        <a:pt x="0" y="568"/>
                      </a:lnTo>
                      <a:lnTo>
                        <a:pt x="14" y="576"/>
                      </a:lnTo>
                      <a:lnTo>
                        <a:pt x="34" y="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" name="Indonesia">
                  <a:extLst>
                    <a:ext uri="{FF2B5EF4-FFF2-40B4-BE49-F238E27FC236}">
                      <a16:creationId xmlns="" xmlns:a16="http://schemas.microsoft.com/office/drawing/2014/main" id="{B0D6FB85-83A4-4A20-90D5-C1647FED2C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786562" y="4651692"/>
                  <a:ext cx="1160463" cy="409575"/>
                </a:xfrm>
                <a:custGeom>
                  <a:avLst/>
                  <a:gdLst>
                    <a:gd name="T0" fmla="*/ 2147483647 w 1758"/>
                    <a:gd name="T1" fmla="*/ 2147483647 h 622"/>
                    <a:gd name="T2" fmla="*/ 2147483647 w 1758"/>
                    <a:gd name="T3" fmla="*/ 2147483647 h 622"/>
                    <a:gd name="T4" fmla="*/ 2147483647 w 1758"/>
                    <a:gd name="T5" fmla="*/ 2147483647 h 622"/>
                    <a:gd name="T6" fmla="*/ 2147483647 w 1758"/>
                    <a:gd name="T7" fmla="*/ 2147483647 h 622"/>
                    <a:gd name="T8" fmla="*/ 2147483647 w 1758"/>
                    <a:gd name="T9" fmla="*/ 2147483647 h 622"/>
                    <a:gd name="T10" fmla="*/ 2147483647 w 1758"/>
                    <a:gd name="T11" fmla="*/ 2147483647 h 622"/>
                    <a:gd name="T12" fmla="*/ 2147483647 w 1758"/>
                    <a:gd name="T13" fmla="*/ 2147483647 h 622"/>
                    <a:gd name="T14" fmla="*/ 2147483647 w 1758"/>
                    <a:gd name="T15" fmla="*/ 2147483647 h 622"/>
                    <a:gd name="T16" fmla="*/ 2147483647 w 1758"/>
                    <a:gd name="T17" fmla="*/ 2147483647 h 622"/>
                    <a:gd name="T18" fmla="*/ 2147483647 w 1758"/>
                    <a:gd name="T19" fmla="*/ 2147483647 h 622"/>
                    <a:gd name="T20" fmla="*/ 2147483647 w 1758"/>
                    <a:gd name="T21" fmla="*/ 2147483647 h 622"/>
                    <a:gd name="T22" fmla="*/ 2147483647 w 1758"/>
                    <a:gd name="T23" fmla="*/ 2147483647 h 622"/>
                    <a:gd name="T24" fmla="*/ 2147483647 w 1758"/>
                    <a:gd name="T25" fmla="*/ 2147483647 h 622"/>
                    <a:gd name="T26" fmla="*/ 2147483647 w 1758"/>
                    <a:gd name="T27" fmla="*/ 2147483647 h 622"/>
                    <a:gd name="T28" fmla="*/ 2147483647 w 1758"/>
                    <a:gd name="T29" fmla="*/ 2147483647 h 622"/>
                    <a:gd name="T30" fmla="*/ 2147483647 w 1758"/>
                    <a:gd name="T31" fmla="*/ 2147483647 h 622"/>
                    <a:gd name="T32" fmla="*/ 2147483647 w 1758"/>
                    <a:gd name="T33" fmla="*/ 2147483647 h 622"/>
                    <a:gd name="T34" fmla="*/ 2147483647 w 1758"/>
                    <a:gd name="T35" fmla="*/ 2147483647 h 622"/>
                    <a:gd name="T36" fmla="*/ 2147483647 w 1758"/>
                    <a:gd name="T37" fmla="*/ 2147483647 h 622"/>
                    <a:gd name="T38" fmla="*/ 2147483647 w 1758"/>
                    <a:gd name="T39" fmla="*/ 2147483647 h 622"/>
                    <a:gd name="T40" fmla="*/ 2147483647 w 1758"/>
                    <a:gd name="T41" fmla="*/ 2147483647 h 622"/>
                    <a:gd name="T42" fmla="*/ 2147483647 w 1758"/>
                    <a:gd name="T43" fmla="*/ 2147483647 h 622"/>
                    <a:gd name="T44" fmla="*/ 2147483647 w 1758"/>
                    <a:gd name="T45" fmla="*/ 2147483647 h 622"/>
                    <a:gd name="T46" fmla="*/ 2147483647 w 1758"/>
                    <a:gd name="T47" fmla="*/ 2147483647 h 622"/>
                    <a:gd name="T48" fmla="*/ 2147483647 w 1758"/>
                    <a:gd name="T49" fmla="*/ 2147483647 h 622"/>
                    <a:gd name="T50" fmla="*/ 2147483647 w 1758"/>
                    <a:gd name="T51" fmla="*/ 2147483647 h 622"/>
                    <a:gd name="T52" fmla="*/ 2147483647 w 1758"/>
                    <a:gd name="T53" fmla="*/ 2147483647 h 622"/>
                    <a:gd name="T54" fmla="*/ 2147483647 w 1758"/>
                    <a:gd name="T55" fmla="*/ 2147483647 h 622"/>
                    <a:gd name="T56" fmla="*/ 2147483647 w 1758"/>
                    <a:gd name="T57" fmla="*/ 2147483647 h 622"/>
                    <a:gd name="T58" fmla="*/ 2147483647 w 1758"/>
                    <a:gd name="T59" fmla="*/ 2147483647 h 622"/>
                    <a:gd name="T60" fmla="*/ 2147483647 w 1758"/>
                    <a:gd name="T61" fmla="*/ 2147483647 h 622"/>
                    <a:gd name="T62" fmla="*/ 2147483647 w 1758"/>
                    <a:gd name="T63" fmla="*/ 2147483647 h 622"/>
                    <a:gd name="T64" fmla="*/ 2147483647 w 1758"/>
                    <a:gd name="T65" fmla="*/ 2147483647 h 622"/>
                    <a:gd name="T66" fmla="*/ 2147483647 w 1758"/>
                    <a:gd name="T67" fmla="*/ 2147483647 h 622"/>
                    <a:gd name="T68" fmla="*/ 2147483647 w 1758"/>
                    <a:gd name="T69" fmla="*/ 2147483647 h 622"/>
                    <a:gd name="T70" fmla="*/ 2147483647 w 1758"/>
                    <a:gd name="T71" fmla="*/ 2147483647 h 622"/>
                    <a:gd name="T72" fmla="*/ 2147483647 w 1758"/>
                    <a:gd name="T73" fmla="*/ 2147483647 h 622"/>
                    <a:gd name="T74" fmla="*/ 2147483647 w 1758"/>
                    <a:gd name="T75" fmla="*/ 2147483647 h 622"/>
                    <a:gd name="T76" fmla="*/ 2147483647 w 1758"/>
                    <a:gd name="T77" fmla="*/ 2147483647 h 622"/>
                    <a:gd name="T78" fmla="*/ 2147483647 w 1758"/>
                    <a:gd name="T79" fmla="*/ 2147483647 h 622"/>
                    <a:gd name="T80" fmla="*/ 2147483647 w 1758"/>
                    <a:gd name="T81" fmla="*/ 2147483647 h 622"/>
                    <a:gd name="T82" fmla="*/ 2147483647 w 1758"/>
                    <a:gd name="T83" fmla="*/ 2147483647 h 622"/>
                    <a:gd name="T84" fmla="*/ 2147483647 w 1758"/>
                    <a:gd name="T85" fmla="*/ 2147483647 h 622"/>
                    <a:gd name="T86" fmla="*/ 2147483647 w 1758"/>
                    <a:gd name="T87" fmla="*/ 2147483647 h 622"/>
                    <a:gd name="T88" fmla="*/ 2147483647 w 1758"/>
                    <a:gd name="T89" fmla="*/ 2147483647 h 622"/>
                    <a:gd name="T90" fmla="*/ 2147483647 w 1758"/>
                    <a:gd name="T91" fmla="*/ 2147483647 h 622"/>
                    <a:gd name="T92" fmla="*/ 2147483647 w 1758"/>
                    <a:gd name="T93" fmla="*/ 2147483647 h 622"/>
                    <a:gd name="T94" fmla="*/ 2147483647 w 1758"/>
                    <a:gd name="T95" fmla="*/ 2147483647 h 622"/>
                    <a:gd name="T96" fmla="*/ 2147483647 w 1758"/>
                    <a:gd name="T97" fmla="*/ 2147483647 h 622"/>
                    <a:gd name="T98" fmla="*/ 2147483647 w 1758"/>
                    <a:gd name="T99" fmla="*/ 2147483647 h 622"/>
                    <a:gd name="T100" fmla="*/ 2147483647 w 1758"/>
                    <a:gd name="T101" fmla="*/ 2147483647 h 622"/>
                    <a:gd name="T102" fmla="*/ 2147483647 w 1758"/>
                    <a:gd name="T103" fmla="*/ 2147483647 h 622"/>
                    <a:gd name="T104" fmla="*/ 2147483647 w 1758"/>
                    <a:gd name="T105" fmla="*/ 2147483647 h 622"/>
                    <a:gd name="T106" fmla="*/ 2147483647 w 1758"/>
                    <a:gd name="T107" fmla="*/ 2147483647 h 622"/>
                    <a:gd name="T108" fmla="*/ 2147483647 w 1758"/>
                    <a:gd name="T109" fmla="*/ 2147483647 h 622"/>
                    <a:gd name="T110" fmla="*/ 2147483647 w 1758"/>
                    <a:gd name="T111" fmla="*/ 2147483647 h 622"/>
                    <a:gd name="T112" fmla="*/ 2147483647 w 1758"/>
                    <a:gd name="T113" fmla="*/ 2147483647 h 62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58"/>
                    <a:gd name="T172" fmla="*/ 0 h 622"/>
                    <a:gd name="T173" fmla="*/ 1758 w 1758"/>
                    <a:gd name="T174" fmla="*/ 622 h 62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58" h="6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0" y="18"/>
                      </a:lnTo>
                      <a:lnTo>
                        <a:pt x="96" y="10"/>
                      </a:lnTo>
                      <a:lnTo>
                        <a:pt x="170" y="94"/>
                      </a:lnTo>
                      <a:lnTo>
                        <a:pt x="176" y="94"/>
                      </a:lnTo>
                      <a:lnTo>
                        <a:pt x="188" y="120"/>
                      </a:lnTo>
                      <a:lnTo>
                        <a:pt x="200" y="114"/>
                      </a:lnTo>
                      <a:lnTo>
                        <a:pt x="224" y="140"/>
                      </a:lnTo>
                      <a:lnTo>
                        <a:pt x="242" y="140"/>
                      </a:lnTo>
                      <a:lnTo>
                        <a:pt x="248" y="162"/>
                      </a:lnTo>
                      <a:lnTo>
                        <a:pt x="262" y="162"/>
                      </a:lnTo>
                      <a:lnTo>
                        <a:pt x="298" y="196"/>
                      </a:lnTo>
                      <a:lnTo>
                        <a:pt x="302" y="210"/>
                      </a:lnTo>
                      <a:lnTo>
                        <a:pt x="320" y="202"/>
                      </a:lnTo>
                      <a:lnTo>
                        <a:pt x="332" y="218"/>
                      </a:lnTo>
                      <a:lnTo>
                        <a:pt x="304" y="234"/>
                      </a:lnTo>
                      <a:lnTo>
                        <a:pt x="334" y="240"/>
                      </a:lnTo>
                      <a:lnTo>
                        <a:pt x="318" y="252"/>
                      </a:lnTo>
                      <a:lnTo>
                        <a:pt x="338" y="272"/>
                      </a:lnTo>
                      <a:lnTo>
                        <a:pt x="358" y="266"/>
                      </a:lnTo>
                      <a:lnTo>
                        <a:pt x="368" y="300"/>
                      </a:lnTo>
                      <a:lnTo>
                        <a:pt x="398" y="306"/>
                      </a:lnTo>
                      <a:lnTo>
                        <a:pt x="406" y="324"/>
                      </a:lnTo>
                      <a:lnTo>
                        <a:pt x="420" y="352"/>
                      </a:lnTo>
                      <a:lnTo>
                        <a:pt x="416" y="448"/>
                      </a:lnTo>
                      <a:lnTo>
                        <a:pt x="396" y="424"/>
                      </a:lnTo>
                      <a:lnTo>
                        <a:pt x="386" y="454"/>
                      </a:lnTo>
                      <a:lnTo>
                        <a:pt x="362" y="440"/>
                      </a:lnTo>
                      <a:lnTo>
                        <a:pt x="356" y="460"/>
                      </a:lnTo>
                      <a:lnTo>
                        <a:pt x="340" y="450"/>
                      </a:lnTo>
                      <a:lnTo>
                        <a:pt x="332" y="428"/>
                      </a:lnTo>
                      <a:lnTo>
                        <a:pt x="296" y="404"/>
                      </a:lnTo>
                      <a:lnTo>
                        <a:pt x="292" y="390"/>
                      </a:lnTo>
                      <a:lnTo>
                        <a:pt x="280" y="384"/>
                      </a:lnTo>
                      <a:lnTo>
                        <a:pt x="278" y="370"/>
                      </a:lnTo>
                      <a:lnTo>
                        <a:pt x="230" y="322"/>
                      </a:lnTo>
                      <a:lnTo>
                        <a:pt x="228" y="296"/>
                      </a:lnTo>
                      <a:lnTo>
                        <a:pt x="178" y="224"/>
                      </a:lnTo>
                      <a:lnTo>
                        <a:pt x="162" y="220"/>
                      </a:lnTo>
                      <a:lnTo>
                        <a:pt x="148" y="172"/>
                      </a:lnTo>
                      <a:lnTo>
                        <a:pt x="140" y="170"/>
                      </a:lnTo>
                      <a:lnTo>
                        <a:pt x="146" y="156"/>
                      </a:lnTo>
                      <a:lnTo>
                        <a:pt x="110" y="134"/>
                      </a:lnTo>
                      <a:lnTo>
                        <a:pt x="92" y="132"/>
                      </a:lnTo>
                      <a:lnTo>
                        <a:pt x="90" y="110"/>
                      </a:lnTo>
                      <a:lnTo>
                        <a:pt x="64" y="74"/>
                      </a:lnTo>
                      <a:lnTo>
                        <a:pt x="18" y="44"/>
                      </a:lnTo>
                      <a:lnTo>
                        <a:pt x="0" y="0"/>
                      </a:lnTo>
                      <a:close/>
                      <a:moveTo>
                        <a:pt x="84" y="192"/>
                      </a:moveTo>
                      <a:lnTo>
                        <a:pt x="96" y="194"/>
                      </a:lnTo>
                      <a:lnTo>
                        <a:pt x="96" y="210"/>
                      </a:lnTo>
                      <a:lnTo>
                        <a:pt x="108" y="210"/>
                      </a:lnTo>
                      <a:lnTo>
                        <a:pt x="112" y="192"/>
                      </a:lnTo>
                      <a:lnTo>
                        <a:pt x="100" y="184"/>
                      </a:lnTo>
                      <a:lnTo>
                        <a:pt x="92" y="168"/>
                      </a:lnTo>
                      <a:lnTo>
                        <a:pt x="72" y="170"/>
                      </a:lnTo>
                      <a:lnTo>
                        <a:pt x="84" y="192"/>
                      </a:lnTo>
                      <a:close/>
                      <a:moveTo>
                        <a:pt x="562" y="132"/>
                      </a:moveTo>
                      <a:lnTo>
                        <a:pt x="544" y="142"/>
                      </a:lnTo>
                      <a:lnTo>
                        <a:pt x="542" y="158"/>
                      </a:lnTo>
                      <a:lnTo>
                        <a:pt x="532" y="178"/>
                      </a:lnTo>
                      <a:lnTo>
                        <a:pt x="540" y="204"/>
                      </a:lnTo>
                      <a:lnTo>
                        <a:pt x="548" y="214"/>
                      </a:lnTo>
                      <a:lnTo>
                        <a:pt x="542" y="226"/>
                      </a:lnTo>
                      <a:lnTo>
                        <a:pt x="550" y="248"/>
                      </a:lnTo>
                      <a:lnTo>
                        <a:pt x="584" y="272"/>
                      </a:lnTo>
                      <a:lnTo>
                        <a:pt x="574" y="292"/>
                      </a:lnTo>
                      <a:lnTo>
                        <a:pt x="584" y="316"/>
                      </a:lnTo>
                      <a:lnTo>
                        <a:pt x="576" y="330"/>
                      </a:lnTo>
                      <a:lnTo>
                        <a:pt x="590" y="340"/>
                      </a:lnTo>
                      <a:lnTo>
                        <a:pt x="646" y="336"/>
                      </a:lnTo>
                      <a:lnTo>
                        <a:pt x="646" y="358"/>
                      </a:lnTo>
                      <a:lnTo>
                        <a:pt x="666" y="350"/>
                      </a:lnTo>
                      <a:lnTo>
                        <a:pt x="684" y="346"/>
                      </a:lnTo>
                      <a:lnTo>
                        <a:pt x="698" y="330"/>
                      </a:lnTo>
                      <a:lnTo>
                        <a:pt x="706" y="342"/>
                      </a:lnTo>
                      <a:lnTo>
                        <a:pt x="752" y="370"/>
                      </a:lnTo>
                      <a:lnTo>
                        <a:pt x="752" y="384"/>
                      </a:lnTo>
                      <a:lnTo>
                        <a:pt x="794" y="356"/>
                      </a:lnTo>
                      <a:lnTo>
                        <a:pt x="798" y="336"/>
                      </a:lnTo>
                      <a:lnTo>
                        <a:pt x="810" y="334"/>
                      </a:lnTo>
                      <a:lnTo>
                        <a:pt x="810" y="286"/>
                      </a:lnTo>
                      <a:lnTo>
                        <a:pt x="822" y="272"/>
                      </a:lnTo>
                      <a:lnTo>
                        <a:pt x="826" y="258"/>
                      </a:lnTo>
                      <a:lnTo>
                        <a:pt x="838" y="260"/>
                      </a:lnTo>
                      <a:lnTo>
                        <a:pt x="858" y="244"/>
                      </a:lnTo>
                      <a:lnTo>
                        <a:pt x="858" y="224"/>
                      </a:lnTo>
                      <a:lnTo>
                        <a:pt x="876" y="180"/>
                      </a:lnTo>
                      <a:lnTo>
                        <a:pt x="902" y="186"/>
                      </a:lnTo>
                      <a:lnTo>
                        <a:pt x="924" y="176"/>
                      </a:lnTo>
                      <a:lnTo>
                        <a:pt x="884" y="154"/>
                      </a:lnTo>
                      <a:lnTo>
                        <a:pt x="870" y="138"/>
                      </a:lnTo>
                      <a:lnTo>
                        <a:pt x="866" y="102"/>
                      </a:lnTo>
                      <a:lnTo>
                        <a:pt x="854" y="52"/>
                      </a:lnTo>
                      <a:lnTo>
                        <a:pt x="808" y="48"/>
                      </a:lnTo>
                      <a:lnTo>
                        <a:pt x="792" y="54"/>
                      </a:lnTo>
                      <a:lnTo>
                        <a:pt x="776" y="104"/>
                      </a:lnTo>
                      <a:lnTo>
                        <a:pt x="762" y="114"/>
                      </a:lnTo>
                      <a:lnTo>
                        <a:pt x="760" y="162"/>
                      </a:lnTo>
                      <a:lnTo>
                        <a:pt x="746" y="172"/>
                      </a:lnTo>
                      <a:lnTo>
                        <a:pt x="712" y="172"/>
                      </a:lnTo>
                      <a:lnTo>
                        <a:pt x="702" y="162"/>
                      </a:lnTo>
                      <a:lnTo>
                        <a:pt x="678" y="168"/>
                      </a:lnTo>
                      <a:lnTo>
                        <a:pt x="666" y="184"/>
                      </a:lnTo>
                      <a:lnTo>
                        <a:pt x="650" y="188"/>
                      </a:lnTo>
                      <a:lnTo>
                        <a:pt x="634" y="182"/>
                      </a:lnTo>
                      <a:lnTo>
                        <a:pt x="610" y="190"/>
                      </a:lnTo>
                      <a:lnTo>
                        <a:pt x="570" y="152"/>
                      </a:lnTo>
                      <a:lnTo>
                        <a:pt x="562" y="132"/>
                      </a:lnTo>
                      <a:close/>
                      <a:moveTo>
                        <a:pt x="410" y="494"/>
                      </a:moveTo>
                      <a:lnTo>
                        <a:pt x="430" y="490"/>
                      </a:lnTo>
                      <a:lnTo>
                        <a:pt x="444" y="492"/>
                      </a:lnTo>
                      <a:lnTo>
                        <a:pt x="436" y="512"/>
                      </a:lnTo>
                      <a:lnTo>
                        <a:pt x="464" y="512"/>
                      </a:lnTo>
                      <a:lnTo>
                        <a:pt x="510" y="528"/>
                      </a:lnTo>
                      <a:lnTo>
                        <a:pt x="530" y="518"/>
                      </a:lnTo>
                      <a:lnTo>
                        <a:pt x="612" y="534"/>
                      </a:lnTo>
                      <a:lnTo>
                        <a:pt x="634" y="530"/>
                      </a:lnTo>
                      <a:lnTo>
                        <a:pt x="666" y="544"/>
                      </a:lnTo>
                      <a:lnTo>
                        <a:pt x="694" y="542"/>
                      </a:lnTo>
                      <a:lnTo>
                        <a:pt x="732" y="548"/>
                      </a:lnTo>
                      <a:lnTo>
                        <a:pt x="752" y="546"/>
                      </a:lnTo>
                      <a:lnTo>
                        <a:pt x="774" y="564"/>
                      </a:lnTo>
                      <a:lnTo>
                        <a:pt x="792" y="550"/>
                      </a:lnTo>
                      <a:lnTo>
                        <a:pt x="782" y="532"/>
                      </a:lnTo>
                      <a:lnTo>
                        <a:pt x="748" y="532"/>
                      </a:lnTo>
                      <a:lnTo>
                        <a:pt x="746" y="512"/>
                      </a:lnTo>
                      <a:lnTo>
                        <a:pt x="702" y="508"/>
                      </a:lnTo>
                      <a:lnTo>
                        <a:pt x="694" y="498"/>
                      </a:lnTo>
                      <a:lnTo>
                        <a:pt x="672" y="488"/>
                      </a:lnTo>
                      <a:lnTo>
                        <a:pt x="632" y="462"/>
                      </a:lnTo>
                      <a:lnTo>
                        <a:pt x="612" y="462"/>
                      </a:lnTo>
                      <a:lnTo>
                        <a:pt x="596" y="488"/>
                      </a:lnTo>
                      <a:lnTo>
                        <a:pt x="524" y="478"/>
                      </a:lnTo>
                      <a:lnTo>
                        <a:pt x="520" y="460"/>
                      </a:lnTo>
                      <a:lnTo>
                        <a:pt x="442" y="452"/>
                      </a:lnTo>
                      <a:lnTo>
                        <a:pt x="394" y="492"/>
                      </a:lnTo>
                      <a:lnTo>
                        <a:pt x="410" y="494"/>
                      </a:lnTo>
                      <a:close/>
                      <a:moveTo>
                        <a:pt x="806" y="550"/>
                      </a:moveTo>
                      <a:lnTo>
                        <a:pt x="798" y="564"/>
                      </a:lnTo>
                      <a:lnTo>
                        <a:pt x="816" y="566"/>
                      </a:lnTo>
                      <a:lnTo>
                        <a:pt x="824" y="558"/>
                      </a:lnTo>
                      <a:lnTo>
                        <a:pt x="830" y="538"/>
                      </a:lnTo>
                      <a:lnTo>
                        <a:pt x="804" y="536"/>
                      </a:lnTo>
                      <a:lnTo>
                        <a:pt x="806" y="550"/>
                      </a:lnTo>
                      <a:close/>
                      <a:moveTo>
                        <a:pt x="840" y="552"/>
                      </a:moveTo>
                      <a:lnTo>
                        <a:pt x="842" y="574"/>
                      </a:lnTo>
                      <a:lnTo>
                        <a:pt x="850" y="570"/>
                      </a:lnTo>
                      <a:lnTo>
                        <a:pt x="920" y="560"/>
                      </a:lnTo>
                      <a:lnTo>
                        <a:pt x="916" y="536"/>
                      </a:lnTo>
                      <a:lnTo>
                        <a:pt x="888" y="534"/>
                      </a:lnTo>
                      <a:lnTo>
                        <a:pt x="870" y="548"/>
                      </a:lnTo>
                      <a:lnTo>
                        <a:pt x="840" y="552"/>
                      </a:lnTo>
                      <a:close/>
                      <a:moveTo>
                        <a:pt x="944" y="598"/>
                      </a:moveTo>
                      <a:lnTo>
                        <a:pt x="974" y="622"/>
                      </a:lnTo>
                      <a:lnTo>
                        <a:pt x="986" y="612"/>
                      </a:lnTo>
                      <a:lnTo>
                        <a:pt x="960" y="584"/>
                      </a:lnTo>
                      <a:lnTo>
                        <a:pt x="920" y="584"/>
                      </a:lnTo>
                      <a:lnTo>
                        <a:pt x="944" y="598"/>
                      </a:lnTo>
                      <a:close/>
                      <a:moveTo>
                        <a:pt x="956" y="564"/>
                      </a:moveTo>
                      <a:lnTo>
                        <a:pt x="996" y="568"/>
                      </a:lnTo>
                      <a:lnTo>
                        <a:pt x="1054" y="552"/>
                      </a:lnTo>
                      <a:lnTo>
                        <a:pt x="1062" y="538"/>
                      </a:lnTo>
                      <a:lnTo>
                        <a:pt x="1006" y="548"/>
                      </a:lnTo>
                      <a:lnTo>
                        <a:pt x="972" y="542"/>
                      </a:lnTo>
                      <a:lnTo>
                        <a:pt x="936" y="554"/>
                      </a:lnTo>
                      <a:lnTo>
                        <a:pt x="956" y="564"/>
                      </a:lnTo>
                      <a:close/>
                      <a:moveTo>
                        <a:pt x="946" y="240"/>
                      </a:moveTo>
                      <a:lnTo>
                        <a:pt x="934" y="270"/>
                      </a:lnTo>
                      <a:lnTo>
                        <a:pt x="918" y="318"/>
                      </a:lnTo>
                      <a:lnTo>
                        <a:pt x="922" y="354"/>
                      </a:lnTo>
                      <a:lnTo>
                        <a:pt x="934" y="354"/>
                      </a:lnTo>
                      <a:lnTo>
                        <a:pt x="944" y="380"/>
                      </a:lnTo>
                      <a:lnTo>
                        <a:pt x="944" y="406"/>
                      </a:lnTo>
                      <a:lnTo>
                        <a:pt x="936" y="430"/>
                      </a:lnTo>
                      <a:lnTo>
                        <a:pt x="962" y="444"/>
                      </a:lnTo>
                      <a:lnTo>
                        <a:pt x="982" y="430"/>
                      </a:lnTo>
                      <a:lnTo>
                        <a:pt x="970" y="370"/>
                      </a:lnTo>
                      <a:lnTo>
                        <a:pt x="972" y="330"/>
                      </a:lnTo>
                      <a:lnTo>
                        <a:pt x="992" y="328"/>
                      </a:lnTo>
                      <a:lnTo>
                        <a:pt x="992" y="358"/>
                      </a:lnTo>
                      <a:lnTo>
                        <a:pt x="1018" y="374"/>
                      </a:lnTo>
                      <a:lnTo>
                        <a:pt x="1008" y="402"/>
                      </a:lnTo>
                      <a:lnTo>
                        <a:pt x="1026" y="414"/>
                      </a:lnTo>
                      <a:lnTo>
                        <a:pt x="1040" y="394"/>
                      </a:lnTo>
                      <a:lnTo>
                        <a:pt x="1056" y="400"/>
                      </a:lnTo>
                      <a:lnTo>
                        <a:pt x="1064" y="380"/>
                      </a:lnTo>
                      <a:lnTo>
                        <a:pt x="1046" y="382"/>
                      </a:lnTo>
                      <a:lnTo>
                        <a:pt x="1038" y="362"/>
                      </a:lnTo>
                      <a:lnTo>
                        <a:pt x="1046" y="346"/>
                      </a:lnTo>
                      <a:lnTo>
                        <a:pt x="996" y="294"/>
                      </a:lnTo>
                      <a:lnTo>
                        <a:pt x="1016" y="292"/>
                      </a:lnTo>
                      <a:lnTo>
                        <a:pt x="1046" y="276"/>
                      </a:lnTo>
                      <a:lnTo>
                        <a:pt x="1058" y="262"/>
                      </a:lnTo>
                      <a:lnTo>
                        <a:pt x="1074" y="268"/>
                      </a:lnTo>
                      <a:lnTo>
                        <a:pt x="1084" y="260"/>
                      </a:lnTo>
                      <a:lnTo>
                        <a:pt x="1080" y="250"/>
                      </a:lnTo>
                      <a:lnTo>
                        <a:pt x="1058" y="250"/>
                      </a:lnTo>
                      <a:lnTo>
                        <a:pt x="1010" y="256"/>
                      </a:lnTo>
                      <a:lnTo>
                        <a:pt x="992" y="274"/>
                      </a:lnTo>
                      <a:lnTo>
                        <a:pt x="976" y="274"/>
                      </a:lnTo>
                      <a:lnTo>
                        <a:pt x="972" y="258"/>
                      </a:lnTo>
                      <a:lnTo>
                        <a:pt x="964" y="248"/>
                      </a:lnTo>
                      <a:lnTo>
                        <a:pt x="974" y="212"/>
                      </a:lnTo>
                      <a:lnTo>
                        <a:pt x="1000" y="204"/>
                      </a:lnTo>
                      <a:lnTo>
                        <a:pt x="1076" y="212"/>
                      </a:lnTo>
                      <a:lnTo>
                        <a:pt x="1118" y="200"/>
                      </a:lnTo>
                      <a:lnTo>
                        <a:pt x="1148" y="166"/>
                      </a:lnTo>
                      <a:lnTo>
                        <a:pt x="1156" y="142"/>
                      </a:lnTo>
                      <a:lnTo>
                        <a:pt x="1148" y="136"/>
                      </a:lnTo>
                      <a:lnTo>
                        <a:pt x="1138" y="140"/>
                      </a:lnTo>
                      <a:lnTo>
                        <a:pt x="1102" y="180"/>
                      </a:lnTo>
                      <a:lnTo>
                        <a:pt x="1066" y="182"/>
                      </a:lnTo>
                      <a:lnTo>
                        <a:pt x="1010" y="172"/>
                      </a:lnTo>
                      <a:lnTo>
                        <a:pt x="992" y="172"/>
                      </a:lnTo>
                      <a:lnTo>
                        <a:pt x="980" y="192"/>
                      </a:lnTo>
                      <a:lnTo>
                        <a:pt x="932" y="228"/>
                      </a:lnTo>
                      <a:lnTo>
                        <a:pt x="946" y="240"/>
                      </a:lnTo>
                      <a:close/>
                      <a:moveTo>
                        <a:pt x="1242" y="196"/>
                      </a:moveTo>
                      <a:lnTo>
                        <a:pt x="1240" y="236"/>
                      </a:lnTo>
                      <a:lnTo>
                        <a:pt x="1262" y="254"/>
                      </a:lnTo>
                      <a:lnTo>
                        <a:pt x="1270" y="246"/>
                      </a:lnTo>
                      <a:lnTo>
                        <a:pt x="1256" y="226"/>
                      </a:lnTo>
                      <a:lnTo>
                        <a:pt x="1256" y="202"/>
                      </a:lnTo>
                      <a:lnTo>
                        <a:pt x="1300" y="204"/>
                      </a:lnTo>
                      <a:lnTo>
                        <a:pt x="1264" y="184"/>
                      </a:lnTo>
                      <a:lnTo>
                        <a:pt x="1280" y="166"/>
                      </a:lnTo>
                      <a:lnTo>
                        <a:pt x="1290" y="152"/>
                      </a:lnTo>
                      <a:lnTo>
                        <a:pt x="1268" y="164"/>
                      </a:lnTo>
                      <a:lnTo>
                        <a:pt x="1252" y="164"/>
                      </a:lnTo>
                      <a:lnTo>
                        <a:pt x="1258" y="146"/>
                      </a:lnTo>
                      <a:lnTo>
                        <a:pt x="1250" y="126"/>
                      </a:lnTo>
                      <a:lnTo>
                        <a:pt x="1238" y="148"/>
                      </a:lnTo>
                      <a:lnTo>
                        <a:pt x="1242" y="180"/>
                      </a:lnTo>
                      <a:lnTo>
                        <a:pt x="1228" y="180"/>
                      </a:lnTo>
                      <a:lnTo>
                        <a:pt x="1242" y="196"/>
                      </a:lnTo>
                      <a:close/>
                      <a:moveTo>
                        <a:pt x="1276" y="346"/>
                      </a:moveTo>
                      <a:lnTo>
                        <a:pt x="1312" y="348"/>
                      </a:lnTo>
                      <a:lnTo>
                        <a:pt x="1338" y="350"/>
                      </a:lnTo>
                      <a:lnTo>
                        <a:pt x="1366" y="358"/>
                      </a:lnTo>
                      <a:lnTo>
                        <a:pt x="1348" y="328"/>
                      </a:lnTo>
                      <a:lnTo>
                        <a:pt x="1320" y="324"/>
                      </a:lnTo>
                      <a:lnTo>
                        <a:pt x="1272" y="328"/>
                      </a:lnTo>
                      <a:lnTo>
                        <a:pt x="1240" y="340"/>
                      </a:lnTo>
                      <a:lnTo>
                        <a:pt x="1276" y="346"/>
                      </a:lnTo>
                      <a:close/>
                      <a:moveTo>
                        <a:pt x="1202" y="360"/>
                      </a:moveTo>
                      <a:lnTo>
                        <a:pt x="1228" y="340"/>
                      </a:lnTo>
                      <a:lnTo>
                        <a:pt x="1200" y="328"/>
                      </a:lnTo>
                      <a:lnTo>
                        <a:pt x="1182" y="334"/>
                      </a:lnTo>
                      <a:lnTo>
                        <a:pt x="1202" y="360"/>
                      </a:lnTo>
                      <a:close/>
                      <a:moveTo>
                        <a:pt x="1700" y="306"/>
                      </a:moveTo>
                      <a:lnTo>
                        <a:pt x="1636" y="272"/>
                      </a:lnTo>
                      <a:lnTo>
                        <a:pt x="1606" y="300"/>
                      </a:lnTo>
                      <a:lnTo>
                        <a:pt x="1582" y="302"/>
                      </a:lnTo>
                      <a:lnTo>
                        <a:pt x="1550" y="344"/>
                      </a:lnTo>
                      <a:lnTo>
                        <a:pt x="1526" y="336"/>
                      </a:lnTo>
                      <a:lnTo>
                        <a:pt x="1508" y="302"/>
                      </a:lnTo>
                      <a:lnTo>
                        <a:pt x="1486" y="246"/>
                      </a:lnTo>
                      <a:lnTo>
                        <a:pt x="1420" y="228"/>
                      </a:lnTo>
                      <a:lnTo>
                        <a:pt x="1364" y="270"/>
                      </a:lnTo>
                      <a:lnTo>
                        <a:pt x="1420" y="292"/>
                      </a:lnTo>
                      <a:lnTo>
                        <a:pt x="1476" y="290"/>
                      </a:lnTo>
                      <a:lnTo>
                        <a:pt x="1478" y="304"/>
                      </a:lnTo>
                      <a:lnTo>
                        <a:pt x="1448" y="308"/>
                      </a:lnTo>
                      <a:lnTo>
                        <a:pt x="1438" y="318"/>
                      </a:lnTo>
                      <a:lnTo>
                        <a:pt x="1406" y="324"/>
                      </a:lnTo>
                      <a:lnTo>
                        <a:pt x="1438" y="334"/>
                      </a:lnTo>
                      <a:lnTo>
                        <a:pt x="1448" y="370"/>
                      </a:lnTo>
                      <a:lnTo>
                        <a:pt x="1464" y="368"/>
                      </a:lnTo>
                      <a:lnTo>
                        <a:pt x="1476" y="356"/>
                      </a:lnTo>
                      <a:lnTo>
                        <a:pt x="1630" y="422"/>
                      </a:lnTo>
                      <a:lnTo>
                        <a:pt x="1650" y="440"/>
                      </a:lnTo>
                      <a:lnTo>
                        <a:pt x="1682" y="528"/>
                      </a:lnTo>
                      <a:lnTo>
                        <a:pt x="1718" y="526"/>
                      </a:lnTo>
                      <a:lnTo>
                        <a:pt x="1758" y="564"/>
                      </a:lnTo>
                      <a:lnTo>
                        <a:pt x="1758" y="316"/>
                      </a:lnTo>
                      <a:lnTo>
                        <a:pt x="1700" y="306"/>
                      </a:lnTo>
                      <a:close/>
                      <a:moveTo>
                        <a:pt x="1124" y="610"/>
                      </a:moveTo>
                      <a:lnTo>
                        <a:pt x="1146" y="590"/>
                      </a:lnTo>
                      <a:lnTo>
                        <a:pt x="1148" y="574"/>
                      </a:lnTo>
                      <a:lnTo>
                        <a:pt x="1136" y="568"/>
                      </a:lnTo>
                      <a:lnTo>
                        <a:pt x="1106" y="574"/>
                      </a:lnTo>
                      <a:lnTo>
                        <a:pt x="1090" y="590"/>
                      </a:lnTo>
                      <a:lnTo>
                        <a:pt x="1080" y="618"/>
                      </a:lnTo>
                      <a:lnTo>
                        <a:pt x="1124" y="6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" name="Iran">
                  <a:extLst>
                    <a:ext uri="{FF2B5EF4-FFF2-40B4-BE49-F238E27FC236}">
                      <a16:creationId xmlns="" xmlns:a16="http://schemas.microsoft.com/office/drawing/2014/main" id="{82537237-CC41-42D4-A4A3-1ADDDE247C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4975" y="3702367"/>
                  <a:ext cx="473075" cy="446088"/>
                </a:xfrm>
                <a:custGeom>
                  <a:avLst/>
                  <a:gdLst>
                    <a:gd name="T0" fmla="*/ 2147483647 w 718"/>
                    <a:gd name="T1" fmla="*/ 2147483647 h 674"/>
                    <a:gd name="T2" fmla="*/ 2147483647 w 718"/>
                    <a:gd name="T3" fmla="*/ 2147483647 h 674"/>
                    <a:gd name="T4" fmla="*/ 2147483647 w 718"/>
                    <a:gd name="T5" fmla="*/ 2147483647 h 674"/>
                    <a:gd name="T6" fmla="*/ 2147483647 w 718"/>
                    <a:gd name="T7" fmla="*/ 2147483647 h 674"/>
                    <a:gd name="T8" fmla="*/ 2147483647 w 718"/>
                    <a:gd name="T9" fmla="*/ 2147483647 h 674"/>
                    <a:gd name="T10" fmla="*/ 2147483647 w 718"/>
                    <a:gd name="T11" fmla="*/ 2147483647 h 674"/>
                    <a:gd name="T12" fmla="*/ 2147483647 w 718"/>
                    <a:gd name="T13" fmla="*/ 2147483647 h 674"/>
                    <a:gd name="T14" fmla="*/ 2147483647 w 718"/>
                    <a:gd name="T15" fmla="*/ 2147483647 h 674"/>
                    <a:gd name="T16" fmla="*/ 2147483647 w 718"/>
                    <a:gd name="T17" fmla="*/ 2147483647 h 674"/>
                    <a:gd name="T18" fmla="*/ 2147483647 w 718"/>
                    <a:gd name="T19" fmla="*/ 2147483647 h 674"/>
                    <a:gd name="T20" fmla="*/ 2147483647 w 718"/>
                    <a:gd name="T21" fmla="*/ 2147483647 h 674"/>
                    <a:gd name="T22" fmla="*/ 2147483647 w 718"/>
                    <a:gd name="T23" fmla="*/ 2147483647 h 674"/>
                    <a:gd name="T24" fmla="*/ 0 w 718"/>
                    <a:gd name="T25" fmla="*/ 2147483647 h 674"/>
                    <a:gd name="T26" fmla="*/ 2147483647 w 718"/>
                    <a:gd name="T27" fmla="*/ 0 h 674"/>
                    <a:gd name="T28" fmla="*/ 2147483647 w 718"/>
                    <a:gd name="T29" fmla="*/ 2147483647 h 674"/>
                    <a:gd name="T30" fmla="*/ 2147483647 w 718"/>
                    <a:gd name="T31" fmla="*/ 2147483647 h 674"/>
                    <a:gd name="T32" fmla="*/ 2147483647 w 718"/>
                    <a:gd name="T33" fmla="*/ 2147483647 h 674"/>
                    <a:gd name="T34" fmla="*/ 2147483647 w 718"/>
                    <a:gd name="T35" fmla="*/ 2147483647 h 674"/>
                    <a:gd name="T36" fmla="*/ 2147483647 w 718"/>
                    <a:gd name="T37" fmla="*/ 2147483647 h 674"/>
                    <a:gd name="T38" fmla="*/ 2147483647 w 718"/>
                    <a:gd name="T39" fmla="*/ 2147483647 h 674"/>
                    <a:gd name="T40" fmla="*/ 2147483647 w 718"/>
                    <a:gd name="T41" fmla="*/ 2147483647 h 674"/>
                    <a:gd name="T42" fmla="*/ 2147483647 w 718"/>
                    <a:gd name="T43" fmla="*/ 2147483647 h 674"/>
                    <a:gd name="T44" fmla="*/ 2147483647 w 718"/>
                    <a:gd name="T45" fmla="*/ 2147483647 h 674"/>
                    <a:gd name="T46" fmla="*/ 2147483647 w 718"/>
                    <a:gd name="T47" fmla="*/ 2147483647 h 674"/>
                    <a:gd name="T48" fmla="*/ 2147483647 w 718"/>
                    <a:gd name="T49" fmla="*/ 2147483647 h 674"/>
                    <a:gd name="T50" fmla="*/ 2147483647 w 718"/>
                    <a:gd name="T51" fmla="*/ 2147483647 h 674"/>
                    <a:gd name="T52" fmla="*/ 2147483647 w 718"/>
                    <a:gd name="T53" fmla="*/ 2147483647 h 674"/>
                    <a:gd name="T54" fmla="*/ 2147483647 w 718"/>
                    <a:gd name="T55" fmla="*/ 2147483647 h 674"/>
                    <a:gd name="T56" fmla="*/ 2147483647 w 718"/>
                    <a:gd name="T57" fmla="*/ 2147483647 h 674"/>
                    <a:gd name="T58" fmla="*/ 2147483647 w 718"/>
                    <a:gd name="T59" fmla="*/ 2147483647 h 674"/>
                    <a:gd name="T60" fmla="*/ 2147483647 w 718"/>
                    <a:gd name="T61" fmla="*/ 2147483647 h 674"/>
                    <a:gd name="T62" fmla="*/ 2147483647 w 718"/>
                    <a:gd name="T63" fmla="*/ 2147483647 h 674"/>
                    <a:gd name="T64" fmla="*/ 2147483647 w 718"/>
                    <a:gd name="T65" fmla="*/ 2147483647 h 674"/>
                    <a:gd name="T66" fmla="*/ 2147483647 w 718"/>
                    <a:gd name="T67" fmla="*/ 2147483647 h 674"/>
                    <a:gd name="T68" fmla="*/ 2147483647 w 718"/>
                    <a:gd name="T69" fmla="*/ 2147483647 h 674"/>
                    <a:gd name="T70" fmla="*/ 2147483647 w 718"/>
                    <a:gd name="T71" fmla="*/ 2147483647 h 674"/>
                    <a:gd name="T72" fmla="*/ 2147483647 w 718"/>
                    <a:gd name="T73" fmla="*/ 2147483647 h 674"/>
                    <a:gd name="T74" fmla="*/ 2147483647 w 718"/>
                    <a:gd name="T75" fmla="*/ 2147483647 h 674"/>
                    <a:gd name="T76" fmla="*/ 2147483647 w 718"/>
                    <a:gd name="T77" fmla="*/ 2147483647 h 674"/>
                    <a:gd name="T78" fmla="*/ 2147483647 w 718"/>
                    <a:gd name="T79" fmla="*/ 2147483647 h 674"/>
                    <a:gd name="T80" fmla="*/ 2147483647 w 718"/>
                    <a:gd name="T81" fmla="*/ 2147483647 h 674"/>
                    <a:gd name="T82" fmla="*/ 2147483647 w 718"/>
                    <a:gd name="T83" fmla="*/ 2147483647 h 674"/>
                    <a:gd name="T84" fmla="*/ 2147483647 w 718"/>
                    <a:gd name="T85" fmla="*/ 2147483647 h 674"/>
                    <a:gd name="T86" fmla="*/ 2147483647 w 718"/>
                    <a:gd name="T87" fmla="*/ 2147483647 h 674"/>
                    <a:gd name="T88" fmla="*/ 2147483647 w 718"/>
                    <a:gd name="T89" fmla="*/ 2147483647 h 674"/>
                    <a:gd name="T90" fmla="*/ 2147483647 w 718"/>
                    <a:gd name="T91" fmla="*/ 2147483647 h 674"/>
                    <a:gd name="T92" fmla="*/ 2147483647 w 718"/>
                    <a:gd name="T93" fmla="*/ 2147483647 h 674"/>
                    <a:gd name="T94" fmla="*/ 2147483647 w 718"/>
                    <a:gd name="T95" fmla="*/ 2147483647 h 674"/>
                    <a:gd name="T96" fmla="*/ 2147483647 w 718"/>
                    <a:gd name="T97" fmla="*/ 2147483647 h 674"/>
                    <a:gd name="T98" fmla="*/ 2147483647 w 718"/>
                    <a:gd name="T99" fmla="*/ 2147483647 h 674"/>
                    <a:gd name="T100" fmla="*/ 2147483647 w 718"/>
                    <a:gd name="T101" fmla="*/ 2147483647 h 674"/>
                    <a:gd name="T102" fmla="*/ 2147483647 w 718"/>
                    <a:gd name="T103" fmla="*/ 2147483647 h 674"/>
                    <a:gd name="T104" fmla="*/ 2147483647 w 718"/>
                    <a:gd name="T105" fmla="*/ 2147483647 h 674"/>
                    <a:gd name="T106" fmla="*/ 2147483647 w 718"/>
                    <a:gd name="T107" fmla="*/ 2147483647 h 674"/>
                    <a:gd name="T108" fmla="*/ 2147483647 w 718"/>
                    <a:gd name="T109" fmla="*/ 2147483647 h 674"/>
                    <a:gd name="T110" fmla="*/ 2147483647 w 718"/>
                    <a:gd name="T111" fmla="*/ 2147483647 h 674"/>
                    <a:gd name="T112" fmla="*/ 2147483647 w 718"/>
                    <a:gd name="T113" fmla="*/ 2147483647 h 674"/>
                    <a:gd name="T114" fmla="*/ 2147483647 w 718"/>
                    <a:gd name="T115" fmla="*/ 2147483647 h 674"/>
                    <a:gd name="T116" fmla="*/ 2147483647 w 718"/>
                    <a:gd name="T117" fmla="*/ 2147483647 h 674"/>
                    <a:gd name="T118" fmla="*/ 2147483647 w 718"/>
                    <a:gd name="T119" fmla="*/ 2147483647 h 674"/>
                    <a:gd name="T120" fmla="*/ 2147483647 w 718"/>
                    <a:gd name="T121" fmla="*/ 2147483647 h 67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18"/>
                    <a:gd name="T184" fmla="*/ 0 h 674"/>
                    <a:gd name="T185" fmla="*/ 718 w 718"/>
                    <a:gd name="T186" fmla="*/ 674 h 67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18" h="674">
                      <a:moveTo>
                        <a:pt x="180" y="450"/>
                      </a:moveTo>
                      <a:lnTo>
                        <a:pt x="170" y="458"/>
                      </a:lnTo>
                      <a:lnTo>
                        <a:pt x="146" y="438"/>
                      </a:lnTo>
                      <a:lnTo>
                        <a:pt x="146" y="422"/>
                      </a:lnTo>
                      <a:lnTo>
                        <a:pt x="136" y="416"/>
                      </a:lnTo>
                      <a:lnTo>
                        <a:pt x="132" y="372"/>
                      </a:lnTo>
                      <a:lnTo>
                        <a:pt x="120" y="356"/>
                      </a:lnTo>
                      <a:lnTo>
                        <a:pt x="74" y="322"/>
                      </a:lnTo>
                      <a:lnTo>
                        <a:pt x="68" y="306"/>
                      </a:lnTo>
                      <a:lnTo>
                        <a:pt x="56" y="290"/>
                      </a:lnTo>
                      <a:lnTo>
                        <a:pt x="52" y="280"/>
                      </a:lnTo>
                      <a:lnTo>
                        <a:pt x="52" y="258"/>
                      </a:lnTo>
                      <a:lnTo>
                        <a:pt x="62" y="238"/>
                      </a:lnTo>
                      <a:lnTo>
                        <a:pt x="70" y="224"/>
                      </a:lnTo>
                      <a:lnTo>
                        <a:pt x="80" y="216"/>
                      </a:lnTo>
                      <a:lnTo>
                        <a:pt x="74" y="202"/>
                      </a:lnTo>
                      <a:lnTo>
                        <a:pt x="80" y="188"/>
                      </a:lnTo>
                      <a:lnTo>
                        <a:pt x="74" y="184"/>
                      </a:lnTo>
                      <a:lnTo>
                        <a:pt x="46" y="180"/>
                      </a:lnTo>
                      <a:lnTo>
                        <a:pt x="38" y="166"/>
                      </a:lnTo>
                      <a:lnTo>
                        <a:pt x="28" y="158"/>
                      </a:lnTo>
                      <a:lnTo>
                        <a:pt x="26" y="124"/>
                      </a:lnTo>
                      <a:lnTo>
                        <a:pt x="14" y="96"/>
                      </a:lnTo>
                      <a:lnTo>
                        <a:pt x="14" y="80"/>
                      </a:lnTo>
                      <a:lnTo>
                        <a:pt x="2" y="54"/>
                      </a:lnTo>
                      <a:lnTo>
                        <a:pt x="0" y="36"/>
                      </a:lnTo>
                      <a:lnTo>
                        <a:pt x="8" y="14"/>
                      </a:lnTo>
                      <a:lnTo>
                        <a:pt x="12" y="0"/>
                      </a:lnTo>
                      <a:lnTo>
                        <a:pt x="22" y="8"/>
                      </a:lnTo>
                      <a:lnTo>
                        <a:pt x="54" y="38"/>
                      </a:lnTo>
                      <a:lnTo>
                        <a:pt x="62" y="40"/>
                      </a:lnTo>
                      <a:lnTo>
                        <a:pt x="70" y="36"/>
                      </a:lnTo>
                      <a:lnTo>
                        <a:pt x="74" y="44"/>
                      </a:lnTo>
                      <a:lnTo>
                        <a:pt x="92" y="42"/>
                      </a:lnTo>
                      <a:lnTo>
                        <a:pt x="118" y="22"/>
                      </a:lnTo>
                      <a:lnTo>
                        <a:pt x="146" y="4"/>
                      </a:lnTo>
                      <a:lnTo>
                        <a:pt x="158" y="30"/>
                      </a:lnTo>
                      <a:lnTo>
                        <a:pt x="148" y="46"/>
                      </a:lnTo>
                      <a:lnTo>
                        <a:pt x="164" y="58"/>
                      </a:lnTo>
                      <a:lnTo>
                        <a:pt x="188" y="70"/>
                      </a:lnTo>
                      <a:lnTo>
                        <a:pt x="190" y="100"/>
                      </a:lnTo>
                      <a:lnTo>
                        <a:pt x="192" y="114"/>
                      </a:lnTo>
                      <a:lnTo>
                        <a:pt x="204" y="120"/>
                      </a:lnTo>
                      <a:lnTo>
                        <a:pt x="224" y="122"/>
                      </a:lnTo>
                      <a:lnTo>
                        <a:pt x="234" y="142"/>
                      </a:lnTo>
                      <a:lnTo>
                        <a:pt x="270" y="162"/>
                      </a:lnTo>
                      <a:lnTo>
                        <a:pt x="286" y="162"/>
                      </a:lnTo>
                      <a:lnTo>
                        <a:pt x="314" y="148"/>
                      </a:lnTo>
                      <a:lnTo>
                        <a:pt x="338" y="146"/>
                      </a:lnTo>
                      <a:lnTo>
                        <a:pt x="354" y="140"/>
                      </a:lnTo>
                      <a:lnTo>
                        <a:pt x="356" y="146"/>
                      </a:lnTo>
                      <a:lnTo>
                        <a:pt x="372" y="148"/>
                      </a:lnTo>
                      <a:lnTo>
                        <a:pt x="374" y="136"/>
                      </a:lnTo>
                      <a:lnTo>
                        <a:pt x="368" y="114"/>
                      </a:lnTo>
                      <a:lnTo>
                        <a:pt x="384" y="122"/>
                      </a:lnTo>
                      <a:lnTo>
                        <a:pt x="422" y="86"/>
                      </a:lnTo>
                      <a:lnTo>
                        <a:pt x="450" y="86"/>
                      </a:lnTo>
                      <a:lnTo>
                        <a:pt x="460" y="72"/>
                      </a:lnTo>
                      <a:lnTo>
                        <a:pt x="486" y="70"/>
                      </a:lnTo>
                      <a:lnTo>
                        <a:pt x="500" y="88"/>
                      </a:lnTo>
                      <a:lnTo>
                        <a:pt x="518" y="92"/>
                      </a:lnTo>
                      <a:lnTo>
                        <a:pt x="530" y="104"/>
                      </a:lnTo>
                      <a:lnTo>
                        <a:pt x="560" y="104"/>
                      </a:lnTo>
                      <a:lnTo>
                        <a:pt x="568" y="118"/>
                      </a:lnTo>
                      <a:lnTo>
                        <a:pt x="584" y="122"/>
                      </a:lnTo>
                      <a:lnTo>
                        <a:pt x="598" y="132"/>
                      </a:lnTo>
                      <a:lnTo>
                        <a:pt x="604" y="148"/>
                      </a:lnTo>
                      <a:lnTo>
                        <a:pt x="618" y="154"/>
                      </a:lnTo>
                      <a:lnTo>
                        <a:pt x="638" y="152"/>
                      </a:lnTo>
                      <a:lnTo>
                        <a:pt x="638" y="190"/>
                      </a:lnTo>
                      <a:lnTo>
                        <a:pt x="638" y="220"/>
                      </a:lnTo>
                      <a:lnTo>
                        <a:pt x="622" y="256"/>
                      </a:lnTo>
                      <a:lnTo>
                        <a:pt x="616" y="258"/>
                      </a:lnTo>
                      <a:lnTo>
                        <a:pt x="616" y="296"/>
                      </a:lnTo>
                      <a:lnTo>
                        <a:pt x="632" y="302"/>
                      </a:lnTo>
                      <a:lnTo>
                        <a:pt x="622" y="318"/>
                      </a:lnTo>
                      <a:lnTo>
                        <a:pt x="628" y="390"/>
                      </a:lnTo>
                      <a:lnTo>
                        <a:pt x="648" y="394"/>
                      </a:lnTo>
                      <a:lnTo>
                        <a:pt x="660" y="398"/>
                      </a:lnTo>
                      <a:lnTo>
                        <a:pt x="660" y="416"/>
                      </a:lnTo>
                      <a:lnTo>
                        <a:pt x="628" y="470"/>
                      </a:lnTo>
                      <a:lnTo>
                        <a:pt x="660" y="528"/>
                      </a:lnTo>
                      <a:lnTo>
                        <a:pt x="700" y="544"/>
                      </a:lnTo>
                      <a:lnTo>
                        <a:pt x="700" y="578"/>
                      </a:lnTo>
                      <a:lnTo>
                        <a:pt x="718" y="590"/>
                      </a:lnTo>
                      <a:lnTo>
                        <a:pt x="712" y="606"/>
                      </a:lnTo>
                      <a:lnTo>
                        <a:pt x="682" y="610"/>
                      </a:lnTo>
                      <a:lnTo>
                        <a:pt x="660" y="630"/>
                      </a:lnTo>
                      <a:lnTo>
                        <a:pt x="654" y="662"/>
                      </a:lnTo>
                      <a:lnTo>
                        <a:pt x="648" y="662"/>
                      </a:lnTo>
                      <a:lnTo>
                        <a:pt x="644" y="674"/>
                      </a:lnTo>
                      <a:lnTo>
                        <a:pt x="608" y="664"/>
                      </a:lnTo>
                      <a:lnTo>
                        <a:pt x="556" y="662"/>
                      </a:lnTo>
                      <a:lnTo>
                        <a:pt x="528" y="656"/>
                      </a:lnTo>
                      <a:lnTo>
                        <a:pt x="520" y="646"/>
                      </a:lnTo>
                      <a:lnTo>
                        <a:pt x="510" y="650"/>
                      </a:lnTo>
                      <a:lnTo>
                        <a:pt x="492" y="630"/>
                      </a:lnTo>
                      <a:lnTo>
                        <a:pt x="488" y="608"/>
                      </a:lnTo>
                      <a:lnTo>
                        <a:pt x="484" y="592"/>
                      </a:lnTo>
                      <a:lnTo>
                        <a:pt x="450" y="584"/>
                      </a:lnTo>
                      <a:lnTo>
                        <a:pt x="442" y="592"/>
                      </a:lnTo>
                      <a:lnTo>
                        <a:pt x="428" y="594"/>
                      </a:lnTo>
                      <a:lnTo>
                        <a:pt x="404" y="614"/>
                      </a:lnTo>
                      <a:lnTo>
                        <a:pt x="390" y="612"/>
                      </a:lnTo>
                      <a:lnTo>
                        <a:pt x="382" y="602"/>
                      </a:lnTo>
                      <a:lnTo>
                        <a:pt x="364" y="610"/>
                      </a:lnTo>
                      <a:lnTo>
                        <a:pt x="346" y="596"/>
                      </a:lnTo>
                      <a:lnTo>
                        <a:pt x="314" y="582"/>
                      </a:lnTo>
                      <a:lnTo>
                        <a:pt x="316" y="574"/>
                      </a:lnTo>
                      <a:lnTo>
                        <a:pt x="292" y="554"/>
                      </a:lnTo>
                      <a:lnTo>
                        <a:pt x="274" y="546"/>
                      </a:lnTo>
                      <a:lnTo>
                        <a:pt x="268" y="520"/>
                      </a:lnTo>
                      <a:lnTo>
                        <a:pt x="254" y="514"/>
                      </a:lnTo>
                      <a:lnTo>
                        <a:pt x="260" y="502"/>
                      </a:lnTo>
                      <a:lnTo>
                        <a:pt x="248" y="492"/>
                      </a:lnTo>
                      <a:lnTo>
                        <a:pt x="246" y="482"/>
                      </a:lnTo>
                      <a:lnTo>
                        <a:pt x="228" y="462"/>
                      </a:lnTo>
                      <a:lnTo>
                        <a:pt x="226" y="452"/>
                      </a:lnTo>
                      <a:lnTo>
                        <a:pt x="218" y="452"/>
                      </a:lnTo>
                      <a:lnTo>
                        <a:pt x="202" y="458"/>
                      </a:lnTo>
                      <a:lnTo>
                        <a:pt x="186" y="450"/>
                      </a:lnTo>
                      <a:lnTo>
                        <a:pt x="180" y="4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" name="Iraq">
                  <a:extLst>
                    <a:ext uri="{FF2B5EF4-FFF2-40B4-BE49-F238E27FC236}">
                      <a16:creationId xmlns="" xmlns:a16="http://schemas.microsoft.com/office/drawing/2014/main" id="{0C6E34C9-CFD1-4718-8998-A8E4506438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73687" y="3783330"/>
                  <a:ext cx="252413" cy="255587"/>
                </a:xfrm>
                <a:custGeom>
                  <a:avLst/>
                  <a:gdLst>
                    <a:gd name="T0" fmla="*/ 2147483647 w 382"/>
                    <a:gd name="T1" fmla="*/ 2147483647 h 388"/>
                    <a:gd name="T2" fmla="*/ 2147483647 w 382"/>
                    <a:gd name="T3" fmla="*/ 2147483647 h 388"/>
                    <a:gd name="T4" fmla="*/ 2147483647 w 382"/>
                    <a:gd name="T5" fmla="*/ 2147483647 h 388"/>
                    <a:gd name="T6" fmla="*/ 2147483647 w 382"/>
                    <a:gd name="T7" fmla="*/ 2147483647 h 388"/>
                    <a:gd name="T8" fmla="*/ 2147483647 w 382"/>
                    <a:gd name="T9" fmla="*/ 2147483647 h 388"/>
                    <a:gd name="T10" fmla="*/ 2147483647 w 382"/>
                    <a:gd name="T11" fmla="*/ 2147483647 h 388"/>
                    <a:gd name="T12" fmla="*/ 0 w 382"/>
                    <a:gd name="T13" fmla="*/ 2147483647 h 388"/>
                    <a:gd name="T14" fmla="*/ 2147483647 w 382"/>
                    <a:gd name="T15" fmla="*/ 2147483647 h 388"/>
                    <a:gd name="T16" fmla="*/ 2147483647 w 382"/>
                    <a:gd name="T17" fmla="*/ 2147483647 h 388"/>
                    <a:gd name="T18" fmla="*/ 2147483647 w 382"/>
                    <a:gd name="T19" fmla="*/ 2147483647 h 388"/>
                    <a:gd name="T20" fmla="*/ 2147483647 w 382"/>
                    <a:gd name="T21" fmla="*/ 2147483647 h 388"/>
                    <a:gd name="T22" fmla="*/ 2147483647 w 382"/>
                    <a:gd name="T23" fmla="*/ 2147483647 h 388"/>
                    <a:gd name="T24" fmla="*/ 2147483647 w 382"/>
                    <a:gd name="T25" fmla="*/ 0 h 388"/>
                    <a:gd name="T26" fmla="*/ 2147483647 w 382"/>
                    <a:gd name="T27" fmla="*/ 2147483647 h 388"/>
                    <a:gd name="T28" fmla="*/ 2147483647 w 382"/>
                    <a:gd name="T29" fmla="*/ 2147483647 h 388"/>
                    <a:gd name="T30" fmla="*/ 2147483647 w 382"/>
                    <a:gd name="T31" fmla="*/ 2147483647 h 388"/>
                    <a:gd name="T32" fmla="*/ 2147483647 w 382"/>
                    <a:gd name="T33" fmla="*/ 2147483647 h 388"/>
                    <a:gd name="T34" fmla="*/ 2147483647 w 382"/>
                    <a:gd name="T35" fmla="*/ 2147483647 h 388"/>
                    <a:gd name="T36" fmla="*/ 2147483647 w 382"/>
                    <a:gd name="T37" fmla="*/ 2147483647 h 388"/>
                    <a:gd name="T38" fmla="*/ 2147483647 w 382"/>
                    <a:gd name="T39" fmla="*/ 2147483647 h 388"/>
                    <a:gd name="T40" fmla="*/ 2147483647 w 382"/>
                    <a:gd name="T41" fmla="*/ 2147483647 h 388"/>
                    <a:gd name="T42" fmla="*/ 2147483647 w 382"/>
                    <a:gd name="T43" fmla="*/ 2147483647 h 388"/>
                    <a:gd name="T44" fmla="*/ 2147483647 w 382"/>
                    <a:gd name="T45" fmla="*/ 2147483647 h 388"/>
                    <a:gd name="T46" fmla="*/ 2147483647 w 382"/>
                    <a:gd name="T47" fmla="*/ 2147483647 h 388"/>
                    <a:gd name="T48" fmla="*/ 2147483647 w 382"/>
                    <a:gd name="T49" fmla="*/ 2147483647 h 388"/>
                    <a:gd name="T50" fmla="*/ 2147483647 w 382"/>
                    <a:gd name="T51" fmla="*/ 2147483647 h 388"/>
                    <a:gd name="T52" fmla="*/ 2147483647 w 382"/>
                    <a:gd name="T53" fmla="*/ 2147483647 h 388"/>
                    <a:gd name="T54" fmla="*/ 2147483647 w 382"/>
                    <a:gd name="T55" fmla="*/ 2147483647 h 388"/>
                    <a:gd name="T56" fmla="*/ 2147483647 w 382"/>
                    <a:gd name="T57" fmla="*/ 2147483647 h 388"/>
                    <a:gd name="T58" fmla="*/ 2147483647 w 382"/>
                    <a:gd name="T59" fmla="*/ 2147483647 h 388"/>
                    <a:gd name="T60" fmla="*/ 2147483647 w 382"/>
                    <a:gd name="T61" fmla="*/ 2147483647 h 388"/>
                    <a:gd name="T62" fmla="*/ 2147483647 w 382"/>
                    <a:gd name="T63" fmla="*/ 2147483647 h 388"/>
                    <a:gd name="T64" fmla="*/ 2147483647 w 382"/>
                    <a:gd name="T65" fmla="*/ 2147483647 h 388"/>
                    <a:gd name="T66" fmla="*/ 2147483647 w 382"/>
                    <a:gd name="T67" fmla="*/ 2147483647 h 388"/>
                    <a:gd name="T68" fmla="*/ 2147483647 w 382"/>
                    <a:gd name="T69" fmla="*/ 2147483647 h 388"/>
                    <a:gd name="T70" fmla="*/ 2147483647 w 382"/>
                    <a:gd name="T71" fmla="*/ 2147483647 h 388"/>
                    <a:gd name="T72" fmla="*/ 2147483647 w 382"/>
                    <a:gd name="T73" fmla="*/ 2147483647 h 388"/>
                    <a:gd name="T74" fmla="*/ 2147483647 w 382"/>
                    <a:gd name="T75" fmla="*/ 2147483647 h 388"/>
                    <a:gd name="T76" fmla="*/ 2147483647 w 382"/>
                    <a:gd name="T77" fmla="*/ 2147483647 h 388"/>
                    <a:gd name="T78" fmla="*/ 2147483647 w 382"/>
                    <a:gd name="T79" fmla="*/ 2147483647 h 388"/>
                    <a:gd name="T80" fmla="*/ 2147483647 w 382"/>
                    <a:gd name="T81" fmla="*/ 2147483647 h 388"/>
                    <a:gd name="T82" fmla="*/ 2147483647 w 382"/>
                    <a:gd name="T83" fmla="*/ 2147483647 h 388"/>
                    <a:gd name="T84" fmla="*/ 2147483647 w 382"/>
                    <a:gd name="T85" fmla="*/ 2147483647 h 388"/>
                    <a:gd name="T86" fmla="*/ 2147483647 w 382"/>
                    <a:gd name="T87" fmla="*/ 2147483647 h 388"/>
                    <a:gd name="T88" fmla="*/ 2147483647 w 382"/>
                    <a:gd name="T89" fmla="*/ 2147483647 h 388"/>
                    <a:gd name="T90" fmla="*/ 2147483647 w 382"/>
                    <a:gd name="T91" fmla="*/ 2147483647 h 388"/>
                    <a:gd name="T92" fmla="*/ 2147483647 w 382"/>
                    <a:gd name="T93" fmla="*/ 2147483647 h 388"/>
                    <a:gd name="T94" fmla="*/ 2147483647 w 382"/>
                    <a:gd name="T95" fmla="*/ 2147483647 h 388"/>
                    <a:gd name="T96" fmla="*/ 2147483647 w 382"/>
                    <a:gd name="T97" fmla="*/ 2147483647 h 388"/>
                    <a:gd name="T98" fmla="*/ 2147483647 w 382"/>
                    <a:gd name="T99" fmla="*/ 2147483647 h 388"/>
                    <a:gd name="T100" fmla="*/ 2147483647 w 382"/>
                    <a:gd name="T101" fmla="*/ 2147483647 h 388"/>
                    <a:gd name="T102" fmla="*/ 2147483647 w 382"/>
                    <a:gd name="T103" fmla="*/ 2147483647 h 388"/>
                    <a:gd name="T104" fmla="*/ 2147483647 w 382"/>
                    <a:gd name="T105" fmla="*/ 2147483647 h 388"/>
                    <a:gd name="T106" fmla="*/ 2147483647 w 382"/>
                    <a:gd name="T107" fmla="*/ 2147483647 h 388"/>
                    <a:gd name="T108" fmla="*/ 2147483647 w 382"/>
                    <a:gd name="T109" fmla="*/ 2147483647 h 388"/>
                    <a:gd name="T110" fmla="*/ 2147483647 w 382"/>
                    <a:gd name="T111" fmla="*/ 2147483647 h 38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82"/>
                    <a:gd name="T169" fmla="*/ 0 h 388"/>
                    <a:gd name="T170" fmla="*/ 382 w 382"/>
                    <a:gd name="T171" fmla="*/ 388 h 38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82" h="388">
                      <a:moveTo>
                        <a:pt x="32" y="236"/>
                      </a:moveTo>
                      <a:lnTo>
                        <a:pt x="20" y="228"/>
                      </a:lnTo>
                      <a:lnTo>
                        <a:pt x="20" y="224"/>
                      </a:lnTo>
                      <a:lnTo>
                        <a:pt x="10" y="226"/>
                      </a:lnTo>
                      <a:lnTo>
                        <a:pt x="8" y="218"/>
                      </a:lnTo>
                      <a:lnTo>
                        <a:pt x="12" y="216"/>
                      </a:lnTo>
                      <a:lnTo>
                        <a:pt x="0" y="178"/>
                      </a:lnTo>
                      <a:lnTo>
                        <a:pt x="100" y="112"/>
                      </a:lnTo>
                      <a:lnTo>
                        <a:pt x="98" y="94"/>
                      </a:lnTo>
                      <a:lnTo>
                        <a:pt x="104" y="80"/>
                      </a:lnTo>
                      <a:lnTo>
                        <a:pt x="108" y="48"/>
                      </a:lnTo>
                      <a:lnTo>
                        <a:pt x="154" y="14"/>
                      </a:lnTo>
                      <a:lnTo>
                        <a:pt x="166" y="0"/>
                      </a:lnTo>
                      <a:lnTo>
                        <a:pt x="192" y="6"/>
                      </a:lnTo>
                      <a:lnTo>
                        <a:pt x="212" y="8"/>
                      </a:lnTo>
                      <a:lnTo>
                        <a:pt x="218" y="16"/>
                      </a:lnTo>
                      <a:lnTo>
                        <a:pt x="238" y="2"/>
                      </a:lnTo>
                      <a:lnTo>
                        <a:pt x="240" y="36"/>
                      </a:lnTo>
                      <a:lnTo>
                        <a:pt x="250" y="44"/>
                      </a:lnTo>
                      <a:lnTo>
                        <a:pt x="258" y="58"/>
                      </a:lnTo>
                      <a:lnTo>
                        <a:pt x="286" y="62"/>
                      </a:lnTo>
                      <a:lnTo>
                        <a:pt x="292" y="66"/>
                      </a:lnTo>
                      <a:lnTo>
                        <a:pt x="286" y="80"/>
                      </a:lnTo>
                      <a:lnTo>
                        <a:pt x="292" y="94"/>
                      </a:lnTo>
                      <a:lnTo>
                        <a:pt x="282" y="102"/>
                      </a:lnTo>
                      <a:lnTo>
                        <a:pt x="274" y="116"/>
                      </a:lnTo>
                      <a:lnTo>
                        <a:pt x="264" y="136"/>
                      </a:lnTo>
                      <a:lnTo>
                        <a:pt x="264" y="158"/>
                      </a:lnTo>
                      <a:lnTo>
                        <a:pt x="268" y="168"/>
                      </a:lnTo>
                      <a:lnTo>
                        <a:pt x="280" y="184"/>
                      </a:lnTo>
                      <a:lnTo>
                        <a:pt x="286" y="200"/>
                      </a:lnTo>
                      <a:lnTo>
                        <a:pt x="332" y="234"/>
                      </a:lnTo>
                      <a:lnTo>
                        <a:pt x="344" y="250"/>
                      </a:lnTo>
                      <a:lnTo>
                        <a:pt x="348" y="294"/>
                      </a:lnTo>
                      <a:lnTo>
                        <a:pt x="358" y="300"/>
                      </a:lnTo>
                      <a:lnTo>
                        <a:pt x="358" y="316"/>
                      </a:lnTo>
                      <a:lnTo>
                        <a:pt x="382" y="336"/>
                      </a:lnTo>
                      <a:lnTo>
                        <a:pt x="354" y="336"/>
                      </a:lnTo>
                      <a:lnTo>
                        <a:pt x="338" y="332"/>
                      </a:lnTo>
                      <a:lnTo>
                        <a:pt x="326" y="340"/>
                      </a:lnTo>
                      <a:lnTo>
                        <a:pt x="318" y="356"/>
                      </a:lnTo>
                      <a:lnTo>
                        <a:pt x="316" y="372"/>
                      </a:lnTo>
                      <a:lnTo>
                        <a:pt x="308" y="380"/>
                      </a:lnTo>
                      <a:lnTo>
                        <a:pt x="296" y="388"/>
                      </a:lnTo>
                      <a:lnTo>
                        <a:pt x="244" y="386"/>
                      </a:lnTo>
                      <a:lnTo>
                        <a:pt x="216" y="376"/>
                      </a:lnTo>
                      <a:lnTo>
                        <a:pt x="200" y="372"/>
                      </a:lnTo>
                      <a:lnTo>
                        <a:pt x="190" y="360"/>
                      </a:lnTo>
                      <a:lnTo>
                        <a:pt x="194" y="346"/>
                      </a:lnTo>
                      <a:lnTo>
                        <a:pt x="194" y="330"/>
                      </a:lnTo>
                      <a:lnTo>
                        <a:pt x="170" y="328"/>
                      </a:lnTo>
                      <a:lnTo>
                        <a:pt x="162" y="304"/>
                      </a:lnTo>
                      <a:lnTo>
                        <a:pt x="68" y="246"/>
                      </a:lnTo>
                      <a:lnTo>
                        <a:pt x="52" y="244"/>
                      </a:lnTo>
                      <a:lnTo>
                        <a:pt x="44" y="236"/>
                      </a:lnTo>
                      <a:lnTo>
                        <a:pt x="32" y="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" name="Ireland">
                  <a:extLst>
                    <a:ext uri="{FF2B5EF4-FFF2-40B4-BE49-F238E27FC236}">
                      <a16:creationId xmlns="" xmlns:a16="http://schemas.microsoft.com/office/drawing/2014/main" id="{11D35D01-37DB-4D61-8CDE-69997768AA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43375" y="3099117"/>
                  <a:ext cx="107950" cy="157163"/>
                </a:xfrm>
                <a:custGeom>
                  <a:avLst/>
                  <a:gdLst>
                    <a:gd name="T0" fmla="*/ 2147483647 w 164"/>
                    <a:gd name="T1" fmla="*/ 2147483647 h 236"/>
                    <a:gd name="T2" fmla="*/ 2147483647 w 164"/>
                    <a:gd name="T3" fmla="*/ 2147483647 h 236"/>
                    <a:gd name="T4" fmla="*/ 2147483647 w 164"/>
                    <a:gd name="T5" fmla="*/ 2147483647 h 236"/>
                    <a:gd name="T6" fmla="*/ 2147483647 w 164"/>
                    <a:gd name="T7" fmla="*/ 2147483647 h 236"/>
                    <a:gd name="T8" fmla="*/ 2147483647 w 164"/>
                    <a:gd name="T9" fmla="*/ 2147483647 h 236"/>
                    <a:gd name="T10" fmla="*/ 2147483647 w 164"/>
                    <a:gd name="T11" fmla="*/ 2147483647 h 236"/>
                    <a:gd name="T12" fmla="*/ 2147483647 w 164"/>
                    <a:gd name="T13" fmla="*/ 2147483647 h 236"/>
                    <a:gd name="T14" fmla="*/ 2147483647 w 164"/>
                    <a:gd name="T15" fmla="*/ 2147483647 h 236"/>
                    <a:gd name="T16" fmla="*/ 2147483647 w 164"/>
                    <a:gd name="T17" fmla="*/ 2147483647 h 236"/>
                    <a:gd name="T18" fmla="*/ 2147483647 w 164"/>
                    <a:gd name="T19" fmla="*/ 2147483647 h 236"/>
                    <a:gd name="T20" fmla="*/ 2147483647 w 164"/>
                    <a:gd name="T21" fmla="*/ 0 h 236"/>
                    <a:gd name="T22" fmla="*/ 2147483647 w 164"/>
                    <a:gd name="T23" fmla="*/ 2147483647 h 236"/>
                    <a:gd name="T24" fmla="*/ 2147483647 w 164"/>
                    <a:gd name="T25" fmla="*/ 2147483647 h 236"/>
                    <a:gd name="T26" fmla="*/ 2147483647 w 164"/>
                    <a:gd name="T27" fmla="*/ 2147483647 h 236"/>
                    <a:gd name="T28" fmla="*/ 2147483647 w 164"/>
                    <a:gd name="T29" fmla="*/ 2147483647 h 236"/>
                    <a:gd name="T30" fmla="*/ 2147483647 w 164"/>
                    <a:gd name="T31" fmla="*/ 2147483647 h 236"/>
                    <a:gd name="T32" fmla="*/ 2147483647 w 164"/>
                    <a:gd name="T33" fmla="*/ 2147483647 h 236"/>
                    <a:gd name="T34" fmla="*/ 2147483647 w 164"/>
                    <a:gd name="T35" fmla="*/ 2147483647 h 236"/>
                    <a:gd name="T36" fmla="*/ 2147483647 w 164"/>
                    <a:gd name="T37" fmla="*/ 2147483647 h 236"/>
                    <a:gd name="T38" fmla="*/ 2147483647 w 164"/>
                    <a:gd name="T39" fmla="*/ 2147483647 h 236"/>
                    <a:gd name="T40" fmla="*/ 2147483647 w 164"/>
                    <a:gd name="T41" fmla="*/ 2147483647 h 236"/>
                    <a:gd name="T42" fmla="*/ 2147483647 w 164"/>
                    <a:gd name="T43" fmla="*/ 2147483647 h 236"/>
                    <a:gd name="T44" fmla="*/ 2147483647 w 164"/>
                    <a:gd name="T45" fmla="*/ 2147483647 h 236"/>
                    <a:gd name="T46" fmla="*/ 2147483647 w 164"/>
                    <a:gd name="T47" fmla="*/ 2147483647 h 236"/>
                    <a:gd name="T48" fmla="*/ 2147483647 w 164"/>
                    <a:gd name="T49" fmla="*/ 2147483647 h 236"/>
                    <a:gd name="T50" fmla="*/ 2147483647 w 164"/>
                    <a:gd name="T51" fmla="*/ 2147483647 h 236"/>
                    <a:gd name="T52" fmla="*/ 2147483647 w 164"/>
                    <a:gd name="T53" fmla="*/ 2147483647 h 236"/>
                    <a:gd name="T54" fmla="*/ 2147483647 w 164"/>
                    <a:gd name="T55" fmla="*/ 2147483647 h 236"/>
                    <a:gd name="T56" fmla="*/ 2147483647 w 164"/>
                    <a:gd name="T57" fmla="*/ 2147483647 h 236"/>
                    <a:gd name="T58" fmla="*/ 2147483647 w 164"/>
                    <a:gd name="T59" fmla="*/ 2147483647 h 236"/>
                    <a:gd name="T60" fmla="*/ 2147483647 w 164"/>
                    <a:gd name="T61" fmla="*/ 2147483647 h 236"/>
                    <a:gd name="T62" fmla="*/ 2147483647 w 164"/>
                    <a:gd name="T63" fmla="*/ 2147483647 h 236"/>
                    <a:gd name="T64" fmla="*/ 2147483647 w 164"/>
                    <a:gd name="T65" fmla="*/ 2147483647 h 236"/>
                    <a:gd name="T66" fmla="*/ 2147483647 w 164"/>
                    <a:gd name="T67" fmla="*/ 2147483647 h 236"/>
                    <a:gd name="T68" fmla="*/ 0 w 164"/>
                    <a:gd name="T69" fmla="*/ 2147483647 h 236"/>
                    <a:gd name="T70" fmla="*/ 2147483647 w 164"/>
                    <a:gd name="T71" fmla="*/ 2147483647 h 236"/>
                    <a:gd name="T72" fmla="*/ 2147483647 w 164"/>
                    <a:gd name="T73" fmla="*/ 2147483647 h 236"/>
                    <a:gd name="T74" fmla="*/ 2147483647 w 164"/>
                    <a:gd name="T75" fmla="*/ 2147483647 h 236"/>
                    <a:gd name="T76" fmla="*/ 2147483647 w 164"/>
                    <a:gd name="T77" fmla="*/ 2147483647 h 236"/>
                    <a:gd name="T78" fmla="*/ 2147483647 w 164"/>
                    <a:gd name="T79" fmla="*/ 2147483647 h 236"/>
                    <a:gd name="T80" fmla="*/ 2147483647 w 164"/>
                    <a:gd name="T81" fmla="*/ 2147483647 h 236"/>
                    <a:gd name="T82" fmla="*/ 2147483647 w 164"/>
                    <a:gd name="T83" fmla="*/ 2147483647 h 236"/>
                    <a:gd name="T84" fmla="*/ 2147483647 w 164"/>
                    <a:gd name="T85" fmla="*/ 2147483647 h 236"/>
                    <a:gd name="T86" fmla="*/ 2147483647 w 164"/>
                    <a:gd name="T87" fmla="*/ 2147483647 h 236"/>
                    <a:gd name="T88" fmla="*/ 2147483647 w 164"/>
                    <a:gd name="T89" fmla="*/ 2147483647 h 236"/>
                    <a:gd name="T90" fmla="*/ 2147483647 w 164"/>
                    <a:gd name="T91" fmla="*/ 2147483647 h 236"/>
                    <a:gd name="T92" fmla="*/ 2147483647 w 164"/>
                    <a:gd name="T93" fmla="*/ 2147483647 h 236"/>
                    <a:gd name="T94" fmla="*/ 2147483647 w 164"/>
                    <a:gd name="T95" fmla="*/ 2147483647 h 236"/>
                    <a:gd name="T96" fmla="*/ 2147483647 w 164"/>
                    <a:gd name="T97" fmla="*/ 2147483647 h 2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4"/>
                    <a:gd name="T148" fmla="*/ 0 h 236"/>
                    <a:gd name="T149" fmla="*/ 164 w 164"/>
                    <a:gd name="T150" fmla="*/ 236 h 2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4" h="236">
                      <a:moveTo>
                        <a:pt x="150" y="72"/>
                      </a:moveTo>
                      <a:lnTo>
                        <a:pt x="136" y="70"/>
                      </a:lnTo>
                      <a:lnTo>
                        <a:pt x="122" y="58"/>
                      </a:lnTo>
                      <a:lnTo>
                        <a:pt x="110" y="70"/>
                      </a:lnTo>
                      <a:lnTo>
                        <a:pt x="84" y="72"/>
                      </a:lnTo>
                      <a:lnTo>
                        <a:pt x="82" y="58"/>
                      </a:lnTo>
                      <a:lnTo>
                        <a:pt x="86" y="42"/>
                      </a:lnTo>
                      <a:lnTo>
                        <a:pt x="98" y="32"/>
                      </a:lnTo>
                      <a:lnTo>
                        <a:pt x="104" y="18"/>
                      </a:lnTo>
                      <a:lnTo>
                        <a:pt x="118" y="6"/>
                      </a:lnTo>
                      <a:lnTo>
                        <a:pt x="100" y="0"/>
                      </a:lnTo>
                      <a:lnTo>
                        <a:pt x="84" y="4"/>
                      </a:lnTo>
                      <a:lnTo>
                        <a:pt x="72" y="14"/>
                      </a:lnTo>
                      <a:lnTo>
                        <a:pt x="72" y="26"/>
                      </a:lnTo>
                      <a:lnTo>
                        <a:pt x="60" y="42"/>
                      </a:lnTo>
                      <a:lnTo>
                        <a:pt x="66" y="58"/>
                      </a:lnTo>
                      <a:lnTo>
                        <a:pt x="52" y="62"/>
                      </a:lnTo>
                      <a:lnTo>
                        <a:pt x="24" y="60"/>
                      </a:lnTo>
                      <a:lnTo>
                        <a:pt x="20" y="82"/>
                      </a:lnTo>
                      <a:lnTo>
                        <a:pt x="28" y="86"/>
                      </a:lnTo>
                      <a:lnTo>
                        <a:pt x="24" y="96"/>
                      </a:lnTo>
                      <a:lnTo>
                        <a:pt x="12" y="108"/>
                      </a:lnTo>
                      <a:lnTo>
                        <a:pt x="12" y="126"/>
                      </a:lnTo>
                      <a:lnTo>
                        <a:pt x="24" y="126"/>
                      </a:lnTo>
                      <a:lnTo>
                        <a:pt x="32" y="132"/>
                      </a:lnTo>
                      <a:lnTo>
                        <a:pt x="50" y="126"/>
                      </a:lnTo>
                      <a:lnTo>
                        <a:pt x="52" y="136"/>
                      </a:lnTo>
                      <a:lnTo>
                        <a:pt x="38" y="150"/>
                      </a:lnTo>
                      <a:lnTo>
                        <a:pt x="38" y="160"/>
                      </a:lnTo>
                      <a:lnTo>
                        <a:pt x="22" y="176"/>
                      </a:lnTo>
                      <a:lnTo>
                        <a:pt x="28" y="184"/>
                      </a:lnTo>
                      <a:lnTo>
                        <a:pt x="24" y="194"/>
                      </a:lnTo>
                      <a:lnTo>
                        <a:pt x="8" y="206"/>
                      </a:lnTo>
                      <a:lnTo>
                        <a:pt x="12" y="216"/>
                      </a:lnTo>
                      <a:lnTo>
                        <a:pt x="0" y="226"/>
                      </a:lnTo>
                      <a:lnTo>
                        <a:pt x="20" y="230"/>
                      </a:lnTo>
                      <a:lnTo>
                        <a:pt x="48" y="236"/>
                      </a:lnTo>
                      <a:lnTo>
                        <a:pt x="70" y="236"/>
                      </a:lnTo>
                      <a:lnTo>
                        <a:pt x="82" y="220"/>
                      </a:lnTo>
                      <a:lnTo>
                        <a:pt x="96" y="218"/>
                      </a:lnTo>
                      <a:lnTo>
                        <a:pt x="112" y="208"/>
                      </a:lnTo>
                      <a:lnTo>
                        <a:pt x="128" y="208"/>
                      </a:lnTo>
                      <a:lnTo>
                        <a:pt x="158" y="194"/>
                      </a:lnTo>
                      <a:lnTo>
                        <a:pt x="156" y="178"/>
                      </a:lnTo>
                      <a:lnTo>
                        <a:pt x="162" y="160"/>
                      </a:lnTo>
                      <a:lnTo>
                        <a:pt x="164" y="126"/>
                      </a:lnTo>
                      <a:lnTo>
                        <a:pt x="158" y="108"/>
                      </a:lnTo>
                      <a:lnTo>
                        <a:pt x="158" y="88"/>
                      </a:lnTo>
                      <a:lnTo>
                        <a:pt x="15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" name="Israel">
                  <a:extLst>
                    <a:ext uri="{FF2B5EF4-FFF2-40B4-BE49-F238E27FC236}">
                      <a16:creationId xmlns="" xmlns:a16="http://schemas.microsoft.com/office/drawing/2014/main" id="{9D672E80-781D-4D8B-A366-61405E8A47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64150" y="3902392"/>
                  <a:ext cx="39687" cy="115888"/>
                </a:xfrm>
                <a:custGeom>
                  <a:avLst/>
                  <a:gdLst>
                    <a:gd name="T0" fmla="*/ 2147483647 w 62"/>
                    <a:gd name="T1" fmla="*/ 2147483647 h 178"/>
                    <a:gd name="T2" fmla="*/ 2147483647 w 62"/>
                    <a:gd name="T3" fmla="*/ 2147483647 h 178"/>
                    <a:gd name="T4" fmla="*/ 2147483647 w 62"/>
                    <a:gd name="T5" fmla="*/ 2147483647 h 178"/>
                    <a:gd name="T6" fmla="*/ 2147483647 w 62"/>
                    <a:gd name="T7" fmla="*/ 2147483647 h 178"/>
                    <a:gd name="T8" fmla="*/ 0 w 62"/>
                    <a:gd name="T9" fmla="*/ 2147483647 h 178"/>
                    <a:gd name="T10" fmla="*/ 0 w 62"/>
                    <a:gd name="T11" fmla="*/ 2147483647 h 178"/>
                    <a:gd name="T12" fmla="*/ 2147483647 w 62"/>
                    <a:gd name="T13" fmla="*/ 2147483647 h 178"/>
                    <a:gd name="T14" fmla="*/ 2147483647 w 62"/>
                    <a:gd name="T15" fmla="*/ 2147483647 h 178"/>
                    <a:gd name="T16" fmla="*/ 2147483647 w 62"/>
                    <a:gd name="T17" fmla="*/ 2147483647 h 178"/>
                    <a:gd name="T18" fmla="*/ 2147483647 w 62"/>
                    <a:gd name="T19" fmla="*/ 2147483647 h 178"/>
                    <a:gd name="T20" fmla="*/ 2147483647 w 62"/>
                    <a:gd name="T21" fmla="*/ 2147483647 h 178"/>
                    <a:gd name="T22" fmla="*/ 2147483647 w 62"/>
                    <a:gd name="T23" fmla="*/ 2147483647 h 178"/>
                    <a:gd name="T24" fmla="*/ 2147483647 w 62"/>
                    <a:gd name="T25" fmla="*/ 2147483647 h 178"/>
                    <a:gd name="T26" fmla="*/ 2147483647 w 62"/>
                    <a:gd name="T27" fmla="*/ 2147483647 h 178"/>
                    <a:gd name="T28" fmla="*/ 2147483647 w 62"/>
                    <a:gd name="T29" fmla="*/ 2147483647 h 178"/>
                    <a:gd name="T30" fmla="*/ 2147483647 w 62"/>
                    <a:gd name="T31" fmla="*/ 2147483647 h 178"/>
                    <a:gd name="T32" fmla="*/ 2147483647 w 62"/>
                    <a:gd name="T33" fmla="*/ 2147483647 h 178"/>
                    <a:gd name="T34" fmla="*/ 2147483647 w 62"/>
                    <a:gd name="T35" fmla="*/ 0 h 178"/>
                    <a:gd name="T36" fmla="*/ 2147483647 w 62"/>
                    <a:gd name="T37" fmla="*/ 0 h 178"/>
                    <a:gd name="T38" fmla="*/ 2147483647 w 62"/>
                    <a:gd name="T39" fmla="*/ 2147483647 h 178"/>
                    <a:gd name="T40" fmla="*/ 2147483647 w 62"/>
                    <a:gd name="T41" fmla="*/ 2147483647 h 178"/>
                    <a:gd name="T42" fmla="*/ 2147483647 w 62"/>
                    <a:gd name="T43" fmla="*/ 2147483647 h 178"/>
                    <a:gd name="T44" fmla="*/ 2147483647 w 62"/>
                    <a:gd name="T45" fmla="*/ 2147483647 h 178"/>
                    <a:gd name="T46" fmla="*/ 2147483647 w 62"/>
                    <a:gd name="T47" fmla="*/ 2147483647 h 178"/>
                    <a:gd name="T48" fmla="*/ 2147483647 w 62"/>
                    <a:gd name="T49" fmla="*/ 2147483647 h 178"/>
                    <a:gd name="T50" fmla="*/ 2147483647 w 62"/>
                    <a:gd name="T51" fmla="*/ 2147483647 h 178"/>
                    <a:gd name="T52" fmla="*/ 2147483647 w 62"/>
                    <a:gd name="T53" fmla="*/ 2147483647 h 178"/>
                    <a:gd name="T54" fmla="*/ 2147483647 w 62"/>
                    <a:gd name="T55" fmla="*/ 2147483647 h 178"/>
                    <a:gd name="T56" fmla="*/ 2147483647 w 62"/>
                    <a:gd name="T57" fmla="*/ 2147483647 h 178"/>
                    <a:gd name="T58" fmla="*/ 2147483647 w 62"/>
                    <a:gd name="T59" fmla="*/ 2147483647 h 178"/>
                    <a:gd name="T60" fmla="*/ 2147483647 w 62"/>
                    <a:gd name="T61" fmla="*/ 2147483647 h 178"/>
                    <a:gd name="T62" fmla="*/ 2147483647 w 62"/>
                    <a:gd name="T63" fmla="*/ 2147483647 h 178"/>
                    <a:gd name="T64" fmla="*/ 2147483647 w 62"/>
                    <a:gd name="T65" fmla="*/ 2147483647 h 178"/>
                    <a:gd name="T66" fmla="*/ 2147483647 w 62"/>
                    <a:gd name="T67" fmla="*/ 2147483647 h 178"/>
                    <a:gd name="T68" fmla="*/ 2147483647 w 62"/>
                    <a:gd name="T69" fmla="*/ 2147483647 h 178"/>
                    <a:gd name="T70" fmla="*/ 2147483647 w 62"/>
                    <a:gd name="T71" fmla="*/ 2147483647 h 17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2"/>
                    <a:gd name="T109" fmla="*/ 0 h 178"/>
                    <a:gd name="T110" fmla="*/ 62 w 62"/>
                    <a:gd name="T111" fmla="*/ 178 h 17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2" h="178">
                      <a:moveTo>
                        <a:pt x="22" y="178"/>
                      </a:moveTo>
                      <a:lnTo>
                        <a:pt x="18" y="160"/>
                      </a:lnTo>
                      <a:lnTo>
                        <a:pt x="10" y="134"/>
                      </a:lnTo>
                      <a:lnTo>
                        <a:pt x="6" y="110"/>
                      </a:lnTo>
                      <a:lnTo>
                        <a:pt x="0" y="100"/>
                      </a:lnTo>
                      <a:lnTo>
                        <a:pt x="0" y="86"/>
                      </a:lnTo>
                      <a:lnTo>
                        <a:pt x="8" y="80"/>
                      </a:lnTo>
                      <a:lnTo>
                        <a:pt x="20" y="58"/>
                      </a:lnTo>
                      <a:lnTo>
                        <a:pt x="26" y="34"/>
                      </a:lnTo>
                      <a:lnTo>
                        <a:pt x="26" y="24"/>
                      </a:lnTo>
                      <a:lnTo>
                        <a:pt x="30" y="24"/>
                      </a:lnTo>
                      <a:lnTo>
                        <a:pt x="34" y="12"/>
                      </a:lnTo>
                      <a:lnTo>
                        <a:pt x="40" y="10"/>
                      </a:lnTo>
                      <a:lnTo>
                        <a:pt x="42" y="12"/>
                      </a:lnTo>
                      <a:lnTo>
                        <a:pt x="48" y="10"/>
                      </a:lnTo>
                      <a:lnTo>
                        <a:pt x="50" y="4"/>
                      </a:lnTo>
                      <a:lnTo>
                        <a:pt x="54" y="4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2" y="10"/>
                      </a:lnTo>
                      <a:lnTo>
                        <a:pt x="62" y="16"/>
                      </a:lnTo>
                      <a:lnTo>
                        <a:pt x="62" y="20"/>
                      </a:lnTo>
                      <a:lnTo>
                        <a:pt x="58" y="28"/>
                      </a:lnTo>
                      <a:lnTo>
                        <a:pt x="52" y="30"/>
                      </a:lnTo>
                      <a:lnTo>
                        <a:pt x="50" y="32"/>
                      </a:lnTo>
                      <a:lnTo>
                        <a:pt x="48" y="44"/>
                      </a:lnTo>
                      <a:lnTo>
                        <a:pt x="50" y="52"/>
                      </a:lnTo>
                      <a:lnTo>
                        <a:pt x="46" y="60"/>
                      </a:lnTo>
                      <a:lnTo>
                        <a:pt x="48" y="72"/>
                      </a:lnTo>
                      <a:lnTo>
                        <a:pt x="44" y="86"/>
                      </a:lnTo>
                      <a:lnTo>
                        <a:pt x="42" y="96"/>
                      </a:lnTo>
                      <a:lnTo>
                        <a:pt x="44" y="104"/>
                      </a:lnTo>
                      <a:lnTo>
                        <a:pt x="32" y="136"/>
                      </a:lnTo>
                      <a:lnTo>
                        <a:pt x="32" y="150"/>
                      </a:lnTo>
                      <a:lnTo>
                        <a:pt x="30" y="154"/>
                      </a:lnTo>
                      <a:lnTo>
                        <a:pt x="22" y="1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" name="Italy">
                  <a:extLst>
                    <a:ext uri="{FF2B5EF4-FFF2-40B4-BE49-F238E27FC236}">
                      <a16:creationId xmlns="" xmlns:a16="http://schemas.microsoft.com/office/drawing/2014/main" id="{7739D5BB-C5AF-454E-B8DF-F28CC732D9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565650" y="3435667"/>
                  <a:ext cx="298450" cy="361950"/>
                </a:xfrm>
                <a:custGeom>
                  <a:avLst/>
                  <a:gdLst>
                    <a:gd name="T0" fmla="*/ 2147483647 w 454"/>
                    <a:gd name="T1" fmla="*/ 2147483647 h 550"/>
                    <a:gd name="T2" fmla="*/ 2147483647 w 454"/>
                    <a:gd name="T3" fmla="*/ 2147483647 h 550"/>
                    <a:gd name="T4" fmla="*/ 2147483647 w 454"/>
                    <a:gd name="T5" fmla="*/ 2147483647 h 550"/>
                    <a:gd name="T6" fmla="*/ 2147483647 w 454"/>
                    <a:gd name="T7" fmla="*/ 2147483647 h 550"/>
                    <a:gd name="T8" fmla="*/ 2147483647 w 454"/>
                    <a:gd name="T9" fmla="*/ 2147483647 h 550"/>
                    <a:gd name="T10" fmla="*/ 2147483647 w 454"/>
                    <a:gd name="T11" fmla="*/ 2147483647 h 550"/>
                    <a:gd name="T12" fmla="*/ 2147483647 w 454"/>
                    <a:gd name="T13" fmla="*/ 2147483647 h 550"/>
                    <a:gd name="T14" fmla="*/ 2147483647 w 454"/>
                    <a:gd name="T15" fmla="*/ 2147483647 h 550"/>
                    <a:gd name="T16" fmla="*/ 2147483647 w 454"/>
                    <a:gd name="T17" fmla="*/ 2147483647 h 550"/>
                    <a:gd name="T18" fmla="*/ 2147483647 w 454"/>
                    <a:gd name="T19" fmla="*/ 2147483647 h 550"/>
                    <a:gd name="T20" fmla="*/ 2147483647 w 454"/>
                    <a:gd name="T21" fmla="*/ 2147483647 h 550"/>
                    <a:gd name="T22" fmla="*/ 2147483647 w 454"/>
                    <a:gd name="T23" fmla="*/ 2147483647 h 550"/>
                    <a:gd name="T24" fmla="*/ 2147483647 w 454"/>
                    <a:gd name="T25" fmla="*/ 2147483647 h 550"/>
                    <a:gd name="T26" fmla="*/ 2147483647 w 454"/>
                    <a:gd name="T27" fmla="*/ 2147483647 h 550"/>
                    <a:gd name="T28" fmla="*/ 2147483647 w 454"/>
                    <a:gd name="T29" fmla="*/ 2147483647 h 550"/>
                    <a:gd name="T30" fmla="*/ 2147483647 w 454"/>
                    <a:gd name="T31" fmla="*/ 2147483647 h 550"/>
                    <a:gd name="T32" fmla="*/ 2147483647 w 454"/>
                    <a:gd name="T33" fmla="*/ 2147483647 h 550"/>
                    <a:gd name="T34" fmla="*/ 2147483647 w 454"/>
                    <a:gd name="T35" fmla="*/ 2147483647 h 550"/>
                    <a:gd name="T36" fmla="*/ 2147483647 w 454"/>
                    <a:gd name="T37" fmla="*/ 2147483647 h 550"/>
                    <a:gd name="T38" fmla="*/ 2147483647 w 454"/>
                    <a:gd name="T39" fmla="*/ 2147483647 h 550"/>
                    <a:gd name="T40" fmla="*/ 2147483647 w 454"/>
                    <a:gd name="T41" fmla="*/ 2147483647 h 550"/>
                    <a:gd name="T42" fmla="*/ 2147483647 w 454"/>
                    <a:gd name="T43" fmla="*/ 2147483647 h 550"/>
                    <a:gd name="T44" fmla="*/ 2147483647 w 454"/>
                    <a:gd name="T45" fmla="*/ 2147483647 h 550"/>
                    <a:gd name="T46" fmla="*/ 2147483647 w 454"/>
                    <a:gd name="T47" fmla="*/ 2147483647 h 550"/>
                    <a:gd name="T48" fmla="*/ 2147483647 w 454"/>
                    <a:gd name="T49" fmla="*/ 2147483647 h 550"/>
                    <a:gd name="T50" fmla="*/ 2147483647 w 454"/>
                    <a:gd name="T51" fmla="*/ 2147483647 h 550"/>
                    <a:gd name="T52" fmla="*/ 2147483647 w 454"/>
                    <a:gd name="T53" fmla="*/ 2147483647 h 550"/>
                    <a:gd name="T54" fmla="*/ 2147483647 w 454"/>
                    <a:gd name="T55" fmla="*/ 2147483647 h 550"/>
                    <a:gd name="T56" fmla="*/ 2147483647 w 454"/>
                    <a:gd name="T57" fmla="*/ 2147483647 h 550"/>
                    <a:gd name="T58" fmla="*/ 2147483647 w 454"/>
                    <a:gd name="T59" fmla="*/ 2147483647 h 550"/>
                    <a:gd name="T60" fmla="*/ 2147483647 w 454"/>
                    <a:gd name="T61" fmla="*/ 2147483647 h 550"/>
                    <a:gd name="T62" fmla="*/ 2147483647 w 454"/>
                    <a:gd name="T63" fmla="*/ 2147483647 h 550"/>
                    <a:gd name="T64" fmla="*/ 2147483647 w 454"/>
                    <a:gd name="T65" fmla="*/ 2147483647 h 550"/>
                    <a:gd name="T66" fmla="*/ 2147483647 w 454"/>
                    <a:gd name="T67" fmla="*/ 2147483647 h 550"/>
                    <a:gd name="T68" fmla="*/ 2147483647 w 454"/>
                    <a:gd name="T69" fmla="*/ 2147483647 h 550"/>
                    <a:gd name="T70" fmla="*/ 2147483647 w 454"/>
                    <a:gd name="T71" fmla="*/ 2147483647 h 550"/>
                    <a:gd name="T72" fmla="*/ 2147483647 w 454"/>
                    <a:gd name="T73" fmla="*/ 2147483647 h 550"/>
                    <a:gd name="T74" fmla="*/ 2147483647 w 454"/>
                    <a:gd name="T75" fmla="*/ 0 h 550"/>
                    <a:gd name="T76" fmla="*/ 2147483647 w 454"/>
                    <a:gd name="T77" fmla="*/ 2147483647 h 550"/>
                    <a:gd name="T78" fmla="*/ 2147483647 w 454"/>
                    <a:gd name="T79" fmla="*/ 2147483647 h 550"/>
                    <a:gd name="T80" fmla="*/ 2147483647 w 454"/>
                    <a:gd name="T81" fmla="*/ 2147483647 h 550"/>
                    <a:gd name="T82" fmla="*/ 2147483647 w 454"/>
                    <a:gd name="T83" fmla="*/ 2147483647 h 550"/>
                    <a:gd name="T84" fmla="*/ 2147483647 w 454"/>
                    <a:gd name="T85" fmla="*/ 2147483647 h 550"/>
                    <a:gd name="T86" fmla="*/ 2147483647 w 454"/>
                    <a:gd name="T87" fmla="*/ 2147483647 h 550"/>
                    <a:gd name="T88" fmla="*/ 2147483647 w 454"/>
                    <a:gd name="T89" fmla="*/ 2147483647 h 550"/>
                    <a:gd name="T90" fmla="*/ 2147483647 w 454"/>
                    <a:gd name="T91" fmla="*/ 2147483647 h 550"/>
                    <a:gd name="T92" fmla="*/ 2147483647 w 454"/>
                    <a:gd name="T93" fmla="*/ 2147483647 h 550"/>
                    <a:gd name="T94" fmla="*/ 2147483647 w 454"/>
                    <a:gd name="T95" fmla="*/ 2147483647 h 550"/>
                    <a:gd name="T96" fmla="*/ 2147483647 w 454"/>
                    <a:gd name="T97" fmla="*/ 2147483647 h 550"/>
                    <a:gd name="T98" fmla="*/ 2147483647 w 454"/>
                    <a:gd name="T99" fmla="*/ 2147483647 h 550"/>
                    <a:gd name="T100" fmla="*/ 2147483647 w 454"/>
                    <a:gd name="T101" fmla="*/ 2147483647 h 550"/>
                    <a:gd name="T102" fmla="*/ 2147483647 w 454"/>
                    <a:gd name="T103" fmla="*/ 2147483647 h 550"/>
                    <a:gd name="T104" fmla="*/ 2147483647 w 454"/>
                    <a:gd name="T105" fmla="*/ 2147483647 h 550"/>
                    <a:gd name="T106" fmla="*/ 2147483647 w 454"/>
                    <a:gd name="T107" fmla="*/ 2147483647 h 550"/>
                    <a:gd name="T108" fmla="*/ 2147483647 w 454"/>
                    <a:gd name="T109" fmla="*/ 2147483647 h 550"/>
                    <a:gd name="T110" fmla="*/ 2147483647 w 454"/>
                    <a:gd name="T111" fmla="*/ 2147483647 h 55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54"/>
                    <a:gd name="T169" fmla="*/ 0 h 550"/>
                    <a:gd name="T170" fmla="*/ 454 w 454"/>
                    <a:gd name="T171" fmla="*/ 550 h 55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54" h="550">
                      <a:moveTo>
                        <a:pt x="268" y="34"/>
                      </a:moveTo>
                      <a:lnTo>
                        <a:pt x="264" y="46"/>
                      </a:lnTo>
                      <a:lnTo>
                        <a:pt x="268" y="60"/>
                      </a:lnTo>
                      <a:lnTo>
                        <a:pt x="266" y="80"/>
                      </a:lnTo>
                      <a:lnTo>
                        <a:pt x="244" y="78"/>
                      </a:lnTo>
                      <a:lnTo>
                        <a:pt x="222" y="80"/>
                      </a:lnTo>
                      <a:lnTo>
                        <a:pt x="210" y="96"/>
                      </a:lnTo>
                      <a:lnTo>
                        <a:pt x="218" y="122"/>
                      </a:lnTo>
                      <a:lnTo>
                        <a:pt x="214" y="140"/>
                      </a:lnTo>
                      <a:lnTo>
                        <a:pt x="220" y="170"/>
                      </a:lnTo>
                      <a:lnTo>
                        <a:pt x="264" y="202"/>
                      </a:lnTo>
                      <a:lnTo>
                        <a:pt x="272" y="236"/>
                      </a:lnTo>
                      <a:lnTo>
                        <a:pt x="312" y="272"/>
                      </a:lnTo>
                      <a:lnTo>
                        <a:pt x="342" y="280"/>
                      </a:lnTo>
                      <a:lnTo>
                        <a:pt x="368" y="280"/>
                      </a:lnTo>
                      <a:lnTo>
                        <a:pt x="362" y="300"/>
                      </a:lnTo>
                      <a:lnTo>
                        <a:pt x="394" y="320"/>
                      </a:lnTo>
                      <a:lnTo>
                        <a:pt x="412" y="324"/>
                      </a:lnTo>
                      <a:lnTo>
                        <a:pt x="422" y="340"/>
                      </a:lnTo>
                      <a:lnTo>
                        <a:pt x="434" y="342"/>
                      </a:lnTo>
                      <a:lnTo>
                        <a:pt x="454" y="370"/>
                      </a:lnTo>
                      <a:lnTo>
                        <a:pt x="454" y="390"/>
                      </a:lnTo>
                      <a:lnTo>
                        <a:pt x="442" y="392"/>
                      </a:lnTo>
                      <a:lnTo>
                        <a:pt x="430" y="372"/>
                      </a:lnTo>
                      <a:lnTo>
                        <a:pt x="398" y="362"/>
                      </a:lnTo>
                      <a:lnTo>
                        <a:pt x="384" y="384"/>
                      </a:lnTo>
                      <a:lnTo>
                        <a:pt x="382" y="404"/>
                      </a:lnTo>
                      <a:lnTo>
                        <a:pt x="408" y="418"/>
                      </a:lnTo>
                      <a:lnTo>
                        <a:pt x="408" y="442"/>
                      </a:lnTo>
                      <a:lnTo>
                        <a:pt x="392" y="450"/>
                      </a:lnTo>
                      <a:lnTo>
                        <a:pt x="362" y="486"/>
                      </a:lnTo>
                      <a:lnTo>
                        <a:pt x="346" y="486"/>
                      </a:lnTo>
                      <a:lnTo>
                        <a:pt x="344" y="474"/>
                      </a:lnTo>
                      <a:lnTo>
                        <a:pt x="352" y="454"/>
                      </a:lnTo>
                      <a:lnTo>
                        <a:pt x="348" y="446"/>
                      </a:lnTo>
                      <a:lnTo>
                        <a:pt x="362" y="436"/>
                      </a:lnTo>
                      <a:lnTo>
                        <a:pt x="344" y="384"/>
                      </a:lnTo>
                      <a:lnTo>
                        <a:pt x="318" y="372"/>
                      </a:lnTo>
                      <a:lnTo>
                        <a:pt x="314" y="358"/>
                      </a:lnTo>
                      <a:lnTo>
                        <a:pt x="268" y="320"/>
                      </a:lnTo>
                      <a:lnTo>
                        <a:pt x="240" y="312"/>
                      </a:lnTo>
                      <a:lnTo>
                        <a:pt x="206" y="280"/>
                      </a:lnTo>
                      <a:lnTo>
                        <a:pt x="188" y="268"/>
                      </a:lnTo>
                      <a:lnTo>
                        <a:pt x="164" y="256"/>
                      </a:lnTo>
                      <a:lnTo>
                        <a:pt x="160" y="240"/>
                      </a:lnTo>
                      <a:lnTo>
                        <a:pt x="146" y="228"/>
                      </a:lnTo>
                      <a:lnTo>
                        <a:pt x="142" y="182"/>
                      </a:lnTo>
                      <a:lnTo>
                        <a:pt x="118" y="154"/>
                      </a:lnTo>
                      <a:lnTo>
                        <a:pt x="100" y="152"/>
                      </a:lnTo>
                      <a:lnTo>
                        <a:pt x="90" y="146"/>
                      </a:lnTo>
                      <a:lnTo>
                        <a:pt x="76" y="152"/>
                      </a:lnTo>
                      <a:lnTo>
                        <a:pt x="72" y="168"/>
                      </a:lnTo>
                      <a:lnTo>
                        <a:pt x="58" y="178"/>
                      </a:lnTo>
                      <a:lnTo>
                        <a:pt x="52" y="162"/>
                      </a:lnTo>
                      <a:lnTo>
                        <a:pt x="30" y="166"/>
                      </a:lnTo>
                      <a:lnTo>
                        <a:pt x="12" y="162"/>
                      </a:lnTo>
                      <a:lnTo>
                        <a:pt x="12" y="140"/>
                      </a:lnTo>
                      <a:lnTo>
                        <a:pt x="2" y="128"/>
                      </a:lnTo>
                      <a:lnTo>
                        <a:pt x="0" y="114"/>
                      </a:lnTo>
                      <a:lnTo>
                        <a:pt x="16" y="106"/>
                      </a:lnTo>
                      <a:lnTo>
                        <a:pt x="16" y="84"/>
                      </a:lnTo>
                      <a:lnTo>
                        <a:pt x="26" y="68"/>
                      </a:lnTo>
                      <a:lnTo>
                        <a:pt x="44" y="58"/>
                      </a:lnTo>
                      <a:lnTo>
                        <a:pt x="56" y="64"/>
                      </a:lnTo>
                      <a:lnTo>
                        <a:pt x="64" y="54"/>
                      </a:lnTo>
                      <a:lnTo>
                        <a:pt x="78" y="42"/>
                      </a:lnTo>
                      <a:lnTo>
                        <a:pt x="86" y="54"/>
                      </a:lnTo>
                      <a:lnTo>
                        <a:pt x="98" y="60"/>
                      </a:lnTo>
                      <a:lnTo>
                        <a:pt x="100" y="44"/>
                      </a:lnTo>
                      <a:lnTo>
                        <a:pt x="104" y="32"/>
                      </a:lnTo>
                      <a:lnTo>
                        <a:pt x="114" y="36"/>
                      </a:lnTo>
                      <a:lnTo>
                        <a:pt x="140" y="42"/>
                      </a:lnTo>
                      <a:lnTo>
                        <a:pt x="146" y="28"/>
                      </a:lnTo>
                      <a:lnTo>
                        <a:pt x="148" y="16"/>
                      </a:lnTo>
                      <a:lnTo>
                        <a:pt x="160" y="12"/>
                      </a:lnTo>
                      <a:lnTo>
                        <a:pt x="184" y="0"/>
                      </a:lnTo>
                      <a:lnTo>
                        <a:pt x="216" y="0"/>
                      </a:lnTo>
                      <a:lnTo>
                        <a:pt x="220" y="14"/>
                      </a:lnTo>
                      <a:lnTo>
                        <a:pt x="242" y="28"/>
                      </a:lnTo>
                      <a:lnTo>
                        <a:pt x="268" y="34"/>
                      </a:lnTo>
                      <a:close/>
                      <a:moveTo>
                        <a:pt x="72" y="358"/>
                      </a:moveTo>
                      <a:lnTo>
                        <a:pt x="80" y="362"/>
                      </a:lnTo>
                      <a:lnTo>
                        <a:pt x="82" y="388"/>
                      </a:lnTo>
                      <a:lnTo>
                        <a:pt x="80" y="414"/>
                      </a:lnTo>
                      <a:lnTo>
                        <a:pt x="96" y="438"/>
                      </a:lnTo>
                      <a:lnTo>
                        <a:pt x="104" y="424"/>
                      </a:lnTo>
                      <a:lnTo>
                        <a:pt x="114" y="428"/>
                      </a:lnTo>
                      <a:lnTo>
                        <a:pt x="122" y="416"/>
                      </a:lnTo>
                      <a:lnTo>
                        <a:pt x="124" y="392"/>
                      </a:lnTo>
                      <a:lnTo>
                        <a:pt x="118" y="378"/>
                      </a:lnTo>
                      <a:lnTo>
                        <a:pt x="122" y="364"/>
                      </a:lnTo>
                      <a:lnTo>
                        <a:pt x="120" y="332"/>
                      </a:lnTo>
                      <a:lnTo>
                        <a:pt x="108" y="318"/>
                      </a:lnTo>
                      <a:lnTo>
                        <a:pt x="88" y="334"/>
                      </a:lnTo>
                      <a:lnTo>
                        <a:pt x="76" y="334"/>
                      </a:lnTo>
                      <a:lnTo>
                        <a:pt x="72" y="358"/>
                      </a:lnTo>
                      <a:close/>
                      <a:moveTo>
                        <a:pt x="222" y="496"/>
                      </a:moveTo>
                      <a:lnTo>
                        <a:pt x="230" y="512"/>
                      </a:lnTo>
                      <a:lnTo>
                        <a:pt x="246" y="512"/>
                      </a:lnTo>
                      <a:lnTo>
                        <a:pt x="266" y="528"/>
                      </a:lnTo>
                      <a:lnTo>
                        <a:pt x="294" y="536"/>
                      </a:lnTo>
                      <a:lnTo>
                        <a:pt x="298" y="546"/>
                      </a:lnTo>
                      <a:lnTo>
                        <a:pt x="322" y="550"/>
                      </a:lnTo>
                      <a:lnTo>
                        <a:pt x="326" y="526"/>
                      </a:lnTo>
                      <a:lnTo>
                        <a:pt x="322" y="510"/>
                      </a:lnTo>
                      <a:lnTo>
                        <a:pt x="336" y="476"/>
                      </a:lnTo>
                      <a:lnTo>
                        <a:pt x="320" y="476"/>
                      </a:lnTo>
                      <a:lnTo>
                        <a:pt x="278" y="486"/>
                      </a:lnTo>
                      <a:lnTo>
                        <a:pt x="258" y="476"/>
                      </a:lnTo>
                      <a:lnTo>
                        <a:pt x="242" y="482"/>
                      </a:lnTo>
                      <a:lnTo>
                        <a:pt x="230" y="482"/>
                      </a:lnTo>
                      <a:lnTo>
                        <a:pt x="222" y="49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" name="Ivory Coast">
                  <a:extLst>
                    <a:ext uri="{FF2B5EF4-FFF2-40B4-BE49-F238E27FC236}">
                      <a16:creationId xmlns="" xmlns:a16="http://schemas.microsoft.com/office/drawing/2014/main" id="{1F1C45EE-C168-45CD-A1D1-517E98A469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92587" y="4538980"/>
                  <a:ext cx="146050" cy="158750"/>
                </a:xfrm>
                <a:custGeom>
                  <a:avLst/>
                  <a:gdLst>
                    <a:gd name="T0" fmla="*/ 2147483647 w 222"/>
                    <a:gd name="T1" fmla="*/ 2147483647 h 243"/>
                    <a:gd name="T2" fmla="*/ 2147483647 w 222"/>
                    <a:gd name="T3" fmla="*/ 2147483647 h 243"/>
                    <a:gd name="T4" fmla="*/ 2147483647 w 222"/>
                    <a:gd name="T5" fmla="*/ 2147483647 h 243"/>
                    <a:gd name="T6" fmla="*/ 2147483647 w 222"/>
                    <a:gd name="T7" fmla="*/ 2147483647 h 243"/>
                    <a:gd name="T8" fmla="*/ 2147483647 w 222"/>
                    <a:gd name="T9" fmla="*/ 2147483647 h 243"/>
                    <a:gd name="T10" fmla="*/ 0 w 222"/>
                    <a:gd name="T11" fmla="*/ 2147483647 h 243"/>
                    <a:gd name="T12" fmla="*/ 2147483647 w 222"/>
                    <a:gd name="T13" fmla="*/ 2147483647 h 243"/>
                    <a:gd name="T14" fmla="*/ 2147483647 w 222"/>
                    <a:gd name="T15" fmla="*/ 2147483647 h 243"/>
                    <a:gd name="T16" fmla="*/ 2147483647 w 222"/>
                    <a:gd name="T17" fmla="*/ 2147483647 h 243"/>
                    <a:gd name="T18" fmla="*/ 2147483647 w 222"/>
                    <a:gd name="T19" fmla="*/ 2147483647 h 243"/>
                    <a:gd name="T20" fmla="*/ 2147483647 w 222"/>
                    <a:gd name="T21" fmla="*/ 2147483647 h 243"/>
                    <a:gd name="T22" fmla="*/ 2147483647 w 222"/>
                    <a:gd name="T23" fmla="*/ 2147483647 h 243"/>
                    <a:gd name="T24" fmla="*/ 2147483647 w 222"/>
                    <a:gd name="T25" fmla="*/ 2147483647 h 243"/>
                    <a:gd name="T26" fmla="*/ 2147483647 w 222"/>
                    <a:gd name="T27" fmla="*/ 2147483647 h 243"/>
                    <a:gd name="T28" fmla="*/ 2147483647 w 222"/>
                    <a:gd name="T29" fmla="*/ 2147483647 h 243"/>
                    <a:gd name="T30" fmla="*/ 2147483647 w 222"/>
                    <a:gd name="T31" fmla="*/ 0 h 243"/>
                    <a:gd name="T32" fmla="*/ 2147483647 w 222"/>
                    <a:gd name="T33" fmla="*/ 2147483647 h 243"/>
                    <a:gd name="T34" fmla="*/ 2147483647 w 222"/>
                    <a:gd name="T35" fmla="*/ 2147483647 h 243"/>
                    <a:gd name="T36" fmla="*/ 2147483647 w 222"/>
                    <a:gd name="T37" fmla="*/ 2147483647 h 243"/>
                    <a:gd name="T38" fmla="*/ 2147483647 w 222"/>
                    <a:gd name="T39" fmla="*/ 2147483647 h 243"/>
                    <a:gd name="T40" fmla="*/ 2147483647 w 222"/>
                    <a:gd name="T41" fmla="*/ 2147483647 h 243"/>
                    <a:gd name="T42" fmla="*/ 2147483647 w 222"/>
                    <a:gd name="T43" fmla="*/ 2147483647 h 243"/>
                    <a:gd name="T44" fmla="*/ 2147483647 w 222"/>
                    <a:gd name="T45" fmla="*/ 2147483647 h 243"/>
                    <a:gd name="T46" fmla="*/ 2147483647 w 222"/>
                    <a:gd name="T47" fmla="*/ 2147483647 h 243"/>
                    <a:gd name="T48" fmla="*/ 2147483647 w 222"/>
                    <a:gd name="T49" fmla="*/ 2147483647 h 243"/>
                    <a:gd name="T50" fmla="*/ 2147483647 w 222"/>
                    <a:gd name="T51" fmla="*/ 2147483647 h 243"/>
                    <a:gd name="T52" fmla="*/ 2147483647 w 222"/>
                    <a:gd name="T53" fmla="*/ 2147483647 h 243"/>
                    <a:gd name="T54" fmla="*/ 2147483647 w 222"/>
                    <a:gd name="T55" fmla="*/ 2147483647 h 243"/>
                    <a:gd name="T56" fmla="*/ 2147483647 w 222"/>
                    <a:gd name="T57" fmla="*/ 2147483647 h 243"/>
                    <a:gd name="T58" fmla="*/ 2147483647 w 222"/>
                    <a:gd name="T59" fmla="*/ 2147483647 h 243"/>
                    <a:gd name="T60" fmla="*/ 2147483647 w 222"/>
                    <a:gd name="T61" fmla="*/ 2147483647 h 243"/>
                    <a:gd name="T62" fmla="*/ 2147483647 w 222"/>
                    <a:gd name="T63" fmla="*/ 2147483647 h 243"/>
                    <a:gd name="T64" fmla="*/ 2147483647 w 222"/>
                    <a:gd name="T65" fmla="*/ 2147483647 h 243"/>
                    <a:gd name="T66" fmla="*/ 2147483647 w 222"/>
                    <a:gd name="T67" fmla="*/ 2147483647 h 243"/>
                    <a:gd name="T68" fmla="*/ 2147483647 w 222"/>
                    <a:gd name="T69" fmla="*/ 2147483647 h 2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2"/>
                    <a:gd name="T106" fmla="*/ 0 h 243"/>
                    <a:gd name="T107" fmla="*/ 222 w 222"/>
                    <a:gd name="T108" fmla="*/ 243 h 2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2" h="243">
                      <a:moveTo>
                        <a:pt x="46" y="243"/>
                      </a:moveTo>
                      <a:lnTo>
                        <a:pt x="32" y="243"/>
                      </a:lnTo>
                      <a:lnTo>
                        <a:pt x="38" y="185"/>
                      </a:lnTo>
                      <a:lnTo>
                        <a:pt x="2" y="147"/>
                      </a:lnTo>
                      <a:lnTo>
                        <a:pt x="6" y="123"/>
                      </a:lnTo>
                      <a:lnTo>
                        <a:pt x="0" y="115"/>
                      </a:lnTo>
                      <a:lnTo>
                        <a:pt x="2" y="101"/>
                      </a:lnTo>
                      <a:lnTo>
                        <a:pt x="16" y="97"/>
                      </a:lnTo>
                      <a:lnTo>
                        <a:pt x="20" y="79"/>
                      </a:lnTo>
                      <a:lnTo>
                        <a:pt x="30" y="75"/>
                      </a:lnTo>
                      <a:lnTo>
                        <a:pt x="30" y="46"/>
                      </a:lnTo>
                      <a:lnTo>
                        <a:pt x="22" y="34"/>
                      </a:lnTo>
                      <a:lnTo>
                        <a:pt x="24" y="18"/>
                      </a:lnTo>
                      <a:lnTo>
                        <a:pt x="44" y="12"/>
                      </a:lnTo>
                      <a:lnTo>
                        <a:pt x="60" y="22"/>
                      </a:lnTo>
                      <a:lnTo>
                        <a:pt x="78" y="0"/>
                      </a:lnTo>
                      <a:lnTo>
                        <a:pt x="88" y="6"/>
                      </a:lnTo>
                      <a:lnTo>
                        <a:pt x="94" y="20"/>
                      </a:lnTo>
                      <a:lnTo>
                        <a:pt x="108" y="10"/>
                      </a:lnTo>
                      <a:lnTo>
                        <a:pt x="118" y="10"/>
                      </a:lnTo>
                      <a:lnTo>
                        <a:pt x="134" y="18"/>
                      </a:lnTo>
                      <a:lnTo>
                        <a:pt x="150" y="34"/>
                      </a:lnTo>
                      <a:lnTo>
                        <a:pt x="170" y="32"/>
                      </a:lnTo>
                      <a:lnTo>
                        <a:pt x="186" y="26"/>
                      </a:lnTo>
                      <a:lnTo>
                        <a:pt x="216" y="42"/>
                      </a:lnTo>
                      <a:lnTo>
                        <a:pt x="222" y="81"/>
                      </a:lnTo>
                      <a:lnTo>
                        <a:pt x="200" y="131"/>
                      </a:lnTo>
                      <a:lnTo>
                        <a:pt x="200" y="157"/>
                      </a:lnTo>
                      <a:lnTo>
                        <a:pt x="218" y="201"/>
                      </a:lnTo>
                      <a:lnTo>
                        <a:pt x="200" y="209"/>
                      </a:lnTo>
                      <a:lnTo>
                        <a:pt x="160" y="197"/>
                      </a:lnTo>
                      <a:lnTo>
                        <a:pt x="134" y="199"/>
                      </a:lnTo>
                      <a:lnTo>
                        <a:pt x="94" y="213"/>
                      </a:lnTo>
                      <a:lnTo>
                        <a:pt x="72" y="229"/>
                      </a:lnTo>
                      <a:lnTo>
                        <a:pt x="46" y="2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" name="Jamaica">
                  <a:extLst>
                    <a:ext uri="{FF2B5EF4-FFF2-40B4-BE49-F238E27FC236}">
                      <a16:creationId xmlns="" xmlns:a16="http://schemas.microsoft.com/office/drawing/2014/main" id="{B82DA89A-02DF-423C-A46C-7F9849B487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00300" y="4378642"/>
                  <a:ext cx="58737" cy="19050"/>
                </a:xfrm>
                <a:custGeom>
                  <a:avLst/>
                  <a:gdLst>
                    <a:gd name="T0" fmla="*/ 0 w 88"/>
                    <a:gd name="T1" fmla="*/ 2147483647 h 28"/>
                    <a:gd name="T2" fmla="*/ 2147483647 w 88"/>
                    <a:gd name="T3" fmla="*/ 2147483647 h 28"/>
                    <a:gd name="T4" fmla="*/ 2147483647 w 88"/>
                    <a:gd name="T5" fmla="*/ 0 h 28"/>
                    <a:gd name="T6" fmla="*/ 2147483647 w 88"/>
                    <a:gd name="T7" fmla="*/ 2147483647 h 28"/>
                    <a:gd name="T8" fmla="*/ 2147483647 w 88"/>
                    <a:gd name="T9" fmla="*/ 2147483647 h 28"/>
                    <a:gd name="T10" fmla="*/ 2147483647 w 88"/>
                    <a:gd name="T11" fmla="*/ 2147483647 h 28"/>
                    <a:gd name="T12" fmla="*/ 2147483647 w 88"/>
                    <a:gd name="T13" fmla="*/ 2147483647 h 28"/>
                    <a:gd name="T14" fmla="*/ 2147483647 w 88"/>
                    <a:gd name="T15" fmla="*/ 2147483647 h 28"/>
                    <a:gd name="T16" fmla="*/ 2147483647 w 88"/>
                    <a:gd name="T17" fmla="*/ 2147483647 h 28"/>
                    <a:gd name="T18" fmla="*/ 2147483647 w 88"/>
                    <a:gd name="T19" fmla="*/ 2147483647 h 28"/>
                    <a:gd name="T20" fmla="*/ 2147483647 w 88"/>
                    <a:gd name="T21" fmla="*/ 2147483647 h 28"/>
                    <a:gd name="T22" fmla="*/ 0 w 88"/>
                    <a:gd name="T23" fmla="*/ 2147483647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"/>
                    <a:gd name="T37" fmla="*/ 0 h 28"/>
                    <a:gd name="T38" fmla="*/ 88 w 88"/>
                    <a:gd name="T39" fmla="*/ 28 h 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" h="28">
                      <a:moveTo>
                        <a:pt x="0" y="8"/>
                      </a:moveTo>
                      <a:lnTo>
                        <a:pt x="14" y="2"/>
                      </a:lnTo>
                      <a:lnTo>
                        <a:pt x="42" y="0"/>
                      </a:lnTo>
                      <a:lnTo>
                        <a:pt x="66" y="6"/>
                      </a:lnTo>
                      <a:lnTo>
                        <a:pt x="88" y="16"/>
                      </a:lnTo>
                      <a:lnTo>
                        <a:pt x="80" y="24"/>
                      </a:lnTo>
                      <a:lnTo>
                        <a:pt x="64" y="20"/>
                      </a:lnTo>
                      <a:lnTo>
                        <a:pt x="50" y="28"/>
                      </a:lnTo>
                      <a:lnTo>
                        <a:pt x="30" y="24"/>
                      </a:lnTo>
                      <a:lnTo>
                        <a:pt x="18" y="14"/>
                      </a:lnTo>
                      <a:lnTo>
                        <a:pt x="6" y="1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" name="Japan">
                  <a:extLst>
                    <a:ext uri="{FF2B5EF4-FFF2-40B4-BE49-F238E27FC236}">
                      <a16:creationId xmlns="" xmlns:a16="http://schemas.microsoft.com/office/drawing/2014/main" id="{DDA7C142-9006-473F-8456-A849433B18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645400" y="3497580"/>
                  <a:ext cx="411162" cy="474662"/>
                </a:xfrm>
                <a:custGeom>
                  <a:avLst/>
                  <a:gdLst>
                    <a:gd name="T0" fmla="*/ 2147483647 w 624"/>
                    <a:gd name="T1" fmla="*/ 2147483647 h 718"/>
                    <a:gd name="T2" fmla="*/ 2147483647 w 624"/>
                    <a:gd name="T3" fmla="*/ 2147483647 h 718"/>
                    <a:gd name="T4" fmla="*/ 2147483647 w 624"/>
                    <a:gd name="T5" fmla="*/ 2147483647 h 718"/>
                    <a:gd name="T6" fmla="*/ 2147483647 w 624"/>
                    <a:gd name="T7" fmla="*/ 2147483647 h 718"/>
                    <a:gd name="T8" fmla="*/ 2147483647 w 624"/>
                    <a:gd name="T9" fmla="*/ 2147483647 h 718"/>
                    <a:gd name="T10" fmla="*/ 2147483647 w 624"/>
                    <a:gd name="T11" fmla="*/ 2147483647 h 718"/>
                    <a:gd name="T12" fmla="*/ 2147483647 w 624"/>
                    <a:gd name="T13" fmla="*/ 2147483647 h 718"/>
                    <a:gd name="T14" fmla="*/ 2147483647 w 624"/>
                    <a:gd name="T15" fmla="*/ 2147483647 h 718"/>
                    <a:gd name="T16" fmla="*/ 2147483647 w 624"/>
                    <a:gd name="T17" fmla="*/ 2147483647 h 718"/>
                    <a:gd name="T18" fmla="*/ 2147483647 w 624"/>
                    <a:gd name="T19" fmla="*/ 2147483647 h 718"/>
                    <a:gd name="T20" fmla="*/ 2147483647 w 624"/>
                    <a:gd name="T21" fmla="*/ 2147483647 h 718"/>
                    <a:gd name="T22" fmla="*/ 2147483647 w 624"/>
                    <a:gd name="T23" fmla="*/ 2147483647 h 718"/>
                    <a:gd name="T24" fmla="*/ 2147483647 w 624"/>
                    <a:gd name="T25" fmla="*/ 2147483647 h 718"/>
                    <a:gd name="T26" fmla="*/ 2147483647 w 624"/>
                    <a:gd name="T27" fmla="*/ 2147483647 h 718"/>
                    <a:gd name="T28" fmla="*/ 2147483647 w 624"/>
                    <a:gd name="T29" fmla="*/ 2147483647 h 718"/>
                    <a:gd name="T30" fmla="*/ 2147483647 w 624"/>
                    <a:gd name="T31" fmla="*/ 2147483647 h 718"/>
                    <a:gd name="T32" fmla="*/ 2147483647 w 624"/>
                    <a:gd name="T33" fmla="*/ 2147483647 h 718"/>
                    <a:gd name="T34" fmla="*/ 2147483647 w 624"/>
                    <a:gd name="T35" fmla="*/ 2147483647 h 718"/>
                    <a:gd name="T36" fmla="*/ 2147483647 w 624"/>
                    <a:gd name="T37" fmla="*/ 2147483647 h 718"/>
                    <a:gd name="T38" fmla="*/ 2147483647 w 624"/>
                    <a:gd name="T39" fmla="*/ 2147483647 h 718"/>
                    <a:gd name="T40" fmla="*/ 2147483647 w 624"/>
                    <a:gd name="T41" fmla="*/ 2147483647 h 718"/>
                    <a:gd name="T42" fmla="*/ 2147483647 w 624"/>
                    <a:gd name="T43" fmla="*/ 2147483647 h 718"/>
                    <a:gd name="T44" fmla="*/ 2147483647 w 624"/>
                    <a:gd name="T45" fmla="*/ 2147483647 h 718"/>
                    <a:gd name="T46" fmla="*/ 2147483647 w 624"/>
                    <a:gd name="T47" fmla="*/ 2147483647 h 718"/>
                    <a:gd name="T48" fmla="*/ 2147483647 w 624"/>
                    <a:gd name="T49" fmla="*/ 2147483647 h 718"/>
                    <a:gd name="T50" fmla="*/ 2147483647 w 624"/>
                    <a:gd name="T51" fmla="*/ 2147483647 h 718"/>
                    <a:gd name="T52" fmla="*/ 2147483647 w 624"/>
                    <a:gd name="T53" fmla="*/ 2147483647 h 718"/>
                    <a:gd name="T54" fmla="*/ 2147483647 w 624"/>
                    <a:gd name="T55" fmla="*/ 2147483647 h 718"/>
                    <a:gd name="T56" fmla="*/ 2147483647 w 624"/>
                    <a:gd name="T57" fmla="*/ 2147483647 h 718"/>
                    <a:gd name="T58" fmla="*/ 2147483647 w 624"/>
                    <a:gd name="T59" fmla="*/ 2147483647 h 718"/>
                    <a:gd name="T60" fmla="*/ 2147483647 w 624"/>
                    <a:gd name="T61" fmla="*/ 2147483647 h 718"/>
                    <a:gd name="T62" fmla="*/ 2147483647 w 624"/>
                    <a:gd name="T63" fmla="*/ 2147483647 h 718"/>
                    <a:gd name="T64" fmla="*/ 2147483647 w 624"/>
                    <a:gd name="T65" fmla="*/ 2147483647 h 718"/>
                    <a:gd name="T66" fmla="*/ 2147483647 w 624"/>
                    <a:gd name="T67" fmla="*/ 2147483647 h 718"/>
                    <a:gd name="T68" fmla="*/ 2147483647 w 624"/>
                    <a:gd name="T69" fmla="*/ 2147483647 h 718"/>
                    <a:gd name="T70" fmla="*/ 2147483647 w 624"/>
                    <a:gd name="T71" fmla="*/ 2147483647 h 718"/>
                    <a:gd name="T72" fmla="*/ 2147483647 w 624"/>
                    <a:gd name="T73" fmla="*/ 2147483647 h 718"/>
                    <a:gd name="T74" fmla="*/ 2147483647 w 624"/>
                    <a:gd name="T75" fmla="*/ 2147483647 h 718"/>
                    <a:gd name="T76" fmla="*/ 2147483647 w 624"/>
                    <a:gd name="T77" fmla="*/ 2147483647 h 718"/>
                    <a:gd name="T78" fmla="*/ 2147483647 w 624"/>
                    <a:gd name="T79" fmla="*/ 2147483647 h 718"/>
                    <a:gd name="T80" fmla="*/ 2147483647 w 624"/>
                    <a:gd name="T81" fmla="*/ 2147483647 h 718"/>
                    <a:gd name="T82" fmla="*/ 2147483647 w 624"/>
                    <a:gd name="T83" fmla="*/ 2147483647 h 718"/>
                    <a:gd name="T84" fmla="*/ 2147483647 w 624"/>
                    <a:gd name="T85" fmla="*/ 2147483647 h 718"/>
                    <a:gd name="T86" fmla="*/ 2147483647 w 624"/>
                    <a:gd name="T87" fmla="*/ 2147483647 h 718"/>
                    <a:gd name="T88" fmla="*/ 2147483647 w 624"/>
                    <a:gd name="T89" fmla="*/ 2147483647 h 718"/>
                    <a:gd name="T90" fmla="*/ 2147483647 w 624"/>
                    <a:gd name="T91" fmla="*/ 2147483647 h 718"/>
                    <a:gd name="T92" fmla="*/ 2147483647 w 624"/>
                    <a:gd name="T93" fmla="*/ 2147483647 h 718"/>
                    <a:gd name="T94" fmla="*/ 2147483647 w 624"/>
                    <a:gd name="T95" fmla="*/ 2147483647 h 718"/>
                    <a:gd name="T96" fmla="*/ 2147483647 w 624"/>
                    <a:gd name="T97" fmla="*/ 2147483647 h 718"/>
                    <a:gd name="T98" fmla="*/ 2147483647 w 624"/>
                    <a:gd name="T99" fmla="*/ 2147483647 h 718"/>
                    <a:gd name="T100" fmla="*/ 2147483647 w 624"/>
                    <a:gd name="T101" fmla="*/ 2147483647 h 718"/>
                    <a:gd name="T102" fmla="*/ 2147483647 w 624"/>
                    <a:gd name="T103" fmla="*/ 2147483647 h 718"/>
                    <a:gd name="T104" fmla="*/ 2147483647 w 624"/>
                    <a:gd name="T105" fmla="*/ 2147483647 h 71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24"/>
                    <a:gd name="T160" fmla="*/ 0 h 718"/>
                    <a:gd name="T161" fmla="*/ 624 w 624"/>
                    <a:gd name="T162" fmla="*/ 718 h 71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24" h="718">
                      <a:moveTo>
                        <a:pt x="468" y="0"/>
                      </a:moveTo>
                      <a:lnTo>
                        <a:pt x="530" y="64"/>
                      </a:lnTo>
                      <a:lnTo>
                        <a:pt x="556" y="80"/>
                      </a:lnTo>
                      <a:lnTo>
                        <a:pt x="580" y="78"/>
                      </a:lnTo>
                      <a:lnTo>
                        <a:pt x="606" y="54"/>
                      </a:lnTo>
                      <a:lnTo>
                        <a:pt x="608" y="64"/>
                      </a:lnTo>
                      <a:lnTo>
                        <a:pt x="598" y="88"/>
                      </a:lnTo>
                      <a:lnTo>
                        <a:pt x="608" y="100"/>
                      </a:lnTo>
                      <a:lnTo>
                        <a:pt x="624" y="104"/>
                      </a:lnTo>
                      <a:lnTo>
                        <a:pt x="616" y="112"/>
                      </a:lnTo>
                      <a:lnTo>
                        <a:pt x="594" y="120"/>
                      </a:lnTo>
                      <a:lnTo>
                        <a:pt x="586" y="128"/>
                      </a:lnTo>
                      <a:lnTo>
                        <a:pt x="558" y="126"/>
                      </a:lnTo>
                      <a:lnTo>
                        <a:pt x="532" y="152"/>
                      </a:lnTo>
                      <a:lnTo>
                        <a:pt x="532" y="178"/>
                      </a:lnTo>
                      <a:lnTo>
                        <a:pt x="524" y="188"/>
                      </a:lnTo>
                      <a:lnTo>
                        <a:pt x="518" y="182"/>
                      </a:lnTo>
                      <a:lnTo>
                        <a:pt x="492" y="170"/>
                      </a:lnTo>
                      <a:lnTo>
                        <a:pt x="462" y="144"/>
                      </a:lnTo>
                      <a:lnTo>
                        <a:pt x="444" y="160"/>
                      </a:lnTo>
                      <a:lnTo>
                        <a:pt x="428" y="150"/>
                      </a:lnTo>
                      <a:lnTo>
                        <a:pt x="418" y="164"/>
                      </a:lnTo>
                      <a:lnTo>
                        <a:pt x="430" y="176"/>
                      </a:lnTo>
                      <a:lnTo>
                        <a:pt x="442" y="182"/>
                      </a:lnTo>
                      <a:lnTo>
                        <a:pt x="450" y="198"/>
                      </a:lnTo>
                      <a:lnTo>
                        <a:pt x="442" y="204"/>
                      </a:lnTo>
                      <a:lnTo>
                        <a:pt x="424" y="198"/>
                      </a:lnTo>
                      <a:lnTo>
                        <a:pt x="412" y="210"/>
                      </a:lnTo>
                      <a:lnTo>
                        <a:pt x="402" y="210"/>
                      </a:lnTo>
                      <a:lnTo>
                        <a:pt x="396" y="202"/>
                      </a:lnTo>
                      <a:lnTo>
                        <a:pt x="402" y="178"/>
                      </a:lnTo>
                      <a:lnTo>
                        <a:pt x="392" y="166"/>
                      </a:lnTo>
                      <a:lnTo>
                        <a:pt x="394" y="148"/>
                      </a:lnTo>
                      <a:lnTo>
                        <a:pt x="414" y="130"/>
                      </a:lnTo>
                      <a:lnTo>
                        <a:pt x="412" y="114"/>
                      </a:lnTo>
                      <a:lnTo>
                        <a:pt x="440" y="114"/>
                      </a:lnTo>
                      <a:lnTo>
                        <a:pt x="454" y="90"/>
                      </a:lnTo>
                      <a:lnTo>
                        <a:pt x="464" y="64"/>
                      </a:lnTo>
                      <a:lnTo>
                        <a:pt x="464" y="42"/>
                      </a:lnTo>
                      <a:lnTo>
                        <a:pt x="458" y="12"/>
                      </a:lnTo>
                      <a:lnTo>
                        <a:pt x="468" y="0"/>
                      </a:lnTo>
                      <a:close/>
                      <a:moveTo>
                        <a:pt x="426" y="228"/>
                      </a:moveTo>
                      <a:lnTo>
                        <a:pt x="410" y="224"/>
                      </a:lnTo>
                      <a:lnTo>
                        <a:pt x="410" y="236"/>
                      </a:lnTo>
                      <a:lnTo>
                        <a:pt x="402" y="244"/>
                      </a:lnTo>
                      <a:lnTo>
                        <a:pt x="404" y="262"/>
                      </a:lnTo>
                      <a:lnTo>
                        <a:pt x="404" y="284"/>
                      </a:lnTo>
                      <a:lnTo>
                        <a:pt x="398" y="304"/>
                      </a:lnTo>
                      <a:lnTo>
                        <a:pt x="406" y="326"/>
                      </a:lnTo>
                      <a:lnTo>
                        <a:pt x="396" y="342"/>
                      </a:lnTo>
                      <a:lnTo>
                        <a:pt x="396" y="356"/>
                      </a:lnTo>
                      <a:lnTo>
                        <a:pt x="366" y="396"/>
                      </a:lnTo>
                      <a:lnTo>
                        <a:pt x="364" y="406"/>
                      </a:lnTo>
                      <a:lnTo>
                        <a:pt x="338" y="436"/>
                      </a:lnTo>
                      <a:lnTo>
                        <a:pt x="304" y="444"/>
                      </a:lnTo>
                      <a:lnTo>
                        <a:pt x="292" y="444"/>
                      </a:lnTo>
                      <a:lnTo>
                        <a:pt x="296" y="416"/>
                      </a:lnTo>
                      <a:lnTo>
                        <a:pt x="278" y="426"/>
                      </a:lnTo>
                      <a:lnTo>
                        <a:pt x="274" y="458"/>
                      </a:lnTo>
                      <a:lnTo>
                        <a:pt x="250" y="484"/>
                      </a:lnTo>
                      <a:lnTo>
                        <a:pt x="250" y="498"/>
                      </a:lnTo>
                      <a:lnTo>
                        <a:pt x="234" y="508"/>
                      </a:lnTo>
                      <a:lnTo>
                        <a:pt x="222" y="502"/>
                      </a:lnTo>
                      <a:lnTo>
                        <a:pt x="222" y="490"/>
                      </a:lnTo>
                      <a:lnTo>
                        <a:pt x="174" y="506"/>
                      </a:lnTo>
                      <a:lnTo>
                        <a:pt x="146" y="512"/>
                      </a:lnTo>
                      <a:lnTo>
                        <a:pt x="134" y="504"/>
                      </a:lnTo>
                      <a:lnTo>
                        <a:pt x="82" y="548"/>
                      </a:lnTo>
                      <a:lnTo>
                        <a:pt x="70" y="548"/>
                      </a:lnTo>
                      <a:lnTo>
                        <a:pt x="50" y="568"/>
                      </a:lnTo>
                      <a:lnTo>
                        <a:pt x="64" y="584"/>
                      </a:lnTo>
                      <a:lnTo>
                        <a:pt x="82" y="580"/>
                      </a:lnTo>
                      <a:lnTo>
                        <a:pt x="96" y="586"/>
                      </a:lnTo>
                      <a:lnTo>
                        <a:pt x="106" y="574"/>
                      </a:lnTo>
                      <a:lnTo>
                        <a:pt x="120" y="570"/>
                      </a:lnTo>
                      <a:lnTo>
                        <a:pt x="154" y="556"/>
                      </a:lnTo>
                      <a:lnTo>
                        <a:pt x="168" y="562"/>
                      </a:lnTo>
                      <a:lnTo>
                        <a:pt x="174" y="548"/>
                      </a:lnTo>
                      <a:lnTo>
                        <a:pt x="224" y="548"/>
                      </a:lnTo>
                      <a:lnTo>
                        <a:pt x="220" y="568"/>
                      </a:lnTo>
                      <a:lnTo>
                        <a:pt x="228" y="582"/>
                      </a:lnTo>
                      <a:lnTo>
                        <a:pt x="252" y="602"/>
                      </a:lnTo>
                      <a:lnTo>
                        <a:pt x="260" y="588"/>
                      </a:lnTo>
                      <a:lnTo>
                        <a:pt x="280" y="548"/>
                      </a:lnTo>
                      <a:lnTo>
                        <a:pt x="296" y="558"/>
                      </a:lnTo>
                      <a:lnTo>
                        <a:pt x="312" y="548"/>
                      </a:lnTo>
                      <a:lnTo>
                        <a:pt x="340" y="548"/>
                      </a:lnTo>
                      <a:lnTo>
                        <a:pt x="352" y="538"/>
                      </a:lnTo>
                      <a:lnTo>
                        <a:pt x="368" y="548"/>
                      </a:lnTo>
                      <a:lnTo>
                        <a:pt x="374" y="526"/>
                      </a:lnTo>
                      <a:lnTo>
                        <a:pt x="380" y="518"/>
                      </a:lnTo>
                      <a:lnTo>
                        <a:pt x="400" y="514"/>
                      </a:lnTo>
                      <a:lnTo>
                        <a:pt x="406" y="530"/>
                      </a:lnTo>
                      <a:lnTo>
                        <a:pt x="422" y="520"/>
                      </a:lnTo>
                      <a:lnTo>
                        <a:pt x="424" y="510"/>
                      </a:lnTo>
                      <a:lnTo>
                        <a:pt x="436" y="494"/>
                      </a:lnTo>
                      <a:lnTo>
                        <a:pt x="432" y="472"/>
                      </a:lnTo>
                      <a:lnTo>
                        <a:pt x="444" y="424"/>
                      </a:lnTo>
                      <a:lnTo>
                        <a:pt x="442" y="408"/>
                      </a:lnTo>
                      <a:lnTo>
                        <a:pt x="448" y="376"/>
                      </a:lnTo>
                      <a:lnTo>
                        <a:pt x="464" y="384"/>
                      </a:lnTo>
                      <a:lnTo>
                        <a:pt x="464" y="358"/>
                      </a:lnTo>
                      <a:lnTo>
                        <a:pt x="476" y="332"/>
                      </a:lnTo>
                      <a:lnTo>
                        <a:pt x="472" y="308"/>
                      </a:lnTo>
                      <a:lnTo>
                        <a:pt x="472" y="270"/>
                      </a:lnTo>
                      <a:lnTo>
                        <a:pt x="452" y="232"/>
                      </a:lnTo>
                      <a:lnTo>
                        <a:pt x="452" y="210"/>
                      </a:lnTo>
                      <a:lnTo>
                        <a:pt x="436" y="212"/>
                      </a:lnTo>
                      <a:lnTo>
                        <a:pt x="426" y="228"/>
                      </a:lnTo>
                      <a:close/>
                      <a:moveTo>
                        <a:pt x="114" y="616"/>
                      </a:moveTo>
                      <a:lnTo>
                        <a:pt x="118" y="628"/>
                      </a:lnTo>
                      <a:lnTo>
                        <a:pt x="130" y="628"/>
                      </a:lnTo>
                      <a:lnTo>
                        <a:pt x="132" y="634"/>
                      </a:lnTo>
                      <a:lnTo>
                        <a:pt x="140" y="628"/>
                      </a:lnTo>
                      <a:lnTo>
                        <a:pt x="142" y="614"/>
                      </a:lnTo>
                      <a:lnTo>
                        <a:pt x="152" y="598"/>
                      </a:lnTo>
                      <a:lnTo>
                        <a:pt x="164" y="598"/>
                      </a:lnTo>
                      <a:lnTo>
                        <a:pt x="178" y="608"/>
                      </a:lnTo>
                      <a:lnTo>
                        <a:pt x="184" y="594"/>
                      </a:lnTo>
                      <a:lnTo>
                        <a:pt x="192" y="592"/>
                      </a:lnTo>
                      <a:lnTo>
                        <a:pt x="200" y="586"/>
                      </a:lnTo>
                      <a:lnTo>
                        <a:pt x="192" y="570"/>
                      </a:lnTo>
                      <a:lnTo>
                        <a:pt x="166" y="568"/>
                      </a:lnTo>
                      <a:lnTo>
                        <a:pt x="158" y="572"/>
                      </a:lnTo>
                      <a:lnTo>
                        <a:pt x="148" y="586"/>
                      </a:lnTo>
                      <a:lnTo>
                        <a:pt x="136" y="588"/>
                      </a:lnTo>
                      <a:lnTo>
                        <a:pt x="126" y="582"/>
                      </a:lnTo>
                      <a:lnTo>
                        <a:pt x="116" y="602"/>
                      </a:lnTo>
                      <a:lnTo>
                        <a:pt x="104" y="612"/>
                      </a:lnTo>
                      <a:lnTo>
                        <a:pt x="114" y="616"/>
                      </a:lnTo>
                      <a:close/>
                      <a:moveTo>
                        <a:pt x="34" y="634"/>
                      </a:moveTo>
                      <a:lnTo>
                        <a:pt x="50" y="644"/>
                      </a:lnTo>
                      <a:lnTo>
                        <a:pt x="40" y="664"/>
                      </a:lnTo>
                      <a:lnTo>
                        <a:pt x="34" y="668"/>
                      </a:lnTo>
                      <a:lnTo>
                        <a:pt x="34" y="692"/>
                      </a:lnTo>
                      <a:lnTo>
                        <a:pt x="30" y="704"/>
                      </a:lnTo>
                      <a:lnTo>
                        <a:pt x="44" y="708"/>
                      </a:lnTo>
                      <a:lnTo>
                        <a:pt x="50" y="718"/>
                      </a:lnTo>
                      <a:lnTo>
                        <a:pt x="58" y="718"/>
                      </a:lnTo>
                      <a:lnTo>
                        <a:pt x="64" y="710"/>
                      </a:lnTo>
                      <a:lnTo>
                        <a:pt x="64" y="702"/>
                      </a:lnTo>
                      <a:lnTo>
                        <a:pt x="78" y="698"/>
                      </a:lnTo>
                      <a:lnTo>
                        <a:pt x="76" y="688"/>
                      </a:lnTo>
                      <a:lnTo>
                        <a:pt x="84" y="640"/>
                      </a:lnTo>
                      <a:lnTo>
                        <a:pt x="96" y="634"/>
                      </a:lnTo>
                      <a:lnTo>
                        <a:pt x="88" y="618"/>
                      </a:lnTo>
                      <a:lnTo>
                        <a:pt x="76" y="614"/>
                      </a:lnTo>
                      <a:lnTo>
                        <a:pt x="84" y="598"/>
                      </a:lnTo>
                      <a:lnTo>
                        <a:pt x="76" y="592"/>
                      </a:lnTo>
                      <a:lnTo>
                        <a:pt x="66" y="600"/>
                      </a:lnTo>
                      <a:lnTo>
                        <a:pt x="54" y="588"/>
                      </a:lnTo>
                      <a:lnTo>
                        <a:pt x="40" y="588"/>
                      </a:lnTo>
                      <a:lnTo>
                        <a:pt x="30" y="598"/>
                      </a:lnTo>
                      <a:lnTo>
                        <a:pt x="20" y="598"/>
                      </a:lnTo>
                      <a:lnTo>
                        <a:pt x="0" y="616"/>
                      </a:lnTo>
                      <a:lnTo>
                        <a:pt x="16" y="620"/>
                      </a:lnTo>
                      <a:lnTo>
                        <a:pt x="14" y="638"/>
                      </a:lnTo>
                      <a:lnTo>
                        <a:pt x="18" y="652"/>
                      </a:lnTo>
                      <a:lnTo>
                        <a:pt x="34" y="63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rgbClr val="FCAF17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" name="Jordan">
                  <a:extLst>
                    <a:ext uri="{FF2B5EF4-FFF2-40B4-BE49-F238E27FC236}">
                      <a16:creationId xmlns="" xmlns:a16="http://schemas.microsoft.com/office/drawing/2014/main" id="{53FEF65C-EA90-4FBB-A29F-BC270E0562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76850" y="3900805"/>
                  <a:ext cx="109537" cy="130175"/>
                </a:xfrm>
                <a:custGeom>
                  <a:avLst/>
                  <a:gdLst>
                    <a:gd name="T0" fmla="*/ 2147483647 w 166"/>
                    <a:gd name="T1" fmla="*/ 2147483647 h 196"/>
                    <a:gd name="T2" fmla="*/ 2147483647 w 166"/>
                    <a:gd name="T3" fmla="*/ 2147483647 h 196"/>
                    <a:gd name="T4" fmla="*/ 2147483647 w 166"/>
                    <a:gd name="T5" fmla="*/ 2147483647 h 196"/>
                    <a:gd name="T6" fmla="*/ 2147483647 w 166"/>
                    <a:gd name="T7" fmla="*/ 2147483647 h 196"/>
                    <a:gd name="T8" fmla="*/ 2147483647 w 166"/>
                    <a:gd name="T9" fmla="*/ 2147483647 h 196"/>
                    <a:gd name="T10" fmla="*/ 2147483647 w 166"/>
                    <a:gd name="T11" fmla="*/ 2147483647 h 196"/>
                    <a:gd name="T12" fmla="*/ 2147483647 w 166"/>
                    <a:gd name="T13" fmla="*/ 2147483647 h 196"/>
                    <a:gd name="T14" fmla="*/ 2147483647 w 166"/>
                    <a:gd name="T15" fmla="*/ 2147483647 h 196"/>
                    <a:gd name="T16" fmla="*/ 2147483647 w 166"/>
                    <a:gd name="T17" fmla="*/ 2147483647 h 196"/>
                    <a:gd name="T18" fmla="*/ 2147483647 w 166"/>
                    <a:gd name="T19" fmla="*/ 2147483647 h 196"/>
                    <a:gd name="T20" fmla="*/ 2147483647 w 166"/>
                    <a:gd name="T21" fmla="*/ 2147483647 h 196"/>
                    <a:gd name="T22" fmla="*/ 2147483647 w 166"/>
                    <a:gd name="T23" fmla="*/ 2147483647 h 196"/>
                    <a:gd name="T24" fmla="*/ 2147483647 w 166"/>
                    <a:gd name="T25" fmla="*/ 2147483647 h 196"/>
                    <a:gd name="T26" fmla="*/ 2147483647 w 166"/>
                    <a:gd name="T27" fmla="*/ 0 h 196"/>
                    <a:gd name="T28" fmla="*/ 2147483647 w 166"/>
                    <a:gd name="T29" fmla="*/ 2147483647 h 196"/>
                    <a:gd name="T30" fmla="*/ 2147483647 w 166"/>
                    <a:gd name="T31" fmla="*/ 2147483647 h 196"/>
                    <a:gd name="T32" fmla="*/ 2147483647 w 166"/>
                    <a:gd name="T33" fmla="*/ 2147483647 h 196"/>
                    <a:gd name="T34" fmla="*/ 2147483647 w 166"/>
                    <a:gd name="T35" fmla="*/ 2147483647 h 196"/>
                    <a:gd name="T36" fmla="*/ 2147483647 w 166"/>
                    <a:gd name="T37" fmla="*/ 2147483647 h 196"/>
                    <a:gd name="T38" fmla="*/ 2147483647 w 166"/>
                    <a:gd name="T39" fmla="*/ 2147483647 h 196"/>
                    <a:gd name="T40" fmla="*/ 2147483647 w 166"/>
                    <a:gd name="T41" fmla="*/ 2147483647 h 196"/>
                    <a:gd name="T42" fmla="*/ 2147483647 w 166"/>
                    <a:gd name="T43" fmla="*/ 2147483647 h 196"/>
                    <a:gd name="T44" fmla="*/ 2147483647 w 166"/>
                    <a:gd name="T45" fmla="*/ 2147483647 h 196"/>
                    <a:gd name="T46" fmla="*/ 2147483647 w 166"/>
                    <a:gd name="T47" fmla="*/ 2147483647 h 196"/>
                    <a:gd name="T48" fmla="*/ 2147483647 w 166"/>
                    <a:gd name="T49" fmla="*/ 2147483647 h 196"/>
                    <a:gd name="T50" fmla="*/ 2147483647 w 166"/>
                    <a:gd name="T51" fmla="*/ 2147483647 h 196"/>
                    <a:gd name="T52" fmla="*/ 2147483647 w 166"/>
                    <a:gd name="T53" fmla="*/ 2147483647 h 196"/>
                    <a:gd name="T54" fmla="*/ 2147483647 w 166"/>
                    <a:gd name="T55" fmla="*/ 2147483647 h 196"/>
                    <a:gd name="T56" fmla="*/ 2147483647 w 166"/>
                    <a:gd name="T57" fmla="*/ 2147483647 h 196"/>
                    <a:gd name="T58" fmla="*/ 2147483647 w 166"/>
                    <a:gd name="T59" fmla="*/ 2147483647 h 196"/>
                    <a:gd name="T60" fmla="*/ 2147483647 w 166"/>
                    <a:gd name="T61" fmla="*/ 2147483647 h 196"/>
                    <a:gd name="T62" fmla="*/ 2147483647 w 166"/>
                    <a:gd name="T63" fmla="*/ 2147483647 h 196"/>
                    <a:gd name="T64" fmla="*/ 0 w 166"/>
                    <a:gd name="T65" fmla="*/ 2147483647 h 196"/>
                    <a:gd name="T66" fmla="*/ 2147483647 w 166"/>
                    <a:gd name="T67" fmla="*/ 2147483647 h 1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6"/>
                    <a:gd name="T103" fmla="*/ 0 h 196"/>
                    <a:gd name="T104" fmla="*/ 166 w 166"/>
                    <a:gd name="T105" fmla="*/ 196 h 19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6" h="196">
                      <a:moveTo>
                        <a:pt x="44" y="196"/>
                      </a:moveTo>
                      <a:lnTo>
                        <a:pt x="60" y="182"/>
                      </a:lnTo>
                      <a:lnTo>
                        <a:pt x="70" y="166"/>
                      </a:lnTo>
                      <a:lnTo>
                        <a:pt x="98" y="158"/>
                      </a:lnTo>
                      <a:lnTo>
                        <a:pt x="104" y="144"/>
                      </a:lnTo>
                      <a:lnTo>
                        <a:pt x="118" y="134"/>
                      </a:lnTo>
                      <a:lnTo>
                        <a:pt x="80" y="88"/>
                      </a:lnTo>
                      <a:lnTo>
                        <a:pt x="154" y="64"/>
                      </a:lnTo>
                      <a:lnTo>
                        <a:pt x="166" y="50"/>
                      </a:lnTo>
                      <a:lnTo>
                        <a:pt x="166" y="46"/>
                      </a:lnTo>
                      <a:lnTo>
                        <a:pt x="156" y="48"/>
                      </a:lnTo>
                      <a:lnTo>
                        <a:pt x="154" y="40"/>
                      </a:lnTo>
                      <a:lnTo>
                        <a:pt x="158" y="38"/>
                      </a:lnTo>
                      <a:lnTo>
                        <a:pt x="146" y="0"/>
                      </a:lnTo>
                      <a:lnTo>
                        <a:pt x="76" y="50"/>
                      </a:lnTo>
                      <a:lnTo>
                        <a:pt x="58" y="46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2" y="30"/>
                      </a:lnTo>
                      <a:lnTo>
                        <a:pt x="36" y="30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6" y="46"/>
                      </a:lnTo>
                      <a:lnTo>
                        <a:pt x="28" y="54"/>
                      </a:lnTo>
                      <a:lnTo>
                        <a:pt x="24" y="62"/>
                      </a:lnTo>
                      <a:lnTo>
                        <a:pt x="26" y="74"/>
                      </a:lnTo>
                      <a:lnTo>
                        <a:pt x="22" y="88"/>
                      </a:lnTo>
                      <a:lnTo>
                        <a:pt x="20" y="98"/>
                      </a:lnTo>
                      <a:lnTo>
                        <a:pt x="22" y="106"/>
                      </a:lnTo>
                      <a:lnTo>
                        <a:pt x="10" y="138"/>
                      </a:lnTo>
                      <a:lnTo>
                        <a:pt x="10" y="152"/>
                      </a:lnTo>
                      <a:lnTo>
                        <a:pt x="8" y="156"/>
                      </a:lnTo>
                      <a:lnTo>
                        <a:pt x="0" y="180"/>
                      </a:lnTo>
                      <a:lnTo>
                        <a:pt x="44" y="1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" name="Kazakhstan">
                  <a:extLst>
                    <a:ext uri="{FF2B5EF4-FFF2-40B4-BE49-F238E27FC236}">
                      <a16:creationId xmlns="" xmlns:a16="http://schemas.microsoft.com/office/drawing/2014/main" id="{E7E123F5-E2E2-4556-B584-5CC9F3AB3C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75300" y="3091180"/>
                  <a:ext cx="1022350" cy="558800"/>
                </a:xfrm>
                <a:custGeom>
                  <a:avLst/>
                  <a:gdLst>
                    <a:gd name="T0" fmla="*/ 2147483647 w 1548"/>
                    <a:gd name="T1" fmla="*/ 2147483647 h 848"/>
                    <a:gd name="T2" fmla="*/ 2147483647 w 1548"/>
                    <a:gd name="T3" fmla="*/ 2147483647 h 848"/>
                    <a:gd name="T4" fmla="*/ 2147483647 w 1548"/>
                    <a:gd name="T5" fmla="*/ 2147483647 h 848"/>
                    <a:gd name="T6" fmla="*/ 2147483647 w 1548"/>
                    <a:gd name="T7" fmla="*/ 2147483647 h 848"/>
                    <a:gd name="T8" fmla="*/ 2147483647 w 1548"/>
                    <a:gd name="T9" fmla="*/ 2147483647 h 848"/>
                    <a:gd name="T10" fmla="*/ 2147483647 w 1548"/>
                    <a:gd name="T11" fmla="*/ 2147483647 h 848"/>
                    <a:gd name="T12" fmla="*/ 2147483647 w 1548"/>
                    <a:gd name="T13" fmla="*/ 2147483647 h 848"/>
                    <a:gd name="T14" fmla="*/ 2147483647 w 1548"/>
                    <a:gd name="T15" fmla="*/ 2147483647 h 848"/>
                    <a:gd name="T16" fmla="*/ 2147483647 w 1548"/>
                    <a:gd name="T17" fmla="*/ 2147483647 h 848"/>
                    <a:gd name="T18" fmla="*/ 2147483647 w 1548"/>
                    <a:gd name="T19" fmla="*/ 2147483647 h 848"/>
                    <a:gd name="T20" fmla="*/ 2147483647 w 1548"/>
                    <a:gd name="T21" fmla="*/ 0 h 848"/>
                    <a:gd name="T22" fmla="*/ 2147483647 w 1548"/>
                    <a:gd name="T23" fmla="*/ 2147483647 h 848"/>
                    <a:gd name="T24" fmla="*/ 2147483647 w 1548"/>
                    <a:gd name="T25" fmla="*/ 2147483647 h 848"/>
                    <a:gd name="T26" fmla="*/ 2147483647 w 1548"/>
                    <a:gd name="T27" fmla="*/ 2147483647 h 848"/>
                    <a:gd name="T28" fmla="*/ 2147483647 w 1548"/>
                    <a:gd name="T29" fmla="*/ 2147483647 h 848"/>
                    <a:gd name="T30" fmla="*/ 2147483647 w 1548"/>
                    <a:gd name="T31" fmla="*/ 2147483647 h 848"/>
                    <a:gd name="T32" fmla="*/ 2147483647 w 1548"/>
                    <a:gd name="T33" fmla="*/ 2147483647 h 848"/>
                    <a:gd name="T34" fmla="*/ 2147483647 w 1548"/>
                    <a:gd name="T35" fmla="*/ 2147483647 h 848"/>
                    <a:gd name="T36" fmla="*/ 2147483647 w 1548"/>
                    <a:gd name="T37" fmla="*/ 2147483647 h 848"/>
                    <a:gd name="T38" fmla="*/ 2147483647 w 1548"/>
                    <a:gd name="T39" fmla="*/ 2147483647 h 848"/>
                    <a:gd name="T40" fmla="*/ 2147483647 w 1548"/>
                    <a:gd name="T41" fmla="*/ 2147483647 h 848"/>
                    <a:gd name="T42" fmla="*/ 2147483647 w 1548"/>
                    <a:gd name="T43" fmla="*/ 2147483647 h 848"/>
                    <a:gd name="T44" fmla="*/ 2147483647 w 1548"/>
                    <a:gd name="T45" fmla="*/ 2147483647 h 848"/>
                    <a:gd name="T46" fmla="*/ 2147483647 w 1548"/>
                    <a:gd name="T47" fmla="*/ 2147483647 h 848"/>
                    <a:gd name="T48" fmla="*/ 2147483647 w 1548"/>
                    <a:gd name="T49" fmla="*/ 2147483647 h 848"/>
                    <a:gd name="T50" fmla="*/ 2147483647 w 1548"/>
                    <a:gd name="T51" fmla="*/ 2147483647 h 848"/>
                    <a:gd name="T52" fmla="*/ 2147483647 w 1548"/>
                    <a:gd name="T53" fmla="*/ 2147483647 h 848"/>
                    <a:gd name="T54" fmla="*/ 2147483647 w 1548"/>
                    <a:gd name="T55" fmla="*/ 2147483647 h 848"/>
                    <a:gd name="T56" fmla="*/ 2147483647 w 1548"/>
                    <a:gd name="T57" fmla="*/ 2147483647 h 848"/>
                    <a:gd name="T58" fmla="*/ 2147483647 w 1548"/>
                    <a:gd name="T59" fmla="*/ 2147483647 h 848"/>
                    <a:gd name="T60" fmla="*/ 2147483647 w 1548"/>
                    <a:gd name="T61" fmla="*/ 2147483647 h 848"/>
                    <a:gd name="T62" fmla="*/ 2147483647 w 1548"/>
                    <a:gd name="T63" fmla="*/ 2147483647 h 848"/>
                    <a:gd name="T64" fmla="*/ 2147483647 w 1548"/>
                    <a:gd name="T65" fmla="*/ 2147483647 h 848"/>
                    <a:gd name="T66" fmla="*/ 2147483647 w 1548"/>
                    <a:gd name="T67" fmla="*/ 2147483647 h 848"/>
                    <a:gd name="T68" fmla="*/ 2147483647 w 1548"/>
                    <a:gd name="T69" fmla="*/ 2147483647 h 848"/>
                    <a:gd name="T70" fmla="*/ 2147483647 w 1548"/>
                    <a:gd name="T71" fmla="*/ 2147483647 h 848"/>
                    <a:gd name="T72" fmla="*/ 2147483647 w 1548"/>
                    <a:gd name="T73" fmla="*/ 2147483647 h 848"/>
                    <a:gd name="T74" fmla="*/ 2147483647 w 1548"/>
                    <a:gd name="T75" fmla="*/ 2147483647 h 848"/>
                    <a:gd name="T76" fmla="*/ 2147483647 w 1548"/>
                    <a:gd name="T77" fmla="*/ 2147483647 h 848"/>
                    <a:gd name="T78" fmla="*/ 2147483647 w 1548"/>
                    <a:gd name="T79" fmla="*/ 2147483647 h 848"/>
                    <a:gd name="T80" fmla="*/ 2147483647 w 1548"/>
                    <a:gd name="T81" fmla="*/ 2147483647 h 848"/>
                    <a:gd name="T82" fmla="*/ 2147483647 w 1548"/>
                    <a:gd name="T83" fmla="*/ 2147483647 h 848"/>
                    <a:gd name="T84" fmla="*/ 2147483647 w 1548"/>
                    <a:gd name="T85" fmla="*/ 2147483647 h 848"/>
                    <a:gd name="T86" fmla="*/ 2147483647 w 1548"/>
                    <a:gd name="T87" fmla="*/ 2147483647 h 848"/>
                    <a:gd name="T88" fmla="*/ 2147483647 w 1548"/>
                    <a:gd name="T89" fmla="*/ 2147483647 h 848"/>
                    <a:gd name="T90" fmla="*/ 2147483647 w 1548"/>
                    <a:gd name="T91" fmla="*/ 2147483647 h 848"/>
                    <a:gd name="T92" fmla="*/ 2147483647 w 1548"/>
                    <a:gd name="T93" fmla="*/ 2147483647 h 848"/>
                    <a:gd name="T94" fmla="*/ 2147483647 w 1548"/>
                    <a:gd name="T95" fmla="*/ 2147483647 h 848"/>
                    <a:gd name="T96" fmla="*/ 2147483647 w 1548"/>
                    <a:gd name="T97" fmla="*/ 2147483647 h 848"/>
                    <a:gd name="T98" fmla="*/ 2147483647 w 1548"/>
                    <a:gd name="T99" fmla="*/ 2147483647 h 848"/>
                    <a:gd name="T100" fmla="*/ 2147483647 w 1548"/>
                    <a:gd name="T101" fmla="*/ 2147483647 h 848"/>
                    <a:gd name="T102" fmla="*/ 2147483647 w 1548"/>
                    <a:gd name="T103" fmla="*/ 2147483647 h 848"/>
                    <a:gd name="T104" fmla="*/ 2147483647 w 1548"/>
                    <a:gd name="T105" fmla="*/ 2147483647 h 848"/>
                    <a:gd name="T106" fmla="*/ 2147483647 w 1548"/>
                    <a:gd name="T107" fmla="*/ 2147483647 h 8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548"/>
                    <a:gd name="T163" fmla="*/ 0 h 848"/>
                    <a:gd name="T164" fmla="*/ 1548 w 1548"/>
                    <a:gd name="T165" fmla="*/ 848 h 84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548" h="848">
                      <a:moveTo>
                        <a:pt x="1528" y="406"/>
                      </a:moveTo>
                      <a:lnTo>
                        <a:pt x="1538" y="420"/>
                      </a:lnTo>
                      <a:lnTo>
                        <a:pt x="1548" y="412"/>
                      </a:lnTo>
                      <a:lnTo>
                        <a:pt x="1538" y="388"/>
                      </a:lnTo>
                      <a:lnTo>
                        <a:pt x="1508" y="362"/>
                      </a:lnTo>
                      <a:lnTo>
                        <a:pt x="1466" y="360"/>
                      </a:lnTo>
                      <a:lnTo>
                        <a:pt x="1444" y="332"/>
                      </a:lnTo>
                      <a:lnTo>
                        <a:pt x="1430" y="328"/>
                      </a:lnTo>
                      <a:lnTo>
                        <a:pt x="1420" y="310"/>
                      </a:lnTo>
                      <a:lnTo>
                        <a:pt x="1386" y="278"/>
                      </a:lnTo>
                      <a:lnTo>
                        <a:pt x="1366" y="278"/>
                      </a:lnTo>
                      <a:lnTo>
                        <a:pt x="1344" y="300"/>
                      </a:lnTo>
                      <a:lnTo>
                        <a:pt x="1310" y="302"/>
                      </a:lnTo>
                      <a:lnTo>
                        <a:pt x="1284" y="272"/>
                      </a:lnTo>
                      <a:lnTo>
                        <a:pt x="1250" y="302"/>
                      </a:lnTo>
                      <a:lnTo>
                        <a:pt x="1230" y="268"/>
                      </a:lnTo>
                      <a:lnTo>
                        <a:pt x="1216" y="224"/>
                      </a:lnTo>
                      <a:lnTo>
                        <a:pt x="1186" y="188"/>
                      </a:lnTo>
                      <a:lnTo>
                        <a:pt x="1154" y="128"/>
                      </a:lnTo>
                      <a:lnTo>
                        <a:pt x="1108" y="98"/>
                      </a:lnTo>
                      <a:lnTo>
                        <a:pt x="1092" y="78"/>
                      </a:lnTo>
                      <a:lnTo>
                        <a:pt x="1098" y="56"/>
                      </a:lnTo>
                      <a:lnTo>
                        <a:pt x="1082" y="56"/>
                      </a:lnTo>
                      <a:lnTo>
                        <a:pt x="1026" y="106"/>
                      </a:lnTo>
                      <a:lnTo>
                        <a:pt x="1004" y="108"/>
                      </a:lnTo>
                      <a:lnTo>
                        <a:pt x="1010" y="84"/>
                      </a:lnTo>
                      <a:lnTo>
                        <a:pt x="966" y="76"/>
                      </a:lnTo>
                      <a:lnTo>
                        <a:pt x="958" y="54"/>
                      </a:lnTo>
                      <a:lnTo>
                        <a:pt x="926" y="78"/>
                      </a:lnTo>
                      <a:lnTo>
                        <a:pt x="906" y="66"/>
                      </a:lnTo>
                      <a:lnTo>
                        <a:pt x="922" y="54"/>
                      </a:lnTo>
                      <a:lnTo>
                        <a:pt x="904" y="38"/>
                      </a:lnTo>
                      <a:lnTo>
                        <a:pt x="908" y="0"/>
                      </a:lnTo>
                      <a:lnTo>
                        <a:pt x="868" y="18"/>
                      </a:lnTo>
                      <a:lnTo>
                        <a:pt x="836" y="8"/>
                      </a:lnTo>
                      <a:lnTo>
                        <a:pt x="806" y="22"/>
                      </a:lnTo>
                      <a:lnTo>
                        <a:pt x="750" y="36"/>
                      </a:lnTo>
                      <a:lnTo>
                        <a:pt x="688" y="74"/>
                      </a:lnTo>
                      <a:lnTo>
                        <a:pt x="620" y="78"/>
                      </a:lnTo>
                      <a:lnTo>
                        <a:pt x="564" y="80"/>
                      </a:lnTo>
                      <a:lnTo>
                        <a:pt x="546" y="130"/>
                      </a:lnTo>
                      <a:lnTo>
                        <a:pt x="552" y="144"/>
                      </a:lnTo>
                      <a:lnTo>
                        <a:pt x="530" y="176"/>
                      </a:lnTo>
                      <a:lnTo>
                        <a:pt x="542" y="202"/>
                      </a:lnTo>
                      <a:lnTo>
                        <a:pt x="522" y="206"/>
                      </a:lnTo>
                      <a:lnTo>
                        <a:pt x="488" y="234"/>
                      </a:lnTo>
                      <a:lnTo>
                        <a:pt x="488" y="246"/>
                      </a:lnTo>
                      <a:lnTo>
                        <a:pt x="530" y="258"/>
                      </a:lnTo>
                      <a:lnTo>
                        <a:pt x="566" y="256"/>
                      </a:lnTo>
                      <a:lnTo>
                        <a:pt x="568" y="288"/>
                      </a:lnTo>
                      <a:lnTo>
                        <a:pt x="554" y="296"/>
                      </a:lnTo>
                      <a:lnTo>
                        <a:pt x="510" y="292"/>
                      </a:lnTo>
                      <a:lnTo>
                        <a:pt x="460" y="304"/>
                      </a:lnTo>
                      <a:lnTo>
                        <a:pt x="458" y="288"/>
                      </a:lnTo>
                      <a:lnTo>
                        <a:pt x="432" y="272"/>
                      </a:lnTo>
                      <a:lnTo>
                        <a:pt x="410" y="296"/>
                      </a:lnTo>
                      <a:lnTo>
                        <a:pt x="392" y="284"/>
                      </a:lnTo>
                      <a:lnTo>
                        <a:pt x="370" y="290"/>
                      </a:lnTo>
                      <a:lnTo>
                        <a:pt x="354" y="318"/>
                      </a:lnTo>
                      <a:lnTo>
                        <a:pt x="326" y="310"/>
                      </a:lnTo>
                      <a:lnTo>
                        <a:pt x="312" y="280"/>
                      </a:lnTo>
                      <a:lnTo>
                        <a:pt x="304" y="292"/>
                      </a:lnTo>
                      <a:lnTo>
                        <a:pt x="306" y="312"/>
                      </a:lnTo>
                      <a:lnTo>
                        <a:pt x="294" y="326"/>
                      </a:lnTo>
                      <a:lnTo>
                        <a:pt x="288" y="314"/>
                      </a:lnTo>
                      <a:lnTo>
                        <a:pt x="286" y="288"/>
                      </a:lnTo>
                      <a:lnTo>
                        <a:pt x="262" y="260"/>
                      </a:lnTo>
                      <a:lnTo>
                        <a:pt x="232" y="270"/>
                      </a:lnTo>
                      <a:lnTo>
                        <a:pt x="224" y="238"/>
                      </a:lnTo>
                      <a:lnTo>
                        <a:pt x="202" y="238"/>
                      </a:lnTo>
                      <a:lnTo>
                        <a:pt x="186" y="266"/>
                      </a:lnTo>
                      <a:lnTo>
                        <a:pt x="178" y="244"/>
                      </a:lnTo>
                      <a:lnTo>
                        <a:pt x="158" y="236"/>
                      </a:lnTo>
                      <a:lnTo>
                        <a:pt x="132" y="288"/>
                      </a:lnTo>
                      <a:lnTo>
                        <a:pt x="106" y="288"/>
                      </a:lnTo>
                      <a:lnTo>
                        <a:pt x="110" y="304"/>
                      </a:lnTo>
                      <a:lnTo>
                        <a:pt x="78" y="320"/>
                      </a:lnTo>
                      <a:lnTo>
                        <a:pt x="90" y="350"/>
                      </a:lnTo>
                      <a:lnTo>
                        <a:pt x="80" y="364"/>
                      </a:lnTo>
                      <a:lnTo>
                        <a:pt x="68" y="362"/>
                      </a:lnTo>
                      <a:lnTo>
                        <a:pt x="60" y="340"/>
                      </a:lnTo>
                      <a:lnTo>
                        <a:pt x="42" y="328"/>
                      </a:lnTo>
                      <a:lnTo>
                        <a:pt x="32" y="348"/>
                      </a:lnTo>
                      <a:lnTo>
                        <a:pt x="14" y="362"/>
                      </a:lnTo>
                      <a:lnTo>
                        <a:pt x="6" y="380"/>
                      </a:lnTo>
                      <a:lnTo>
                        <a:pt x="6" y="402"/>
                      </a:lnTo>
                      <a:lnTo>
                        <a:pt x="14" y="414"/>
                      </a:lnTo>
                      <a:lnTo>
                        <a:pt x="0" y="454"/>
                      </a:lnTo>
                      <a:lnTo>
                        <a:pt x="22" y="456"/>
                      </a:lnTo>
                      <a:lnTo>
                        <a:pt x="32" y="478"/>
                      </a:lnTo>
                      <a:lnTo>
                        <a:pt x="58" y="480"/>
                      </a:lnTo>
                      <a:lnTo>
                        <a:pt x="90" y="534"/>
                      </a:lnTo>
                      <a:lnTo>
                        <a:pt x="84" y="554"/>
                      </a:lnTo>
                      <a:lnTo>
                        <a:pt x="136" y="546"/>
                      </a:lnTo>
                      <a:lnTo>
                        <a:pt x="168" y="518"/>
                      </a:lnTo>
                      <a:lnTo>
                        <a:pt x="212" y="524"/>
                      </a:lnTo>
                      <a:lnTo>
                        <a:pt x="262" y="548"/>
                      </a:lnTo>
                      <a:lnTo>
                        <a:pt x="248" y="616"/>
                      </a:lnTo>
                      <a:lnTo>
                        <a:pt x="214" y="630"/>
                      </a:lnTo>
                      <a:lnTo>
                        <a:pt x="180" y="626"/>
                      </a:lnTo>
                      <a:lnTo>
                        <a:pt x="178" y="672"/>
                      </a:lnTo>
                      <a:lnTo>
                        <a:pt x="152" y="668"/>
                      </a:lnTo>
                      <a:lnTo>
                        <a:pt x="138" y="686"/>
                      </a:lnTo>
                      <a:lnTo>
                        <a:pt x="152" y="688"/>
                      </a:lnTo>
                      <a:lnTo>
                        <a:pt x="172" y="744"/>
                      </a:lnTo>
                      <a:lnTo>
                        <a:pt x="188" y="744"/>
                      </a:lnTo>
                      <a:lnTo>
                        <a:pt x="200" y="766"/>
                      </a:lnTo>
                      <a:lnTo>
                        <a:pt x="226" y="766"/>
                      </a:lnTo>
                      <a:lnTo>
                        <a:pt x="222" y="808"/>
                      </a:lnTo>
                      <a:lnTo>
                        <a:pt x="236" y="800"/>
                      </a:lnTo>
                      <a:lnTo>
                        <a:pt x="238" y="780"/>
                      </a:lnTo>
                      <a:lnTo>
                        <a:pt x="286" y="762"/>
                      </a:lnTo>
                      <a:lnTo>
                        <a:pt x="308" y="790"/>
                      </a:lnTo>
                      <a:lnTo>
                        <a:pt x="312" y="804"/>
                      </a:lnTo>
                      <a:lnTo>
                        <a:pt x="338" y="834"/>
                      </a:lnTo>
                      <a:lnTo>
                        <a:pt x="354" y="834"/>
                      </a:lnTo>
                      <a:lnTo>
                        <a:pt x="354" y="626"/>
                      </a:lnTo>
                      <a:lnTo>
                        <a:pt x="448" y="602"/>
                      </a:lnTo>
                      <a:lnTo>
                        <a:pt x="552" y="660"/>
                      </a:lnTo>
                      <a:lnTo>
                        <a:pt x="564" y="694"/>
                      </a:lnTo>
                      <a:lnTo>
                        <a:pt x="576" y="710"/>
                      </a:lnTo>
                      <a:lnTo>
                        <a:pt x="596" y="698"/>
                      </a:lnTo>
                      <a:lnTo>
                        <a:pt x="666" y="698"/>
                      </a:lnTo>
                      <a:lnTo>
                        <a:pt x="678" y="686"/>
                      </a:lnTo>
                      <a:lnTo>
                        <a:pt x="710" y="750"/>
                      </a:lnTo>
                      <a:lnTo>
                        <a:pt x="728" y="750"/>
                      </a:lnTo>
                      <a:lnTo>
                        <a:pt x="732" y="778"/>
                      </a:lnTo>
                      <a:lnTo>
                        <a:pt x="722" y="784"/>
                      </a:lnTo>
                      <a:lnTo>
                        <a:pt x="722" y="802"/>
                      </a:lnTo>
                      <a:lnTo>
                        <a:pt x="742" y="808"/>
                      </a:lnTo>
                      <a:lnTo>
                        <a:pt x="746" y="832"/>
                      </a:lnTo>
                      <a:lnTo>
                        <a:pt x="796" y="834"/>
                      </a:lnTo>
                      <a:lnTo>
                        <a:pt x="814" y="848"/>
                      </a:lnTo>
                      <a:lnTo>
                        <a:pt x="824" y="842"/>
                      </a:lnTo>
                      <a:lnTo>
                        <a:pt x="824" y="828"/>
                      </a:lnTo>
                      <a:lnTo>
                        <a:pt x="866" y="804"/>
                      </a:lnTo>
                      <a:lnTo>
                        <a:pt x="918" y="790"/>
                      </a:lnTo>
                      <a:lnTo>
                        <a:pt x="918" y="766"/>
                      </a:lnTo>
                      <a:lnTo>
                        <a:pt x="936" y="762"/>
                      </a:lnTo>
                      <a:lnTo>
                        <a:pt x="956" y="762"/>
                      </a:lnTo>
                      <a:lnTo>
                        <a:pt x="994" y="766"/>
                      </a:lnTo>
                      <a:lnTo>
                        <a:pt x="1010" y="740"/>
                      </a:lnTo>
                      <a:lnTo>
                        <a:pt x="1044" y="722"/>
                      </a:lnTo>
                      <a:lnTo>
                        <a:pt x="1080" y="744"/>
                      </a:lnTo>
                      <a:lnTo>
                        <a:pt x="1152" y="740"/>
                      </a:lnTo>
                      <a:lnTo>
                        <a:pt x="1218" y="748"/>
                      </a:lnTo>
                      <a:lnTo>
                        <a:pt x="1232" y="740"/>
                      </a:lnTo>
                      <a:lnTo>
                        <a:pt x="1238" y="752"/>
                      </a:lnTo>
                      <a:lnTo>
                        <a:pt x="1276" y="764"/>
                      </a:lnTo>
                      <a:lnTo>
                        <a:pt x="1288" y="722"/>
                      </a:lnTo>
                      <a:lnTo>
                        <a:pt x="1266" y="644"/>
                      </a:lnTo>
                      <a:lnTo>
                        <a:pt x="1250" y="638"/>
                      </a:lnTo>
                      <a:lnTo>
                        <a:pt x="1260" y="624"/>
                      </a:lnTo>
                      <a:lnTo>
                        <a:pt x="1316" y="618"/>
                      </a:lnTo>
                      <a:lnTo>
                        <a:pt x="1336" y="626"/>
                      </a:lnTo>
                      <a:lnTo>
                        <a:pt x="1348" y="612"/>
                      </a:lnTo>
                      <a:lnTo>
                        <a:pt x="1334" y="604"/>
                      </a:lnTo>
                      <a:lnTo>
                        <a:pt x="1366" y="514"/>
                      </a:lnTo>
                      <a:lnTo>
                        <a:pt x="1406" y="526"/>
                      </a:lnTo>
                      <a:lnTo>
                        <a:pt x="1450" y="506"/>
                      </a:lnTo>
                      <a:lnTo>
                        <a:pt x="1452" y="474"/>
                      </a:lnTo>
                      <a:lnTo>
                        <a:pt x="1496" y="434"/>
                      </a:lnTo>
                      <a:lnTo>
                        <a:pt x="1498" y="408"/>
                      </a:lnTo>
                      <a:lnTo>
                        <a:pt x="1528" y="4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" name="Kenya">
                  <a:extLst>
                    <a:ext uri="{FF2B5EF4-FFF2-40B4-BE49-F238E27FC236}">
                      <a16:creationId xmlns="" xmlns:a16="http://schemas.microsoft.com/office/drawing/2014/main" id="{C364628E-7AFC-4A85-BA6E-32E6259842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56212" y="4686617"/>
                  <a:ext cx="206375" cy="249238"/>
                </a:xfrm>
                <a:custGeom>
                  <a:avLst/>
                  <a:gdLst>
                    <a:gd name="T0" fmla="*/ 2147483647 w 310"/>
                    <a:gd name="T1" fmla="*/ 2147483647 h 376"/>
                    <a:gd name="T2" fmla="*/ 0 w 310"/>
                    <a:gd name="T3" fmla="*/ 2147483647 h 376"/>
                    <a:gd name="T4" fmla="*/ 2147483647 w 310"/>
                    <a:gd name="T5" fmla="*/ 2147483647 h 376"/>
                    <a:gd name="T6" fmla="*/ 2147483647 w 310"/>
                    <a:gd name="T7" fmla="*/ 2147483647 h 376"/>
                    <a:gd name="T8" fmla="*/ 2147483647 w 310"/>
                    <a:gd name="T9" fmla="*/ 2147483647 h 376"/>
                    <a:gd name="T10" fmla="*/ 2147483647 w 310"/>
                    <a:gd name="T11" fmla="*/ 2147483647 h 376"/>
                    <a:gd name="T12" fmla="*/ 2147483647 w 310"/>
                    <a:gd name="T13" fmla="*/ 2147483647 h 376"/>
                    <a:gd name="T14" fmla="*/ 2147483647 w 310"/>
                    <a:gd name="T15" fmla="*/ 2147483647 h 376"/>
                    <a:gd name="T16" fmla="*/ 2147483647 w 310"/>
                    <a:gd name="T17" fmla="*/ 2147483647 h 376"/>
                    <a:gd name="T18" fmla="*/ 2147483647 w 310"/>
                    <a:gd name="T19" fmla="*/ 2147483647 h 376"/>
                    <a:gd name="T20" fmla="*/ 2147483647 w 310"/>
                    <a:gd name="T21" fmla="*/ 2147483647 h 376"/>
                    <a:gd name="T22" fmla="*/ 2147483647 w 310"/>
                    <a:gd name="T23" fmla="*/ 2147483647 h 376"/>
                    <a:gd name="T24" fmla="*/ 2147483647 w 310"/>
                    <a:gd name="T25" fmla="*/ 2147483647 h 376"/>
                    <a:gd name="T26" fmla="*/ 2147483647 w 310"/>
                    <a:gd name="T27" fmla="*/ 0 h 376"/>
                    <a:gd name="T28" fmla="*/ 2147483647 w 310"/>
                    <a:gd name="T29" fmla="*/ 2147483647 h 376"/>
                    <a:gd name="T30" fmla="*/ 2147483647 w 310"/>
                    <a:gd name="T31" fmla="*/ 2147483647 h 376"/>
                    <a:gd name="T32" fmla="*/ 2147483647 w 310"/>
                    <a:gd name="T33" fmla="*/ 2147483647 h 376"/>
                    <a:gd name="T34" fmla="*/ 2147483647 w 310"/>
                    <a:gd name="T35" fmla="*/ 2147483647 h 376"/>
                    <a:gd name="T36" fmla="*/ 2147483647 w 310"/>
                    <a:gd name="T37" fmla="*/ 2147483647 h 376"/>
                    <a:gd name="T38" fmla="*/ 2147483647 w 310"/>
                    <a:gd name="T39" fmla="*/ 2147483647 h 376"/>
                    <a:gd name="T40" fmla="*/ 2147483647 w 310"/>
                    <a:gd name="T41" fmla="*/ 2147483647 h 376"/>
                    <a:gd name="T42" fmla="*/ 2147483647 w 310"/>
                    <a:gd name="T43" fmla="*/ 2147483647 h 376"/>
                    <a:gd name="T44" fmla="*/ 2147483647 w 310"/>
                    <a:gd name="T45" fmla="*/ 2147483647 h 376"/>
                    <a:gd name="T46" fmla="*/ 2147483647 w 310"/>
                    <a:gd name="T47" fmla="*/ 2147483647 h 376"/>
                    <a:gd name="T48" fmla="*/ 2147483647 w 310"/>
                    <a:gd name="T49" fmla="*/ 2147483647 h 376"/>
                    <a:gd name="T50" fmla="*/ 2147483647 w 310"/>
                    <a:gd name="T51" fmla="*/ 2147483647 h 376"/>
                    <a:gd name="T52" fmla="*/ 2147483647 w 310"/>
                    <a:gd name="T53" fmla="*/ 2147483647 h 376"/>
                    <a:gd name="T54" fmla="*/ 2147483647 w 310"/>
                    <a:gd name="T55" fmla="*/ 2147483647 h 376"/>
                    <a:gd name="T56" fmla="*/ 2147483647 w 310"/>
                    <a:gd name="T57" fmla="*/ 2147483647 h 376"/>
                    <a:gd name="T58" fmla="*/ 2147483647 w 310"/>
                    <a:gd name="T59" fmla="*/ 2147483647 h 376"/>
                    <a:gd name="T60" fmla="*/ 2147483647 w 310"/>
                    <a:gd name="T61" fmla="*/ 2147483647 h 376"/>
                    <a:gd name="T62" fmla="*/ 2147483647 w 310"/>
                    <a:gd name="T63" fmla="*/ 2147483647 h 376"/>
                    <a:gd name="T64" fmla="*/ 2147483647 w 310"/>
                    <a:gd name="T65" fmla="*/ 2147483647 h 376"/>
                    <a:gd name="T66" fmla="*/ 2147483647 w 310"/>
                    <a:gd name="T67" fmla="*/ 2147483647 h 376"/>
                    <a:gd name="T68" fmla="*/ 2147483647 w 310"/>
                    <a:gd name="T69" fmla="*/ 2147483647 h 376"/>
                    <a:gd name="T70" fmla="*/ 2147483647 w 310"/>
                    <a:gd name="T71" fmla="*/ 2147483647 h 376"/>
                    <a:gd name="T72" fmla="*/ 2147483647 w 310"/>
                    <a:gd name="T73" fmla="*/ 2147483647 h 376"/>
                    <a:gd name="T74" fmla="*/ 2147483647 w 310"/>
                    <a:gd name="T75" fmla="*/ 2147483647 h 376"/>
                    <a:gd name="T76" fmla="*/ 2147483647 w 310"/>
                    <a:gd name="T77" fmla="*/ 2147483647 h 376"/>
                    <a:gd name="T78" fmla="*/ 2147483647 w 310"/>
                    <a:gd name="T79" fmla="*/ 2147483647 h 37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10"/>
                    <a:gd name="T121" fmla="*/ 0 h 376"/>
                    <a:gd name="T122" fmla="*/ 310 w 310"/>
                    <a:gd name="T123" fmla="*/ 376 h 37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10" h="376">
                      <a:moveTo>
                        <a:pt x="2" y="232"/>
                      </a:moveTo>
                      <a:lnTo>
                        <a:pt x="0" y="200"/>
                      </a:lnTo>
                      <a:lnTo>
                        <a:pt x="8" y="186"/>
                      </a:lnTo>
                      <a:lnTo>
                        <a:pt x="12" y="170"/>
                      </a:lnTo>
                      <a:lnTo>
                        <a:pt x="22" y="148"/>
                      </a:lnTo>
                      <a:lnTo>
                        <a:pt x="36" y="138"/>
                      </a:lnTo>
                      <a:lnTo>
                        <a:pt x="42" y="118"/>
                      </a:lnTo>
                      <a:lnTo>
                        <a:pt x="50" y="100"/>
                      </a:lnTo>
                      <a:lnTo>
                        <a:pt x="46" y="76"/>
                      </a:lnTo>
                      <a:lnTo>
                        <a:pt x="28" y="68"/>
                      </a:lnTo>
                      <a:lnTo>
                        <a:pt x="28" y="48"/>
                      </a:lnTo>
                      <a:lnTo>
                        <a:pt x="16" y="36"/>
                      </a:lnTo>
                      <a:lnTo>
                        <a:pt x="34" y="16"/>
                      </a:lnTo>
                      <a:lnTo>
                        <a:pt x="64" y="0"/>
                      </a:lnTo>
                      <a:lnTo>
                        <a:pt x="82" y="12"/>
                      </a:lnTo>
                      <a:lnTo>
                        <a:pt x="130" y="14"/>
                      </a:lnTo>
                      <a:lnTo>
                        <a:pt x="158" y="38"/>
                      </a:lnTo>
                      <a:lnTo>
                        <a:pt x="188" y="40"/>
                      </a:lnTo>
                      <a:lnTo>
                        <a:pt x="216" y="50"/>
                      </a:lnTo>
                      <a:lnTo>
                        <a:pt x="236" y="36"/>
                      </a:lnTo>
                      <a:lnTo>
                        <a:pt x="246" y="36"/>
                      </a:lnTo>
                      <a:lnTo>
                        <a:pt x="274" y="16"/>
                      </a:lnTo>
                      <a:lnTo>
                        <a:pt x="294" y="32"/>
                      </a:lnTo>
                      <a:lnTo>
                        <a:pt x="310" y="32"/>
                      </a:lnTo>
                      <a:lnTo>
                        <a:pt x="302" y="48"/>
                      </a:lnTo>
                      <a:lnTo>
                        <a:pt x="296" y="62"/>
                      </a:lnTo>
                      <a:lnTo>
                        <a:pt x="278" y="90"/>
                      </a:lnTo>
                      <a:lnTo>
                        <a:pt x="278" y="220"/>
                      </a:lnTo>
                      <a:lnTo>
                        <a:pt x="310" y="254"/>
                      </a:lnTo>
                      <a:lnTo>
                        <a:pt x="296" y="272"/>
                      </a:lnTo>
                      <a:lnTo>
                        <a:pt x="280" y="274"/>
                      </a:lnTo>
                      <a:lnTo>
                        <a:pt x="270" y="294"/>
                      </a:lnTo>
                      <a:lnTo>
                        <a:pt x="256" y="304"/>
                      </a:lnTo>
                      <a:lnTo>
                        <a:pt x="252" y="320"/>
                      </a:lnTo>
                      <a:lnTo>
                        <a:pt x="230" y="346"/>
                      </a:lnTo>
                      <a:lnTo>
                        <a:pt x="228" y="364"/>
                      </a:lnTo>
                      <a:lnTo>
                        <a:pt x="210" y="376"/>
                      </a:lnTo>
                      <a:lnTo>
                        <a:pt x="144" y="338"/>
                      </a:lnTo>
                      <a:lnTo>
                        <a:pt x="152" y="314"/>
                      </a:lnTo>
                      <a:lnTo>
                        <a:pt x="2" y="2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" name="Korea">
                  <a:extLst>
                    <a:ext uri="{FF2B5EF4-FFF2-40B4-BE49-F238E27FC236}">
                      <a16:creationId xmlns="" xmlns:a16="http://schemas.microsoft.com/office/drawing/2014/main" id="{3D47FA07-0091-42DD-9BC4-A5F2414E692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54912" y="3773805"/>
                  <a:ext cx="46038" cy="104775"/>
                </a:xfrm>
                <a:custGeom>
                  <a:avLst/>
                  <a:gdLst>
                    <a:gd name="T0" fmla="*/ 2147483647 w 134"/>
                    <a:gd name="T1" fmla="*/ 2147483647 h 206"/>
                    <a:gd name="T2" fmla="*/ 2147483647 w 134"/>
                    <a:gd name="T3" fmla="*/ 2147483647 h 206"/>
                    <a:gd name="T4" fmla="*/ 2147483647 w 134"/>
                    <a:gd name="T5" fmla="*/ 2147483647 h 206"/>
                    <a:gd name="T6" fmla="*/ 2147483647 w 134"/>
                    <a:gd name="T7" fmla="*/ 2147483647 h 206"/>
                    <a:gd name="T8" fmla="*/ 2147483647 w 134"/>
                    <a:gd name="T9" fmla="*/ 2147483647 h 206"/>
                    <a:gd name="T10" fmla="*/ 2147483647 w 134"/>
                    <a:gd name="T11" fmla="*/ 0 h 206"/>
                    <a:gd name="T12" fmla="*/ 2147483647 w 134"/>
                    <a:gd name="T13" fmla="*/ 2147483647 h 206"/>
                    <a:gd name="T14" fmla="*/ 2147483647 w 134"/>
                    <a:gd name="T15" fmla="*/ 2147483647 h 206"/>
                    <a:gd name="T16" fmla="*/ 2147483647 w 134"/>
                    <a:gd name="T17" fmla="*/ 2147483647 h 206"/>
                    <a:gd name="T18" fmla="*/ 2147483647 w 134"/>
                    <a:gd name="T19" fmla="*/ 2147483647 h 206"/>
                    <a:gd name="T20" fmla="*/ 2147483647 w 134"/>
                    <a:gd name="T21" fmla="*/ 2147483647 h 206"/>
                    <a:gd name="T22" fmla="*/ 2147483647 w 134"/>
                    <a:gd name="T23" fmla="*/ 2147483647 h 206"/>
                    <a:gd name="T24" fmla="*/ 2147483647 w 134"/>
                    <a:gd name="T25" fmla="*/ 2147483647 h 206"/>
                    <a:gd name="T26" fmla="*/ 2147483647 w 134"/>
                    <a:gd name="T27" fmla="*/ 2147483647 h 206"/>
                    <a:gd name="T28" fmla="*/ 2147483647 w 134"/>
                    <a:gd name="T29" fmla="*/ 2147483647 h 206"/>
                    <a:gd name="T30" fmla="*/ 2147483647 w 134"/>
                    <a:gd name="T31" fmla="*/ 2147483647 h 206"/>
                    <a:gd name="T32" fmla="*/ 2147483647 w 134"/>
                    <a:gd name="T33" fmla="*/ 2147483647 h 206"/>
                    <a:gd name="T34" fmla="*/ 2147483647 w 134"/>
                    <a:gd name="T35" fmla="*/ 2147483647 h 206"/>
                    <a:gd name="T36" fmla="*/ 2147483647 w 134"/>
                    <a:gd name="T37" fmla="*/ 2147483647 h 206"/>
                    <a:gd name="T38" fmla="*/ 2147483647 w 134"/>
                    <a:gd name="T39" fmla="*/ 2147483647 h 206"/>
                    <a:gd name="T40" fmla="*/ 2147483647 w 134"/>
                    <a:gd name="T41" fmla="*/ 2147483647 h 206"/>
                    <a:gd name="T42" fmla="*/ 2147483647 w 134"/>
                    <a:gd name="T43" fmla="*/ 2147483647 h 206"/>
                    <a:gd name="T44" fmla="*/ 2147483647 w 134"/>
                    <a:gd name="T45" fmla="*/ 2147483647 h 206"/>
                    <a:gd name="T46" fmla="*/ 2147483647 w 134"/>
                    <a:gd name="T47" fmla="*/ 2147483647 h 206"/>
                    <a:gd name="T48" fmla="*/ 2147483647 w 134"/>
                    <a:gd name="T49" fmla="*/ 2147483647 h 206"/>
                    <a:gd name="T50" fmla="*/ 2147483647 w 134"/>
                    <a:gd name="T51" fmla="*/ 2147483647 h 206"/>
                    <a:gd name="T52" fmla="*/ 2147483647 w 134"/>
                    <a:gd name="T53" fmla="*/ 2147483647 h 206"/>
                    <a:gd name="T54" fmla="*/ 2147483647 w 134"/>
                    <a:gd name="T55" fmla="*/ 2147483647 h 206"/>
                    <a:gd name="T56" fmla="*/ 2147483647 w 134"/>
                    <a:gd name="T57" fmla="*/ 2147483647 h 206"/>
                    <a:gd name="T58" fmla="*/ 2147483647 w 134"/>
                    <a:gd name="T59" fmla="*/ 2147483647 h 206"/>
                    <a:gd name="T60" fmla="*/ 2147483647 w 134"/>
                    <a:gd name="T61" fmla="*/ 2147483647 h 206"/>
                    <a:gd name="T62" fmla="*/ 2147483647 w 134"/>
                    <a:gd name="T63" fmla="*/ 2147483647 h 206"/>
                    <a:gd name="T64" fmla="*/ 2147483647 w 134"/>
                    <a:gd name="T65" fmla="*/ 2147483647 h 206"/>
                    <a:gd name="T66" fmla="*/ 2147483647 w 134"/>
                    <a:gd name="T67" fmla="*/ 2147483647 h 206"/>
                    <a:gd name="T68" fmla="*/ 2147483647 w 134"/>
                    <a:gd name="T69" fmla="*/ 2147483647 h 206"/>
                    <a:gd name="T70" fmla="*/ 2147483647 w 134"/>
                    <a:gd name="T71" fmla="*/ 2147483647 h 206"/>
                    <a:gd name="T72" fmla="*/ 2147483647 w 134"/>
                    <a:gd name="T73" fmla="*/ 2147483647 h 206"/>
                    <a:gd name="T74" fmla="*/ 2147483647 w 134"/>
                    <a:gd name="T75" fmla="*/ 2147483647 h 206"/>
                    <a:gd name="T76" fmla="*/ 2147483647 w 134"/>
                    <a:gd name="T77" fmla="*/ 2147483647 h 206"/>
                    <a:gd name="T78" fmla="*/ 2147483647 w 134"/>
                    <a:gd name="T79" fmla="*/ 2147483647 h 206"/>
                    <a:gd name="T80" fmla="*/ 2147483647 w 134"/>
                    <a:gd name="T81" fmla="*/ 2147483647 h 206"/>
                    <a:gd name="T82" fmla="*/ 2147483647 w 134"/>
                    <a:gd name="T83" fmla="*/ 2147483647 h 206"/>
                    <a:gd name="T84" fmla="*/ 0 w 134"/>
                    <a:gd name="T85" fmla="*/ 2147483647 h 206"/>
                    <a:gd name="T86" fmla="*/ 0 w 134"/>
                    <a:gd name="T87" fmla="*/ 2147483647 h 206"/>
                    <a:gd name="T88" fmla="*/ 2147483647 w 134"/>
                    <a:gd name="T89" fmla="*/ 2147483647 h 206"/>
                    <a:gd name="T90" fmla="*/ 2147483647 w 134"/>
                    <a:gd name="T91" fmla="*/ 2147483647 h 206"/>
                    <a:gd name="T92" fmla="*/ 2147483647 w 134"/>
                    <a:gd name="T93" fmla="*/ 2147483647 h 206"/>
                    <a:gd name="T94" fmla="*/ 2147483647 w 134"/>
                    <a:gd name="T95" fmla="*/ 2147483647 h 206"/>
                    <a:gd name="T96" fmla="*/ 2147483647 w 134"/>
                    <a:gd name="T97" fmla="*/ 2147483647 h 206"/>
                    <a:gd name="T98" fmla="*/ 2147483647 w 134"/>
                    <a:gd name="T99" fmla="*/ 2147483647 h 206"/>
                    <a:gd name="T100" fmla="*/ 2147483647 w 134"/>
                    <a:gd name="T101" fmla="*/ 2147483647 h 2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4"/>
                    <a:gd name="T154" fmla="*/ 0 h 206"/>
                    <a:gd name="T155" fmla="*/ 134 w 134"/>
                    <a:gd name="T156" fmla="*/ 206 h 2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4" h="206">
                      <a:moveTo>
                        <a:pt x="20" y="34"/>
                      </a:moveTo>
                      <a:lnTo>
                        <a:pt x="26" y="24"/>
                      </a:lnTo>
                      <a:lnTo>
                        <a:pt x="52" y="10"/>
                      </a:lnTo>
                      <a:lnTo>
                        <a:pt x="76" y="14"/>
                      </a:lnTo>
                      <a:lnTo>
                        <a:pt x="90" y="6"/>
                      </a:lnTo>
                      <a:lnTo>
                        <a:pt x="102" y="0"/>
                      </a:lnTo>
                      <a:lnTo>
                        <a:pt x="104" y="22"/>
                      </a:lnTo>
                      <a:lnTo>
                        <a:pt x="114" y="42"/>
                      </a:lnTo>
                      <a:lnTo>
                        <a:pt x="128" y="72"/>
                      </a:lnTo>
                      <a:lnTo>
                        <a:pt x="130" y="94"/>
                      </a:lnTo>
                      <a:lnTo>
                        <a:pt x="126" y="112"/>
                      </a:lnTo>
                      <a:lnTo>
                        <a:pt x="134" y="124"/>
                      </a:lnTo>
                      <a:lnTo>
                        <a:pt x="114" y="160"/>
                      </a:lnTo>
                      <a:lnTo>
                        <a:pt x="100" y="150"/>
                      </a:lnTo>
                      <a:lnTo>
                        <a:pt x="94" y="158"/>
                      </a:lnTo>
                      <a:lnTo>
                        <a:pt x="106" y="170"/>
                      </a:lnTo>
                      <a:lnTo>
                        <a:pt x="104" y="178"/>
                      </a:lnTo>
                      <a:lnTo>
                        <a:pt x="98" y="178"/>
                      </a:lnTo>
                      <a:lnTo>
                        <a:pt x="78" y="162"/>
                      </a:lnTo>
                      <a:lnTo>
                        <a:pt x="72" y="174"/>
                      </a:lnTo>
                      <a:lnTo>
                        <a:pt x="84" y="176"/>
                      </a:lnTo>
                      <a:lnTo>
                        <a:pt x="84" y="184"/>
                      </a:lnTo>
                      <a:lnTo>
                        <a:pt x="68" y="184"/>
                      </a:lnTo>
                      <a:lnTo>
                        <a:pt x="58" y="190"/>
                      </a:lnTo>
                      <a:lnTo>
                        <a:pt x="44" y="182"/>
                      </a:lnTo>
                      <a:lnTo>
                        <a:pt x="38" y="192"/>
                      </a:lnTo>
                      <a:lnTo>
                        <a:pt x="26" y="200"/>
                      </a:lnTo>
                      <a:lnTo>
                        <a:pt x="20" y="194"/>
                      </a:lnTo>
                      <a:lnTo>
                        <a:pt x="10" y="206"/>
                      </a:lnTo>
                      <a:lnTo>
                        <a:pt x="4" y="204"/>
                      </a:lnTo>
                      <a:lnTo>
                        <a:pt x="4" y="196"/>
                      </a:lnTo>
                      <a:lnTo>
                        <a:pt x="12" y="194"/>
                      </a:lnTo>
                      <a:lnTo>
                        <a:pt x="10" y="184"/>
                      </a:lnTo>
                      <a:lnTo>
                        <a:pt x="26" y="176"/>
                      </a:lnTo>
                      <a:lnTo>
                        <a:pt x="18" y="172"/>
                      </a:lnTo>
                      <a:lnTo>
                        <a:pt x="18" y="160"/>
                      </a:lnTo>
                      <a:lnTo>
                        <a:pt x="24" y="154"/>
                      </a:lnTo>
                      <a:lnTo>
                        <a:pt x="26" y="140"/>
                      </a:lnTo>
                      <a:lnTo>
                        <a:pt x="22" y="128"/>
                      </a:lnTo>
                      <a:lnTo>
                        <a:pt x="26" y="98"/>
                      </a:lnTo>
                      <a:lnTo>
                        <a:pt x="16" y="90"/>
                      </a:lnTo>
                      <a:lnTo>
                        <a:pt x="10" y="94"/>
                      </a:lnTo>
                      <a:lnTo>
                        <a:pt x="0" y="94"/>
                      </a:lnTo>
                      <a:lnTo>
                        <a:pt x="0" y="84"/>
                      </a:lnTo>
                      <a:lnTo>
                        <a:pt x="6" y="76"/>
                      </a:lnTo>
                      <a:lnTo>
                        <a:pt x="34" y="74"/>
                      </a:lnTo>
                      <a:lnTo>
                        <a:pt x="22" y="56"/>
                      </a:lnTo>
                      <a:lnTo>
                        <a:pt x="28" y="48"/>
                      </a:lnTo>
                      <a:lnTo>
                        <a:pt x="18" y="46"/>
                      </a:lnTo>
                      <a:lnTo>
                        <a:pt x="26" y="36"/>
                      </a:lnTo>
                      <a:lnTo>
                        <a:pt x="20" y="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" name="Kuwait">
                  <a:extLst>
                    <a:ext uri="{FF2B5EF4-FFF2-40B4-BE49-F238E27FC236}">
                      <a16:creationId xmlns="" xmlns:a16="http://schemas.microsoft.com/office/drawing/2014/main" id="{B5577E01-5B6A-42E4-9BFD-570AE343F4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70537" y="4002405"/>
                  <a:ext cx="55563" cy="57150"/>
                </a:xfrm>
                <a:custGeom>
                  <a:avLst/>
                  <a:gdLst>
                    <a:gd name="T0" fmla="*/ 0 w 84"/>
                    <a:gd name="T1" fmla="*/ 2147483647 h 86"/>
                    <a:gd name="T2" fmla="*/ 2147483647 w 84"/>
                    <a:gd name="T3" fmla="*/ 2147483647 h 86"/>
                    <a:gd name="T4" fmla="*/ 2147483647 w 84"/>
                    <a:gd name="T5" fmla="*/ 2147483647 h 86"/>
                    <a:gd name="T6" fmla="*/ 2147483647 w 84"/>
                    <a:gd name="T7" fmla="*/ 2147483647 h 86"/>
                    <a:gd name="T8" fmla="*/ 2147483647 w 84"/>
                    <a:gd name="T9" fmla="*/ 2147483647 h 86"/>
                    <a:gd name="T10" fmla="*/ 2147483647 w 84"/>
                    <a:gd name="T11" fmla="*/ 0 h 86"/>
                    <a:gd name="T12" fmla="*/ 2147483647 w 84"/>
                    <a:gd name="T13" fmla="*/ 2147483647 h 86"/>
                    <a:gd name="T14" fmla="*/ 2147483647 w 84"/>
                    <a:gd name="T15" fmla="*/ 2147483647 h 86"/>
                    <a:gd name="T16" fmla="*/ 2147483647 w 84"/>
                    <a:gd name="T17" fmla="*/ 2147483647 h 86"/>
                    <a:gd name="T18" fmla="*/ 2147483647 w 84"/>
                    <a:gd name="T19" fmla="*/ 2147483647 h 86"/>
                    <a:gd name="T20" fmla="*/ 2147483647 w 84"/>
                    <a:gd name="T21" fmla="*/ 2147483647 h 86"/>
                    <a:gd name="T22" fmla="*/ 2147483647 w 84"/>
                    <a:gd name="T23" fmla="*/ 2147483647 h 86"/>
                    <a:gd name="T24" fmla="*/ 2147483647 w 84"/>
                    <a:gd name="T25" fmla="*/ 2147483647 h 86"/>
                    <a:gd name="T26" fmla="*/ 2147483647 w 84"/>
                    <a:gd name="T27" fmla="*/ 2147483647 h 86"/>
                    <a:gd name="T28" fmla="*/ 2147483647 w 84"/>
                    <a:gd name="T29" fmla="*/ 2147483647 h 86"/>
                    <a:gd name="T30" fmla="*/ 0 w 84"/>
                    <a:gd name="T31" fmla="*/ 2147483647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4"/>
                    <a:gd name="T49" fmla="*/ 0 h 86"/>
                    <a:gd name="T50" fmla="*/ 84 w 84"/>
                    <a:gd name="T51" fmla="*/ 86 h 8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4" h="86">
                      <a:moveTo>
                        <a:pt x="0" y="56"/>
                      </a:moveTo>
                      <a:lnTo>
                        <a:pt x="12" y="48"/>
                      </a:lnTo>
                      <a:lnTo>
                        <a:pt x="20" y="40"/>
                      </a:lnTo>
                      <a:lnTo>
                        <a:pt x="22" y="24"/>
                      </a:lnTo>
                      <a:lnTo>
                        <a:pt x="30" y="8"/>
                      </a:lnTo>
                      <a:lnTo>
                        <a:pt x="42" y="0"/>
                      </a:lnTo>
                      <a:lnTo>
                        <a:pt x="58" y="4"/>
                      </a:lnTo>
                      <a:lnTo>
                        <a:pt x="66" y="18"/>
                      </a:lnTo>
                      <a:lnTo>
                        <a:pt x="56" y="28"/>
                      </a:lnTo>
                      <a:lnTo>
                        <a:pt x="54" y="36"/>
                      </a:lnTo>
                      <a:lnTo>
                        <a:pt x="74" y="40"/>
                      </a:lnTo>
                      <a:lnTo>
                        <a:pt x="84" y="70"/>
                      </a:lnTo>
                      <a:lnTo>
                        <a:pt x="52" y="86"/>
                      </a:lnTo>
                      <a:lnTo>
                        <a:pt x="34" y="64"/>
                      </a:lnTo>
                      <a:lnTo>
                        <a:pt x="10" y="62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" name="Kyrgyzstan">
                  <a:extLst>
                    <a:ext uri="{FF2B5EF4-FFF2-40B4-BE49-F238E27FC236}">
                      <a16:creationId xmlns="" xmlns:a16="http://schemas.microsoft.com/office/drawing/2014/main" id="{CE9F9D2A-0E75-492B-AFC8-E7F891A7F0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38862" y="3567430"/>
                  <a:ext cx="279400" cy="144462"/>
                </a:xfrm>
                <a:custGeom>
                  <a:avLst/>
                  <a:gdLst>
                    <a:gd name="T0" fmla="*/ 2147483647 w 422"/>
                    <a:gd name="T1" fmla="*/ 2147483647 h 218"/>
                    <a:gd name="T2" fmla="*/ 2147483647 w 422"/>
                    <a:gd name="T3" fmla="*/ 2147483647 h 218"/>
                    <a:gd name="T4" fmla="*/ 2147483647 w 422"/>
                    <a:gd name="T5" fmla="*/ 2147483647 h 218"/>
                    <a:gd name="T6" fmla="*/ 2147483647 w 422"/>
                    <a:gd name="T7" fmla="*/ 2147483647 h 218"/>
                    <a:gd name="T8" fmla="*/ 2147483647 w 422"/>
                    <a:gd name="T9" fmla="*/ 2147483647 h 218"/>
                    <a:gd name="T10" fmla="*/ 2147483647 w 422"/>
                    <a:gd name="T11" fmla="*/ 2147483647 h 218"/>
                    <a:gd name="T12" fmla="*/ 2147483647 w 422"/>
                    <a:gd name="T13" fmla="*/ 2147483647 h 218"/>
                    <a:gd name="T14" fmla="*/ 2147483647 w 422"/>
                    <a:gd name="T15" fmla="*/ 0 h 218"/>
                    <a:gd name="T16" fmla="*/ 2147483647 w 422"/>
                    <a:gd name="T17" fmla="*/ 2147483647 h 218"/>
                    <a:gd name="T18" fmla="*/ 2147483647 w 422"/>
                    <a:gd name="T19" fmla="*/ 2147483647 h 218"/>
                    <a:gd name="T20" fmla="*/ 2147483647 w 422"/>
                    <a:gd name="T21" fmla="*/ 2147483647 h 218"/>
                    <a:gd name="T22" fmla="*/ 2147483647 w 422"/>
                    <a:gd name="T23" fmla="*/ 2147483647 h 218"/>
                    <a:gd name="T24" fmla="*/ 2147483647 w 422"/>
                    <a:gd name="T25" fmla="*/ 2147483647 h 218"/>
                    <a:gd name="T26" fmla="*/ 2147483647 w 422"/>
                    <a:gd name="T27" fmla="*/ 2147483647 h 218"/>
                    <a:gd name="T28" fmla="*/ 2147483647 w 422"/>
                    <a:gd name="T29" fmla="*/ 2147483647 h 218"/>
                    <a:gd name="T30" fmla="*/ 2147483647 w 422"/>
                    <a:gd name="T31" fmla="*/ 2147483647 h 218"/>
                    <a:gd name="T32" fmla="*/ 2147483647 w 422"/>
                    <a:gd name="T33" fmla="*/ 2147483647 h 218"/>
                    <a:gd name="T34" fmla="*/ 2147483647 w 422"/>
                    <a:gd name="T35" fmla="*/ 2147483647 h 218"/>
                    <a:gd name="T36" fmla="*/ 2147483647 w 422"/>
                    <a:gd name="T37" fmla="*/ 2147483647 h 218"/>
                    <a:gd name="T38" fmla="*/ 2147483647 w 422"/>
                    <a:gd name="T39" fmla="*/ 2147483647 h 218"/>
                    <a:gd name="T40" fmla="*/ 2147483647 w 422"/>
                    <a:gd name="T41" fmla="*/ 2147483647 h 218"/>
                    <a:gd name="T42" fmla="*/ 2147483647 w 422"/>
                    <a:gd name="T43" fmla="*/ 2147483647 h 218"/>
                    <a:gd name="T44" fmla="*/ 2147483647 w 422"/>
                    <a:gd name="T45" fmla="*/ 2147483647 h 218"/>
                    <a:gd name="T46" fmla="*/ 2147483647 w 422"/>
                    <a:gd name="T47" fmla="*/ 2147483647 h 218"/>
                    <a:gd name="T48" fmla="*/ 2147483647 w 422"/>
                    <a:gd name="T49" fmla="*/ 2147483647 h 218"/>
                    <a:gd name="T50" fmla="*/ 2147483647 w 422"/>
                    <a:gd name="T51" fmla="*/ 2147483647 h 218"/>
                    <a:gd name="T52" fmla="*/ 2147483647 w 422"/>
                    <a:gd name="T53" fmla="*/ 2147483647 h 218"/>
                    <a:gd name="T54" fmla="*/ 2147483647 w 422"/>
                    <a:gd name="T55" fmla="*/ 2147483647 h 218"/>
                    <a:gd name="T56" fmla="*/ 2147483647 w 422"/>
                    <a:gd name="T57" fmla="*/ 2147483647 h 218"/>
                    <a:gd name="T58" fmla="*/ 2147483647 w 422"/>
                    <a:gd name="T59" fmla="*/ 2147483647 h 218"/>
                    <a:gd name="T60" fmla="*/ 2147483647 w 422"/>
                    <a:gd name="T61" fmla="*/ 2147483647 h 218"/>
                    <a:gd name="T62" fmla="*/ 0 w 422"/>
                    <a:gd name="T63" fmla="*/ 2147483647 h 218"/>
                    <a:gd name="T64" fmla="*/ 2147483647 w 422"/>
                    <a:gd name="T65" fmla="*/ 2147483647 h 218"/>
                    <a:gd name="T66" fmla="*/ 2147483647 w 422"/>
                    <a:gd name="T67" fmla="*/ 2147483647 h 218"/>
                    <a:gd name="T68" fmla="*/ 2147483647 w 422"/>
                    <a:gd name="T69" fmla="*/ 2147483647 h 218"/>
                    <a:gd name="T70" fmla="*/ 2147483647 w 422"/>
                    <a:gd name="T71" fmla="*/ 2147483647 h 218"/>
                    <a:gd name="T72" fmla="*/ 2147483647 w 422"/>
                    <a:gd name="T73" fmla="*/ 2147483647 h 218"/>
                    <a:gd name="T74" fmla="*/ 2147483647 w 422"/>
                    <a:gd name="T75" fmla="*/ 2147483647 h 218"/>
                    <a:gd name="T76" fmla="*/ 2147483647 w 422"/>
                    <a:gd name="T77" fmla="*/ 2147483647 h 218"/>
                    <a:gd name="T78" fmla="*/ 2147483647 w 422"/>
                    <a:gd name="T79" fmla="*/ 2147483647 h 218"/>
                    <a:gd name="T80" fmla="*/ 2147483647 w 422"/>
                    <a:gd name="T81" fmla="*/ 2147483647 h 218"/>
                    <a:gd name="T82" fmla="*/ 2147483647 w 422"/>
                    <a:gd name="T83" fmla="*/ 2147483647 h 218"/>
                    <a:gd name="T84" fmla="*/ 2147483647 w 422"/>
                    <a:gd name="T85" fmla="*/ 2147483647 h 218"/>
                    <a:gd name="T86" fmla="*/ 2147483647 w 422"/>
                    <a:gd name="T87" fmla="*/ 2147483647 h 218"/>
                    <a:gd name="T88" fmla="*/ 2147483647 w 422"/>
                    <a:gd name="T89" fmla="*/ 2147483647 h 218"/>
                    <a:gd name="T90" fmla="*/ 2147483647 w 422"/>
                    <a:gd name="T91" fmla="*/ 2147483647 h 218"/>
                    <a:gd name="T92" fmla="*/ 2147483647 w 422"/>
                    <a:gd name="T93" fmla="*/ 2147483647 h 218"/>
                    <a:gd name="T94" fmla="*/ 2147483647 w 422"/>
                    <a:gd name="T95" fmla="*/ 2147483647 h 218"/>
                    <a:gd name="T96" fmla="*/ 2147483647 w 422"/>
                    <a:gd name="T97" fmla="*/ 2147483647 h 218"/>
                    <a:gd name="T98" fmla="*/ 2147483647 w 422"/>
                    <a:gd name="T99" fmla="*/ 2147483647 h 218"/>
                    <a:gd name="T100" fmla="*/ 2147483647 w 422"/>
                    <a:gd name="T101" fmla="*/ 2147483647 h 218"/>
                    <a:gd name="T102" fmla="*/ 2147483647 w 422"/>
                    <a:gd name="T103" fmla="*/ 2147483647 h 2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22"/>
                    <a:gd name="T157" fmla="*/ 0 h 218"/>
                    <a:gd name="T158" fmla="*/ 422 w 422"/>
                    <a:gd name="T159" fmla="*/ 218 h 2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22" h="218">
                      <a:moveTo>
                        <a:pt x="410" y="90"/>
                      </a:moveTo>
                      <a:lnTo>
                        <a:pt x="422" y="42"/>
                      </a:lnTo>
                      <a:lnTo>
                        <a:pt x="384" y="30"/>
                      </a:lnTo>
                      <a:lnTo>
                        <a:pt x="378" y="18"/>
                      </a:lnTo>
                      <a:lnTo>
                        <a:pt x="364" y="26"/>
                      </a:lnTo>
                      <a:lnTo>
                        <a:pt x="298" y="18"/>
                      </a:lnTo>
                      <a:lnTo>
                        <a:pt x="226" y="22"/>
                      </a:lnTo>
                      <a:lnTo>
                        <a:pt x="190" y="0"/>
                      </a:lnTo>
                      <a:lnTo>
                        <a:pt x="156" y="18"/>
                      </a:lnTo>
                      <a:lnTo>
                        <a:pt x="140" y="44"/>
                      </a:lnTo>
                      <a:lnTo>
                        <a:pt x="102" y="40"/>
                      </a:lnTo>
                      <a:lnTo>
                        <a:pt x="82" y="40"/>
                      </a:lnTo>
                      <a:lnTo>
                        <a:pt x="64" y="44"/>
                      </a:lnTo>
                      <a:lnTo>
                        <a:pt x="64" y="68"/>
                      </a:lnTo>
                      <a:lnTo>
                        <a:pt x="68" y="84"/>
                      </a:lnTo>
                      <a:lnTo>
                        <a:pt x="30" y="92"/>
                      </a:lnTo>
                      <a:lnTo>
                        <a:pt x="32" y="104"/>
                      </a:lnTo>
                      <a:lnTo>
                        <a:pt x="58" y="122"/>
                      </a:lnTo>
                      <a:lnTo>
                        <a:pt x="80" y="98"/>
                      </a:lnTo>
                      <a:lnTo>
                        <a:pt x="88" y="116"/>
                      </a:lnTo>
                      <a:lnTo>
                        <a:pt x="110" y="132"/>
                      </a:lnTo>
                      <a:lnTo>
                        <a:pt x="134" y="134"/>
                      </a:lnTo>
                      <a:lnTo>
                        <a:pt x="134" y="156"/>
                      </a:lnTo>
                      <a:lnTo>
                        <a:pt x="126" y="162"/>
                      </a:lnTo>
                      <a:lnTo>
                        <a:pt x="112" y="160"/>
                      </a:lnTo>
                      <a:lnTo>
                        <a:pt x="102" y="176"/>
                      </a:lnTo>
                      <a:lnTo>
                        <a:pt x="86" y="166"/>
                      </a:lnTo>
                      <a:lnTo>
                        <a:pt x="58" y="184"/>
                      </a:lnTo>
                      <a:lnTo>
                        <a:pt x="44" y="174"/>
                      </a:lnTo>
                      <a:lnTo>
                        <a:pt x="38" y="184"/>
                      </a:lnTo>
                      <a:lnTo>
                        <a:pt x="14" y="180"/>
                      </a:lnTo>
                      <a:lnTo>
                        <a:pt x="0" y="192"/>
                      </a:lnTo>
                      <a:lnTo>
                        <a:pt x="12" y="200"/>
                      </a:lnTo>
                      <a:lnTo>
                        <a:pt x="44" y="202"/>
                      </a:lnTo>
                      <a:lnTo>
                        <a:pt x="60" y="202"/>
                      </a:lnTo>
                      <a:lnTo>
                        <a:pt x="84" y="206"/>
                      </a:lnTo>
                      <a:lnTo>
                        <a:pt x="88" y="218"/>
                      </a:lnTo>
                      <a:lnTo>
                        <a:pt x="114" y="218"/>
                      </a:lnTo>
                      <a:lnTo>
                        <a:pt x="130" y="208"/>
                      </a:lnTo>
                      <a:lnTo>
                        <a:pt x="150" y="204"/>
                      </a:lnTo>
                      <a:lnTo>
                        <a:pt x="172" y="212"/>
                      </a:lnTo>
                      <a:lnTo>
                        <a:pt x="172" y="198"/>
                      </a:lnTo>
                      <a:lnTo>
                        <a:pt x="178" y="174"/>
                      </a:lnTo>
                      <a:lnTo>
                        <a:pt x="200" y="164"/>
                      </a:lnTo>
                      <a:lnTo>
                        <a:pt x="212" y="152"/>
                      </a:lnTo>
                      <a:lnTo>
                        <a:pt x="228" y="154"/>
                      </a:lnTo>
                      <a:lnTo>
                        <a:pt x="240" y="146"/>
                      </a:lnTo>
                      <a:lnTo>
                        <a:pt x="250" y="164"/>
                      </a:lnTo>
                      <a:lnTo>
                        <a:pt x="270" y="162"/>
                      </a:lnTo>
                      <a:lnTo>
                        <a:pt x="286" y="134"/>
                      </a:lnTo>
                      <a:lnTo>
                        <a:pt x="330" y="122"/>
                      </a:lnTo>
                      <a:lnTo>
                        <a:pt x="410" y="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" name="Laos">
                  <a:extLst>
                    <a:ext uri="{FF2B5EF4-FFF2-40B4-BE49-F238E27FC236}">
                      <a16:creationId xmlns="" xmlns:a16="http://schemas.microsoft.com/office/drawing/2014/main" id="{AD405FFF-87CC-41D4-A4E3-0A26817CE35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18325" y="4219892"/>
                  <a:ext cx="188912" cy="225425"/>
                </a:xfrm>
                <a:custGeom>
                  <a:avLst/>
                  <a:gdLst>
                    <a:gd name="T0" fmla="*/ 2147483647 w 286"/>
                    <a:gd name="T1" fmla="*/ 2147483647 h 342"/>
                    <a:gd name="T2" fmla="*/ 2147483647 w 286"/>
                    <a:gd name="T3" fmla="*/ 2147483647 h 342"/>
                    <a:gd name="T4" fmla="*/ 2147483647 w 286"/>
                    <a:gd name="T5" fmla="*/ 2147483647 h 342"/>
                    <a:gd name="T6" fmla="*/ 2147483647 w 286"/>
                    <a:gd name="T7" fmla="*/ 2147483647 h 342"/>
                    <a:gd name="T8" fmla="*/ 2147483647 w 286"/>
                    <a:gd name="T9" fmla="*/ 2147483647 h 342"/>
                    <a:gd name="T10" fmla="*/ 2147483647 w 286"/>
                    <a:gd name="T11" fmla="*/ 2147483647 h 342"/>
                    <a:gd name="T12" fmla="*/ 2147483647 w 286"/>
                    <a:gd name="T13" fmla="*/ 2147483647 h 342"/>
                    <a:gd name="T14" fmla="*/ 2147483647 w 286"/>
                    <a:gd name="T15" fmla="*/ 2147483647 h 342"/>
                    <a:gd name="T16" fmla="*/ 2147483647 w 286"/>
                    <a:gd name="T17" fmla="*/ 2147483647 h 342"/>
                    <a:gd name="T18" fmla="*/ 2147483647 w 286"/>
                    <a:gd name="T19" fmla="*/ 2147483647 h 342"/>
                    <a:gd name="T20" fmla="*/ 2147483647 w 286"/>
                    <a:gd name="T21" fmla="*/ 2147483647 h 342"/>
                    <a:gd name="T22" fmla="*/ 2147483647 w 286"/>
                    <a:gd name="T23" fmla="*/ 2147483647 h 342"/>
                    <a:gd name="T24" fmla="*/ 2147483647 w 286"/>
                    <a:gd name="T25" fmla="*/ 2147483647 h 342"/>
                    <a:gd name="T26" fmla="*/ 2147483647 w 286"/>
                    <a:gd name="T27" fmla="*/ 2147483647 h 342"/>
                    <a:gd name="T28" fmla="*/ 2147483647 w 286"/>
                    <a:gd name="T29" fmla="*/ 2147483647 h 342"/>
                    <a:gd name="T30" fmla="*/ 2147483647 w 286"/>
                    <a:gd name="T31" fmla="*/ 2147483647 h 342"/>
                    <a:gd name="T32" fmla="*/ 2147483647 w 286"/>
                    <a:gd name="T33" fmla="*/ 2147483647 h 342"/>
                    <a:gd name="T34" fmla="*/ 2147483647 w 286"/>
                    <a:gd name="T35" fmla="*/ 2147483647 h 342"/>
                    <a:gd name="T36" fmla="*/ 2147483647 w 286"/>
                    <a:gd name="T37" fmla="*/ 2147483647 h 342"/>
                    <a:gd name="T38" fmla="*/ 2147483647 w 286"/>
                    <a:gd name="T39" fmla="*/ 2147483647 h 342"/>
                    <a:gd name="T40" fmla="*/ 2147483647 w 286"/>
                    <a:gd name="T41" fmla="*/ 2147483647 h 342"/>
                    <a:gd name="T42" fmla="*/ 2147483647 w 286"/>
                    <a:gd name="T43" fmla="*/ 2147483647 h 342"/>
                    <a:gd name="T44" fmla="*/ 2147483647 w 286"/>
                    <a:gd name="T45" fmla="*/ 2147483647 h 342"/>
                    <a:gd name="T46" fmla="*/ 2147483647 w 286"/>
                    <a:gd name="T47" fmla="*/ 2147483647 h 342"/>
                    <a:gd name="T48" fmla="*/ 2147483647 w 286"/>
                    <a:gd name="T49" fmla="*/ 2147483647 h 342"/>
                    <a:gd name="T50" fmla="*/ 2147483647 w 286"/>
                    <a:gd name="T51" fmla="*/ 2147483647 h 342"/>
                    <a:gd name="T52" fmla="*/ 2147483647 w 286"/>
                    <a:gd name="T53" fmla="*/ 2147483647 h 342"/>
                    <a:gd name="T54" fmla="*/ 2147483647 w 286"/>
                    <a:gd name="T55" fmla="*/ 2147483647 h 342"/>
                    <a:gd name="T56" fmla="*/ 2147483647 w 286"/>
                    <a:gd name="T57" fmla="*/ 2147483647 h 342"/>
                    <a:gd name="T58" fmla="*/ 2147483647 w 286"/>
                    <a:gd name="T59" fmla="*/ 2147483647 h 342"/>
                    <a:gd name="T60" fmla="*/ 2147483647 w 286"/>
                    <a:gd name="T61" fmla="*/ 2147483647 h 342"/>
                    <a:gd name="T62" fmla="*/ 2147483647 w 286"/>
                    <a:gd name="T63" fmla="*/ 2147483647 h 342"/>
                    <a:gd name="T64" fmla="*/ 2147483647 w 286"/>
                    <a:gd name="T65" fmla="*/ 2147483647 h 342"/>
                    <a:gd name="T66" fmla="*/ 2147483647 w 286"/>
                    <a:gd name="T67" fmla="*/ 2147483647 h 342"/>
                    <a:gd name="T68" fmla="*/ 2147483647 w 286"/>
                    <a:gd name="T69" fmla="*/ 2147483647 h 342"/>
                    <a:gd name="T70" fmla="*/ 2147483647 w 286"/>
                    <a:gd name="T71" fmla="*/ 2147483647 h 342"/>
                    <a:gd name="T72" fmla="*/ 2147483647 w 286"/>
                    <a:gd name="T73" fmla="*/ 2147483647 h 342"/>
                    <a:gd name="T74" fmla="*/ 2147483647 w 286"/>
                    <a:gd name="T75" fmla="*/ 2147483647 h 342"/>
                    <a:gd name="T76" fmla="*/ 2147483647 w 286"/>
                    <a:gd name="T77" fmla="*/ 2147483647 h 342"/>
                    <a:gd name="T78" fmla="*/ 2147483647 w 286"/>
                    <a:gd name="T79" fmla="*/ 2147483647 h 342"/>
                    <a:gd name="T80" fmla="*/ 2147483647 w 286"/>
                    <a:gd name="T81" fmla="*/ 2147483647 h 342"/>
                    <a:gd name="T82" fmla="*/ 2147483647 w 286"/>
                    <a:gd name="T83" fmla="*/ 2147483647 h 342"/>
                    <a:gd name="T84" fmla="*/ 2147483647 w 286"/>
                    <a:gd name="T85" fmla="*/ 2147483647 h 342"/>
                    <a:gd name="T86" fmla="*/ 2147483647 w 286"/>
                    <a:gd name="T87" fmla="*/ 2147483647 h 342"/>
                    <a:gd name="T88" fmla="*/ 2147483647 w 286"/>
                    <a:gd name="T89" fmla="*/ 2147483647 h 342"/>
                    <a:gd name="T90" fmla="*/ 2147483647 w 286"/>
                    <a:gd name="T91" fmla="*/ 2147483647 h 342"/>
                    <a:gd name="T92" fmla="*/ 0 w 286"/>
                    <a:gd name="T93" fmla="*/ 2147483647 h 342"/>
                    <a:gd name="T94" fmla="*/ 2147483647 w 286"/>
                    <a:gd name="T95" fmla="*/ 2147483647 h 342"/>
                    <a:gd name="T96" fmla="*/ 2147483647 w 286"/>
                    <a:gd name="T97" fmla="*/ 2147483647 h 342"/>
                    <a:gd name="T98" fmla="*/ 2147483647 w 286"/>
                    <a:gd name="T99" fmla="*/ 2147483647 h 342"/>
                    <a:gd name="T100" fmla="*/ 2147483647 w 286"/>
                    <a:gd name="T101" fmla="*/ 2147483647 h 342"/>
                    <a:gd name="T102" fmla="*/ 2147483647 w 286"/>
                    <a:gd name="T103" fmla="*/ 0 h 342"/>
                    <a:gd name="T104" fmla="*/ 2147483647 w 286"/>
                    <a:gd name="T105" fmla="*/ 0 h 342"/>
                    <a:gd name="T106" fmla="*/ 2147483647 w 286"/>
                    <a:gd name="T107" fmla="*/ 2147483647 h 34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86"/>
                    <a:gd name="T163" fmla="*/ 0 h 342"/>
                    <a:gd name="T164" fmla="*/ 286 w 286"/>
                    <a:gd name="T165" fmla="*/ 342 h 34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86" h="342">
                      <a:moveTo>
                        <a:pt x="96" y="32"/>
                      </a:moveTo>
                      <a:lnTo>
                        <a:pt x="98" y="52"/>
                      </a:lnTo>
                      <a:lnTo>
                        <a:pt x="120" y="64"/>
                      </a:lnTo>
                      <a:lnTo>
                        <a:pt x="140" y="54"/>
                      </a:lnTo>
                      <a:lnTo>
                        <a:pt x="174" y="92"/>
                      </a:lnTo>
                      <a:lnTo>
                        <a:pt x="162" y="100"/>
                      </a:lnTo>
                      <a:lnTo>
                        <a:pt x="146" y="98"/>
                      </a:lnTo>
                      <a:lnTo>
                        <a:pt x="146" y="118"/>
                      </a:lnTo>
                      <a:lnTo>
                        <a:pt x="188" y="156"/>
                      </a:lnTo>
                      <a:lnTo>
                        <a:pt x="188" y="168"/>
                      </a:lnTo>
                      <a:lnTo>
                        <a:pt x="216" y="202"/>
                      </a:lnTo>
                      <a:lnTo>
                        <a:pt x="218" y="216"/>
                      </a:lnTo>
                      <a:lnTo>
                        <a:pt x="238" y="242"/>
                      </a:lnTo>
                      <a:lnTo>
                        <a:pt x="248" y="238"/>
                      </a:lnTo>
                      <a:lnTo>
                        <a:pt x="270" y="260"/>
                      </a:lnTo>
                      <a:lnTo>
                        <a:pt x="262" y="274"/>
                      </a:lnTo>
                      <a:lnTo>
                        <a:pt x="286" y="296"/>
                      </a:lnTo>
                      <a:lnTo>
                        <a:pt x="282" y="306"/>
                      </a:lnTo>
                      <a:lnTo>
                        <a:pt x="274" y="314"/>
                      </a:lnTo>
                      <a:lnTo>
                        <a:pt x="260" y="316"/>
                      </a:lnTo>
                      <a:lnTo>
                        <a:pt x="252" y="310"/>
                      </a:lnTo>
                      <a:lnTo>
                        <a:pt x="244" y="310"/>
                      </a:lnTo>
                      <a:lnTo>
                        <a:pt x="232" y="322"/>
                      </a:lnTo>
                      <a:lnTo>
                        <a:pt x="218" y="326"/>
                      </a:lnTo>
                      <a:lnTo>
                        <a:pt x="214" y="342"/>
                      </a:lnTo>
                      <a:lnTo>
                        <a:pt x="190" y="332"/>
                      </a:lnTo>
                      <a:lnTo>
                        <a:pt x="180" y="316"/>
                      </a:lnTo>
                      <a:lnTo>
                        <a:pt x="196" y="306"/>
                      </a:lnTo>
                      <a:lnTo>
                        <a:pt x="198" y="290"/>
                      </a:lnTo>
                      <a:lnTo>
                        <a:pt x="204" y="272"/>
                      </a:lnTo>
                      <a:lnTo>
                        <a:pt x="188" y="256"/>
                      </a:lnTo>
                      <a:lnTo>
                        <a:pt x="160" y="232"/>
                      </a:lnTo>
                      <a:lnTo>
                        <a:pt x="156" y="192"/>
                      </a:lnTo>
                      <a:lnTo>
                        <a:pt x="138" y="172"/>
                      </a:lnTo>
                      <a:lnTo>
                        <a:pt x="114" y="166"/>
                      </a:lnTo>
                      <a:lnTo>
                        <a:pt x="100" y="176"/>
                      </a:lnTo>
                      <a:lnTo>
                        <a:pt x="58" y="182"/>
                      </a:lnTo>
                      <a:lnTo>
                        <a:pt x="42" y="204"/>
                      </a:lnTo>
                      <a:lnTo>
                        <a:pt x="34" y="204"/>
                      </a:lnTo>
                      <a:lnTo>
                        <a:pt x="30" y="160"/>
                      </a:lnTo>
                      <a:lnTo>
                        <a:pt x="36" y="146"/>
                      </a:lnTo>
                      <a:lnTo>
                        <a:pt x="38" y="114"/>
                      </a:lnTo>
                      <a:lnTo>
                        <a:pt x="26" y="118"/>
                      </a:lnTo>
                      <a:lnTo>
                        <a:pt x="16" y="108"/>
                      </a:lnTo>
                      <a:lnTo>
                        <a:pt x="14" y="90"/>
                      </a:lnTo>
                      <a:lnTo>
                        <a:pt x="4" y="88"/>
                      </a:lnTo>
                      <a:lnTo>
                        <a:pt x="0" y="82"/>
                      </a:lnTo>
                      <a:lnTo>
                        <a:pt x="24" y="46"/>
                      </a:lnTo>
                      <a:lnTo>
                        <a:pt x="34" y="38"/>
                      </a:lnTo>
                      <a:lnTo>
                        <a:pt x="44" y="56"/>
                      </a:lnTo>
                      <a:lnTo>
                        <a:pt x="56" y="38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96" y="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" name="Latvia">
                  <a:extLst>
                    <a:ext uri="{FF2B5EF4-FFF2-40B4-BE49-F238E27FC236}">
                      <a16:creationId xmlns="" xmlns:a16="http://schemas.microsoft.com/office/drawing/2014/main" id="{FB70882A-A135-4D80-8E8D-544420EE5A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26012" y="2975292"/>
                  <a:ext cx="188913" cy="112713"/>
                </a:xfrm>
                <a:custGeom>
                  <a:avLst/>
                  <a:gdLst>
                    <a:gd name="T0" fmla="*/ 2147483647 w 288"/>
                    <a:gd name="T1" fmla="*/ 2147483647 h 172"/>
                    <a:gd name="T2" fmla="*/ 2147483647 w 288"/>
                    <a:gd name="T3" fmla="*/ 2147483647 h 172"/>
                    <a:gd name="T4" fmla="*/ 2147483647 w 288"/>
                    <a:gd name="T5" fmla="*/ 0 h 172"/>
                    <a:gd name="T6" fmla="*/ 2147483647 w 288"/>
                    <a:gd name="T7" fmla="*/ 2147483647 h 172"/>
                    <a:gd name="T8" fmla="*/ 2147483647 w 288"/>
                    <a:gd name="T9" fmla="*/ 2147483647 h 172"/>
                    <a:gd name="T10" fmla="*/ 2147483647 w 288"/>
                    <a:gd name="T11" fmla="*/ 2147483647 h 172"/>
                    <a:gd name="T12" fmla="*/ 2147483647 w 288"/>
                    <a:gd name="T13" fmla="*/ 2147483647 h 172"/>
                    <a:gd name="T14" fmla="*/ 2147483647 w 288"/>
                    <a:gd name="T15" fmla="*/ 2147483647 h 172"/>
                    <a:gd name="T16" fmla="*/ 2147483647 w 288"/>
                    <a:gd name="T17" fmla="*/ 2147483647 h 172"/>
                    <a:gd name="T18" fmla="*/ 2147483647 w 288"/>
                    <a:gd name="T19" fmla="*/ 2147483647 h 172"/>
                    <a:gd name="T20" fmla="*/ 2147483647 w 288"/>
                    <a:gd name="T21" fmla="*/ 2147483647 h 172"/>
                    <a:gd name="T22" fmla="*/ 2147483647 w 288"/>
                    <a:gd name="T23" fmla="*/ 2147483647 h 172"/>
                    <a:gd name="T24" fmla="*/ 2147483647 w 288"/>
                    <a:gd name="T25" fmla="*/ 2147483647 h 172"/>
                    <a:gd name="T26" fmla="*/ 2147483647 w 288"/>
                    <a:gd name="T27" fmla="*/ 2147483647 h 172"/>
                    <a:gd name="T28" fmla="*/ 2147483647 w 288"/>
                    <a:gd name="T29" fmla="*/ 2147483647 h 172"/>
                    <a:gd name="T30" fmla="*/ 2147483647 w 288"/>
                    <a:gd name="T31" fmla="*/ 2147483647 h 172"/>
                    <a:gd name="T32" fmla="*/ 2147483647 w 288"/>
                    <a:gd name="T33" fmla="*/ 2147483647 h 172"/>
                    <a:gd name="T34" fmla="*/ 2147483647 w 288"/>
                    <a:gd name="T35" fmla="*/ 2147483647 h 172"/>
                    <a:gd name="T36" fmla="*/ 2147483647 w 288"/>
                    <a:gd name="T37" fmla="*/ 2147483647 h 172"/>
                    <a:gd name="T38" fmla="*/ 2147483647 w 288"/>
                    <a:gd name="T39" fmla="*/ 2147483647 h 172"/>
                    <a:gd name="T40" fmla="*/ 2147483647 w 288"/>
                    <a:gd name="T41" fmla="*/ 2147483647 h 172"/>
                    <a:gd name="T42" fmla="*/ 2147483647 w 288"/>
                    <a:gd name="T43" fmla="*/ 2147483647 h 172"/>
                    <a:gd name="T44" fmla="*/ 2147483647 w 288"/>
                    <a:gd name="T45" fmla="*/ 2147483647 h 172"/>
                    <a:gd name="T46" fmla="*/ 2147483647 w 288"/>
                    <a:gd name="T47" fmla="*/ 2147483647 h 172"/>
                    <a:gd name="T48" fmla="*/ 2147483647 w 288"/>
                    <a:gd name="T49" fmla="*/ 2147483647 h 172"/>
                    <a:gd name="T50" fmla="*/ 2147483647 w 288"/>
                    <a:gd name="T51" fmla="*/ 2147483647 h 172"/>
                    <a:gd name="T52" fmla="*/ 2147483647 w 288"/>
                    <a:gd name="T53" fmla="*/ 2147483647 h 172"/>
                    <a:gd name="T54" fmla="*/ 2147483647 w 288"/>
                    <a:gd name="T55" fmla="*/ 2147483647 h 172"/>
                    <a:gd name="T56" fmla="*/ 0 w 288"/>
                    <a:gd name="T57" fmla="*/ 2147483647 h 172"/>
                    <a:gd name="T58" fmla="*/ 0 w 288"/>
                    <a:gd name="T59" fmla="*/ 2147483647 h 172"/>
                    <a:gd name="T60" fmla="*/ 2147483647 w 288"/>
                    <a:gd name="T61" fmla="*/ 2147483647 h 172"/>
                    <a:gd name="T62" fmla="*/ 2147483647 w 288"/>
                    <a:gd name="T63" fmla="*/ 2147483647 h 172"/>
                    <a:gd name="T64" fmla="*/ 2147483647 w 288"/>
                    <a:gd name="T65" fmla="*/ 2147483647 h 172"/>
                    <a:gd name="T66" fmla="*/ 2147483647 w 288"/>
                    <a:gd name="T67" fmla="*/ 2147483647 h 172"/>
                    <a:gd name="T68" fmla="*/ 2147483647 w 288"/>
                    <a:gd name="T69" fmla="*/ 2147483647 h 172"/>
                    <a:gd name="T70" fmla="*/ 2147483647 w 288"/>
                    <a:gd name="T71" fmla="*/ 2147483647 h 172"/>
                    <a:gd name="T72" fmla="*/ 2147483647 w 288"/>
                    <a:gd name="T73" fmla="*/ 2147483647 h 172"/>
                    <a:gd name="T74" fmla="*/ 2147483647 w 288"/>
                    <a:gd name="T75" fmla="*/ 2147483647 h 172"/>
                    <a:gd name="T76" fmla="*/ 2147483647 w 288"/>
                    <a:gd name="T77" fmla="*/ 2147483647 h 172"/>
                    <a:gd name="T78" fmla="*/ 2147483647 w 288"/>
                    <a:gd name="T79" fmla="*/ 2147483647 h 172"/>
                    <a:gd name="T80" fmla="*/ 2147483647 w 288"/>
                    <a:gd name="T81" fmla="*/ 2147483647 h 17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88"/>
                    <a:gd name="T124" fmla="*/ 0 h 172"/>
                    <a:gd name="T125" fmla="*/ 288 w 288"/>
                    <a:gd name="T126" fmla="*/ 172 h 17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88" h="172">
                      <a:moveTo>
                        <a:pt x="132" y="6"/>
                      </a:moveTo>
                      <a:lnTo>
                        <a:pt x="154" y="8"/>
                      </a:lnTo>
                      <a:lnTo>
                        <a:pt x="168" y="0"/>
                      </a:lnTo>
                      <a:lnTo>
                        <a:pt x="180" y="2"/>
                      </a:lnTo>
                      <a:lnTo>
                        <a:pt x="186" y="12"/>
                      </a:lnTo>
                      <a:lnTo>
                        <a:pt x="212" y="34"/>
                      </a:lnTo>
                      <a:lnTo>
                        <a:pt x="216" y="44"/>
                      </a:lnTo>
                      <a:lnTo>
                        <a:pt x="236" y="46"/>
                      </a:lnTo>
                      <a:lnTo>
                        <a:pt x="252" y="54"/>
                      </a:lnTo>
                      <a:lnTo>
                        <a:pt x="268" y="38"/>
                      </a:lnTo>
                      <a:lnTo>
                        <a:pt x="274" y="64"/>
                      </a:lnTo>
                      <a:lnTo>
                        <a:pt x="272" y="88"/>
                      </a:lnTo>
                      <a:lnTo>
                        <a:pt x="288" y="94"/>
                      </a:lnTo>
                      <a:lnTo>
                        <a:pt x="280" y="116"/>
                      </a:lnTo>
                      <a:lnTo>
                        <a:pt x="266" y="150"/>
                      </a:lnTo>
                      <a:lnTo>
                        <a:pt x="264" y="166"/>
                      </a:lnTo>
                      <a:lnTo>
                        <a:pt x="254" y="172"/>
                      </a:lnTo>
                      <a:lnTo>
                        <a:pt x="242" y="162"/>
                      </a:lnTo>
                      <a:lnTo>
                        <a:pt x="220" y="170"/>
                      </a:lnTo>
                      <a:lnTo>
                        <a:pt x="208" y="152"/>
                      </a:lnTo>
                      <a:lnTo>
                        <a:pt x="204" y="136"/>
                      </a:lnTo>
                      <a:lnTo>
                        <a:pt x="184" y="118"/>
                      </a:lnTo>
                      <a:lnTo>
                        <a:pt x="170" y="118"/>
                      </a:lnTo>
                      <a:lnTo>
                        <a:pt x="154" y="106"/>
                      </a:lnTo>
                      <a:lnTo>
                        <a:pt x="96" y="116"/>
                      </a:lnTo>
                      <a:lnTo>
                        <a:pt x="72" y="106"/>
                      </a:lnTo>
                      <a:lnTo>
                        <a:pt x="56" y="110"/>
                      </a:lnTo>
                      <a:lnTo>
                        <a:pt x="38" y="102"/>
                      </a:lnTo>
                      <a:lnTo>
                        <a:pt x="0" y="118"/>
                      </a:lnTo>
                      <a:lnTo>
                        <a:pt x="0" y="90"/>
                      </a:lnTo>
                      <a:lnTo>
                        <a:pt x="14" y="66"/>
                      </a:lnTo>
                      <a:lnTo>
                        <a:pt x="18" y="38"/>
                      </a:lnTo>
                      <a:lnTo>
                        <a:pt x="40" y="18"/>
                      </a:lnTo>
                      <a:lnTo>
                        <a:pt x="62" y="16"/>
                      </a:lnTo>
                      <a:lnTo>
                        <a:pt x="60" y="30"/>
                      </a:lnTo>
                      <a:lnTo>
                        <a:pt x="78" y="50"/>
                      </a:lnTo>
                      <a:lnTo>
                        <a:pt x="80" y="64"/>
                      </a:lnTo>
                      <a:lnTo>
                        <a:pt x="112" y="74"/>
                      </a:lnTo>
                      <a:lnTo>
                        <a:pt x="128" y="62"/>
                      </a:lnTo>
                      <a:lnTo>
                        <a:pt x="130" y="36"/>
                      </a:lnTo>
                      <a:lnTo>
                        <a:pt x="132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" name="Lebanon">
                  <a:extLst>
                    <a:ext uri="{FF2B5EF4-FFF2-40B4-BE49-F238E27FC236}">
                      <a16:creationId xmlns="" xmlns:a16="http://schemas.microsoft.com/office/drawing/2014/main" id="{902BE36D-E4DA-4727-8C65-E2F6ABCDF4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86375" y="3862705"/>
                  <a:ext cx="30162" cy="46037"/>
                </a:xfrm>
                <a:custGeom>
                  <a:avLst/>
                  <a:gdLst>
                    <a:gd name="T0" fmla="*/ 2147483647 w 44"/>
                    <a:gd name="T1" fmla="*/ 2147483647 h 72"/>
                    <a:gd name="T2" fmla="*/ 2147483647 w 44"/>
                    <a:gd name="T3" fmla="*/ 2147483647 h 72"/>
                    <a:gd name="T4" fmla="*/ 2147483647 w 44"/>
                    <a:gd name="T5" fmla="*/ 2147483647 h 72"/>
                    <a:gd name="T6" fmla="*/ 2147483647 w 44"/>
                    <a:gd name="T7" fmla="*/ 2147483647 h 72"/>
                    <a:gd name="T8" fmla="*/ 2147483647 w 44"/>
                    <a:gd name="T9" fmla="*/ 2147483647 h 72"/>
                    <a:gd name="T10" fmla="*/ 2147483647 w 44"/>
                    <a:gd name="T11" fmla="*/ 2147483647 h 72"/>
                    <a:gd name="T12" fmla="*/ 2147483647 w 44"/>
                    <a:gd name="T13" fmla="*/ 2147483647 h 72"/>
                    <a:gd name="T14" fmla="*/ 0 w 44"/>
                    <a:gd name="T15" fmla="*/ 2147483647 h 72"/>
                    <a:gd name="T16" fmla="*/ 2147483647 w 44"/>
                    <a:gd name="T17" fmla="*/ 2147483647 h 72"/>
                    <a:gd name="T18" fmla="*/ 2147483647 w 44"/>
                    <a:gd name="T19" fmla="*/ 0 h 72"/>
                    <a:gd name="T20" fmla="*/ 2147483647 w 44"/>
                    <a:gd name="T21" fmla="*/ 0 h 72"/>
                    <a:gd name="T22" fmla="*/ 2147483647 w 44"/>
                    <a:gd name="T23" fmla="*/ 2147483647 h 72"/>
                    <a:gd name="T24" fmla="*/ 2147483647 w 44"/>
                    <a:gd name="T25" fmla="*/ 2147483647 h 72"/>
                    <a:gd name="T26" fmla="*/ 2147483647 w 44"/>
                    <a:gd name="T27" fmla="*/ 2147483647 h 72"/>
                    <a:gd name="T28" fmla="*/ 2147483647 w 44"/>
                    <a:gd name="T29" fmla="*/ 2147483647 h 72"/>
                    <a:gd name="T30" fmla="*/ 2147483647 w 44"/>
                    <a:gd name="T31" fmla="*/ 2147483647 h 72"/>
                    <a:gd name="T32" fmla="*/ 2147483647 w 44"/>
                    <a:gd name="T33" fmla="*/ 2147483647 h 72"/>
                    <a:gd name="T34" fmla="*/ 2147483647 w 44"/>
                    <a:gd name="T35" fmla="*/ 2147483647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4"/>
                    <a:gd name="T55" fmla="*/ 0 h 72"/>
                    <a:gd name="T56" fmla="*/ 44 w 44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4" h="72">
                      <a:moveTo>
                        <a:pt x="26" y="60"/>
                      </a:moveTo>
                      <a:lnTo>
                        <a:pt x="22" y="60"/>
                      </a:lnTo>
                      <a:lnTo>
                        <a:pt x="20" y="64"/>
                      </a:lnTo>
                      <a:lnTo>
                        <a:pt x="16" y="64"/>
                      </a:lnTo>
                      <a:lnTo>
                        <a:pt x="14" y="70"/>
                      </a:lnTo>
                      <a:lnTo>
                        <a:pt x="8" y="72"/>
                      </a:lnTo>
                      <a:lnTo>
                        <a:pt x="6" y="70"/>
                      </a:lnTo>
                      <a:lnTo>
                        <a:pt x="0" y="72"/>
                      </a:lnTo>
                      <a:lnTo>
                        <a:pt x="18" y="32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4" y="6"/>
                      </a:lnTo>
                      <a:lnTo>
                        <a:pt x="42" y="14"/>
                      </a:lnTo>
                      <a:lnTo>
                        <a:pt x="44" y="32"/>
                      </a:lnTo>
                      <a:lnTo>
                        <a:pt x="40" y="44"/>
                      </a:lnTo>
                      <a:lnTo>
                        <a:pt x="32" y="54"/>
                      </a:lnTo>
                      <a:lnTo>
                        <a:pt x="28" y="60"/>
                      </a:lnTo>
                      <a:lnTo>
                        <a:pt x="26" y="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" name="Lesotho">
                  <a:extLst>
                    <a:ext uri="{FF2B5EF4-FFF2-40B4-BE49-F238E27FC236}">
                      <a16:creationId xmlns="" xmlns:a16="http://schemas.microsoft.com/office/drawing/2014/main" id="{E910161F-7C07-465C-BD51-6402EE8A46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87937" y="5585142"/>
                  <a:ext cx="60325" cy="60325"/>
                </a:xfrm>
                <a:custGeom>
                  <a:avLst/>
                  <a:gdLst>
                    <a:gd name="T0" fmla="*/ 0 w 109"/>
                    <a:gd name="T1" fmla="*/ 2147483647 h 106"/>
                    <a:gd name="T2" fmla="*/ 2147483647 w 109"/>
                    <a:gd name="T3" fmla="*/ 2147483647 h 106"/>
                    <a:gd name="T4" fmla="*/ 2147483647 w 109"/>
                    <a:gd name="T5" fmla="*/ 2147483647 h 106"/>
                    <a:gd name="T6" fmla="*/ 2147483647 w 109"/>
                    <a:gd name="T7" fmla="*/ 2147483647 h 106"/>
                    <a:gd name="T8" fmla="*/ 2147483647 w 109"/>
                    <a:gd name="T9" fmla="*/ 2147483647 h 106"/>
                    <a:gd name="T10" fmla="*/ 2147483647 w 109"/>
                    <a:gd name="T11" fmla="*/ 2147483647 h 106"/>
                    <a:gd name="T12" fmla="*/ 2147483647 w 109"/>
                    <a:gd name="T13" fmla="*/ 2147483647 h 106"/>
                    <a:gd name="T14" fmla="*/ 2147483647 w 109"/>
                    <a:gd name="T15" fmla="*/ 2147483647 h 106"/>
                    <a:gd name="T16" fmla="*/ 2147483647 w 109"/>
                    <a:gd name="T17" fmla="*/ 2147483647 h 106"/>
                    <a:gd name="T18" fmla="*/ 2147483647 w 109"/>
                    <a:gd name="T19" fmla="*/ 2147483647 h 106"/>
                    <a:gd name="T20" fmla="*/ 2147483647 w 109"/>
                    <a:gd name="T21" fmla="*/ 2147483647 h 106"/>
                    <a:gd name="T22" fmla="*/ 2147483647 w 109"/>
                    <a:gd name="T23" fmla="*/ 2147483647 h 106"/>
                    <a:gd name="T24" fmla="*/ 2147483647 w 109"/>
                    <a:gd name="T25" fmla="*/ 2147483647 h 106"/>
                    <a:gd name="T26" fmla="*/ 2147483647 w 109"/>
                    <a:gd name="T27" fmla="*/ 2147483647 h 106"/>
                    <a:gd name="T28" fmla="*/ 2147483647 w 109"/>
                    <a:gd name="T29" fmla="*/ 2147483647 h 106"/>
                    <a:gd name="T30" fmla="*/ 2147483647 w 109"/>
                    <a:gd name="T31" fmla="*/ 0 h 106"/>
                    <a:gd name="T32" fmla="*/ 2147483647 w 109"/>
                    <a:gd name="T33" fmla="*/ 2147483647 h 106"/>
                    <a:gd name="T34" fmla="*/ 2147483647 w 109"/>
                    <a:gd name="T35" fmla="*/ 2147483647 h 106"/>
                    <a:gd name="T36" fmla="*/ 2147483647 w 109"/>
                    <a:gd name="T37" fmla="*/ 2147483647 h 106"/>
                    <a:gd name="T38" fmla="*/ 0 w 109"/>
                    <a:gd name="T39" fmla="*/ 2147483647 h 10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9"/>
                    <a:gd name="T61" fmla="*/ 0 h 106"/>
                    <a:gd name="T62" fmla="*/ 109 w 109"/>
                    <a:gd name="T63" fmla="*/ 106 h 10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9" h="106">
                      <a:moveTo>
                        <a:pt x="0" y="49"/>
                      </a:moveTo>
                      <a:lnTo>
                        <a:pt x="5" y="66"/>
                      </a:lnTo>
                      <a:lnTo>
                        <a:pt x="14" y="73"/>
                      </a:lnTo>
                      <a:lnTo>
                        <a:pt x="26" y="94"/>
                      </a:lnTo>
                      <a:lnTo>
                        <a:pt x="43" y="106"/>
                      </a:lnTo>
                      <a:lnTo>
                        <a:pt x="47" y="92"/>
                      </a:lnTo>
                      <a:lnTo>
                        <a:pt x="50" y="78"/>
                      </a:lnTo>
                      <a:lnTo>
                        <a:pt x="66" y="78"/>
                      </a:lnTo>
                      <a:lnTo>
                        <a:pt x="83" y="78"/>
                      </a:lnTo>
                      <a:lnTo>
                        <a:pt x="95" y="66"/>
                      </a:lnTo>
                      <a:lnTo>
                        <a:pt x="104" y="47"/>
                      </a:lnTo>
                      <a:lnTo>
                        <a:pt x="109" y="28"/>
                      </a:lnTo>
                      <a:lnTo>
                        <a:pt x="99" y="19"/>
                      </a:lnTo>
                      <a:lnTo>
                        <a:pt x="88" y="19"/>
                      </a:lnTo>
                      <a:lnTo>
                        <a:pt x="78" y="11"/>
                      </a:lnTo>
                      <a:lnTo>
                        <a:pt x="64" y="0"/>
                      </a:lnTo>
                      <a:lnTo>
                        <a:pt x="50" y="2"/>
                      </a:lnTo>
                      <a:lnTo>
                        <a:pt x="26" y="21"/>
                      </a:lnTo>
                      <a:lnTo>
                        <a:pt x="3" y="4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" name="Liberia">
                  <a:extLst>
                    <a:ext uri="{FF2B5EF4-FFF2-40B4-BE49-F238E27FC236}">
                      <a16:creationId xmlns="" xmlns:a16="http://schemas.microsoft.com/office/drawing/2014/main" id="{5A279E8A-CCA6-4E14-BD01-CBCED45035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0037" y="4591367"/>
                  <a:ext cx="106363" cy="106363"/>
                </a:xfrm>
                <a:custGeom>
                  <a:avLst/>
                  <a:gdLst>
                    <a:gd name="T0" fmla="*/ 2147483647 w 160"/>
                    <a:gd name="T1" fmla="*/ 2147483647 h 162"/>
                    <a:gd name="T2" fmla="*/ 0 w 160"/>
                    <a:gd name="T3" fmla="*/ 2147483647 h 162"/>
                    <a:gd name="T4" fmla="*/ 2147483647 w 160"/>
                    <a:gd name="T5" fmla="*/ 2147483647 h 162"/>
                    <a:gd name="T6" fmla="*/ 2147483647 w 160"/>
                    <a:gd name="T7" fmla="*/ 2147483647 h 162"/>
                    <a:gd name="T8" fmla="*/ 2147483647 w 160"/>
                    <a:gd name="T9" fmla="*/ 2147483647 h 162"/>
                    <a:gd name="T10" fmla="*/ 2147483647 w 160"/>
                    <a:gd name="T11" fmla="*/ 2147483647 h 162"/>
                    <a:gd name="T12" fmla="*/ 2147483647 w 160"/>
                    <a:gd name="T13" fmla="*/ 0 h 162"/>
                    <a:gd name="T14" fmla="*/ 2147483647 w 160"/>
                    <a:gd name="T15" fmla="*/ 2147483647 h 162"/>
                    <a:gd name="T16" fmla="*/ 2147483647 w 160"/>
                    <a:gd name="T17" fmla="*/ 2147483647 h 162"/>
                    <a:gd name="T18" fmla="*/ 2147483647 w 160"/>
                    <a:gd name="T19" fmla="*/ 2147483647 h 162"/>
                    <a:gd name="T20" fmla="*/ 2147483647 w 160"/>
                    <a:gd name="T21" fmla="*/ 2147483647 h 162"/>
                    <a:gd name="T22" fmla="*/ 2147483647 w 160"/>
                    <a:gd name="T23" fmla="*/ 2147483647 h 162"/>
                    <a:gd name="T24" fmla="*/ 2147483647 w 160"/>
                    <a:gd name="T25" fmla="*/ 2147483647 h 162"/>
                    <a:gd name="T26" fmla="*/ 2147483647 w 160"/>
                    <a:gd name="T27" fmla="*/ 2147483647 h 162"/>
                    <a:gd name="T28" fmla="*/ 2147483647 w 160"/>
                    <a:gd name="T29" fmla="*/ 2147483647 h 162"/>
                    <a:gd name="T30" fmla="*/ 2147483647 w 160"/>
                    <a:gd name="T31" fmla="*/ 2147483647 h 162"/>
                    <a:gd name="T32" fmla="*/ 2147483647 w 160"/>
                    <a:gd name="T33" fmla="*/ 2147483647 h 162"/>
                    <a:gd name="T34" fmla="*/ 2147483647 w 160"/>
                    <a:gd name="T35" fmla="*/ 2147483647 h 162"/>
                    <a:gd name="T36" fmla="*/ 2147483647 w 160"/>
                    <a:gd name="T37" fmla="*/ 2147483647 h 162"/>
                    <a:gd name="T38" fmla="*/ 2147483647 w 160"/>
                    <a:gd name="T39" fmla="*/ 2147483647 h 162"/>
                    <a:gd name="T40" fmla="*/ 2147483647 w 160"/>
                    <a:gd name="T41" fmla="*/ 2147483647 h 1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0"/>
                    <a:gd name="T64" fmla="*/ 0 h 162"/>
                    <a:gd name="T65" fmla="*/ 160 w 160"/>
                    <a:gd name="T66" fmla="*/ 162 h 1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0" h="162">
                      <a:moveTo>
                        <a:pt x="28" y="70"/>
                      </a:moveTo>
                      <a:lnTo>
                        <a:pt x="0" y="64"/>
                      </a:lnTo>
                      <a:lnTo>
                        <a:pt x="20" y="48"/>
                      </a:lnTo>
                      <a:lnTo>
                        <a:pt x="32" y="46"/>
                      </a:lnTo>
                      <a:lnTo>
                        <a:pt x="66" y="18"/>
                      </a:lnTo>
                      <a:lnTo>
                        <a:pt x="60" y="4"/>
                      </a:lnTo>
                      <a:lnTo>
                        <a:pt x="84" y="0"/>
                      </a:lnTo>
                      <a:lnTo>
                        <a:pt x="86" y="26"/>
                      </a:lnTo>
                      <a:lnTo>
                        <a:pt x="102" y="28"/>
                      </a:lnTo>
                      <a:lnTo>
                        <a:pt x="124" y="20"/>
                      </a:lnTo>
                      <a:lnTo>
                        <a:pt x="122" y="34"/>
                      </a:lnTo>
                      <a:lnTo>
                        <a:pt x="128" y="42"/>
                      </a:lnTo>
                      <a:lnTo>
                        <a:pt x="124" y="66"/>
                      </a:lnTo>
                      <a:lnTo>
                        <a:pt x="160" y="104"/>
                      </a:lnTo>
                      <a:lnTo>
                        <a:pt x="154" y="162"/>
                      </a:lnTo>
                      <a:lnTo>
                        <a:pt x="134" y="162"/>
                      </a:lnTo>
                      <a:lnTo>
                        <a:pt x="116" y="140"/>
                      </a:lnTo>
                      <a:lnTo>
                        <a:pt x="102" y="128"/>
                      </a:lnTo>
                      <a:lnTo>
                        <a:pt x="92" y="126"/>
                      </a:lnTo>
                      <a:lnTo>
                        <a:pt x="48" y="80"/>
                      </a:lnTo>
                      <a:lnTo>
                        <a:pt x="28" y="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" name="Libya">
                  <a:extLst>
                    <a:ext uri="{FF2B5EF4-FFF2-40B4-BE49-F238E27FC236}">
                      <a16:creationId xmlns="" xmlns:a16="http://schemas.microsoft.com/office/drawing/2014/main" id="{F23A7AE9-F5A9-4B2C-AA87-DE8ACDB8E4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46612" y="3902392"/>
                  <a:ext cx="392113" cy="403225"/>
                </a:xfrm>
                <a:custGeom>
                  <a:avLst/>
                  <a:gdLst>
                    <a:gd name="T0" fmla="*/ 2147483647 w 593"/>
                    <a:gd name="T1" fmla="*/ 2147483647 h 611"/>
                    <a:gd name="T2" fmla="*/ 2147483647 w 593"/>
                    <a:gd name="T3" fmla="*/ 0 h 611"/>
                    <a:gd name="T4" fmla="*/ 2147483647 w 593"/>
                    <a:gd name="T5" fmla="*/ 2147483647 h 611"/>
                    <a:gd name="T6" fmla="*/ 2147483647 w 593"/>
                    <a:gd name="T7" fmla="*/ 2147483647 h 611"/>
                    <a:gd name="T8" fmla="*/ 2147483647 w 593"/>
                    <a:gd name="T9" fmla="*/ 2147483647 h 611"/>
                    <a:gd name="T10" fmla="*/ 2147483647 w 593"/>
                    <a:gd name="T11" fmla="*/ 2147483647 h 611"/>
                    <a:gd name="T12" fmla="*/ 2147483647 w 593"/>
                    <a:gd name="T13" fmla="*/ 2147483647 h 611"/>
                    <a:gd name="T14" fmla="*/ 2147483647 w 593"/>
                    <a:gd name="T15" fmla="*/ 2147483647 h 611"/>
                    <a:gd name="T16" fmla="*/ 2147483647 w 593"/>
                    <a:gd name="T17" fmla="*/ 2147483647 h 611"/>
                    <a:gd name="T18" fmla="*/ 2147483647 w 593"/>
                    <a:gd name="T19" fmla="*/ 2147483647 h 611"/>
                    <a:gd name="T20" fmla="*/ 2147483647 w 593"/>
                    <a:gd name="T21" fmla="*/ 2147483647 h 611"/>
                    <a:gd name="T22" fmla="*/ 2147483647 w 593"/>
                    <a:gd name="T23" fmla="*/ 2147483647 h 611"/>
                    <a:gd name="T24" fmla="*/ 2147483647 w 593"/>
                    <a:gd name="T25" fmla="*/ 2147483647 h 611"/>
                    <a:gd name="T26" fmla="*/ 2147483647 w 593"/>
                    <a:gd name="T27" fmla="*/ 2147483647 h 611"/>
                    <a:gd name="T28" fmla="*/ 0 w 593"/>
                    <a:gd name="T29" fmla="*/ 2147483647 h 611"/>
                    <a:gd name="T30" fmla="*/ 2147483647 w 593"/>
                    <a:gd name="T31" fmla="*/ 2147483647 h 611"/>
                    <a:gd name="T32" fmla="*/ 2147483647 w 593"/>
                    <a:gd name="T33" fmla="*/ 2147483647 h 611"/>
                    <a:gd name="T34" fmla="*/ 2147483647 w 593"/>
                    <a:gd name="T35" fmla="*/ 2147483647 h 611"/>
                    <a:gd name="T36" fmla="*/ 2147483647 w 593"/>
                    <a:gd name="T37" fmla="*/ 2147483647 h 611"/>
                    <a:gd name="T38" fmla="*/ 2147483647 w 593"/>
                    <a:gd name="T39" fmla="*/ 2147483647 h 611"/>
                    <a:gd name="T40" fmla="*/ 2147483647 w 593"/>
                    <a:gd name="T41" fmla="*/ 2147483647 h 611"/>
                    <a:gd name="T42" fmla="*/ 2147483647 w 593"/>
                    <a:gd name="T43" fmla="*/ 2147483647 h 611"/>
                    <a:gd name="T44" fmla="*/ 2147483647 w 593"/>
                    <a:gd name="T45" fmla="*/ 2147483647 h 611"/>
                    <a:gd name="T46" fmla="*/ 2147483647 w 593"/>
                    <a:gd name="T47" fmla="*/ 2147483647 h 611"/>
                    <a:gd name="T48" fmla="*/ 2147483647 w 593"/>
                    <a:gd name="T49" fmla="*/ 2147483647 h 611"/>
                    <a:gd name="T50" fmla="*/ 2147483647 w 593"/>
                    <a:gd name="T51" fmla="*/ 2147483647 h 611"/>
                    <a:gd name="T52" fmla="*/ 2147483647 w 593"/>
                    <a:gd name="T53" fmla="*/ 2147483647 h 611"/>
                    <a:gd name="T54" fmla="*/ 2147483647 w 593"/>
                    <a:gd name="T55" fmla="*/ 2147483647 h 611"/>
                    <a:gd name="T56" fmla="*/ 2147483647 w 593"/>
                    <a:gd name="T57" fmla="*/ 2147483647 h 611"/>
                    <a:gd name="T58" fmla="*/ 2147483647 w 593"/>
                    <a:gd name="T59" fmla="*/ 2147483647 h 611"/>
                    <a:gd name="T60" fmla="*/ 2147483647 w 593"/>
                    <a:gd name="T61" fmla="*/ 2147483647 h 611"/>
                    <a:gd name="T62" fmla="*/ 2147483647 w 593"/>
                    <a:gd name="T63" fmla="*/ 2147483647 h 611"/>
                    <a:gd name="T64" fmla="*/ 2147483647 w 593"/>
                    <a:gd name="T65" fmla="*/ 2147483647 h 611"/>
                    <a:gd name="T66" fmla="*/ 2147483647 w 593"/>
                    <a:gd name="T67" fmla="*/ 2147483647 h 611"/>
                    <a:gd name="T68" fmla="*/ 2147483647 w 593"/>
                    <a:gd name="T69" fmla="*/ 2147483647 h 611"/>
                    <a:gd name="T70" fmla="*/ 2147483647 w 593"/>
                    <a:gd name="T71" fmla="*/ 2147483647 h 611"/>
                    <a:gd name="T72" fmla="*/ 2147483647 w 593"/>
                    <a:gd name="T73" fmla="*/ 2147483647 h 611"/>
                    <a:gd name="T74" fmla="*/ 2147483647 w 593"/>
                    <a:gd name="T75" fmla="*/ 2147483647 h 611"/>
                    <a:gd name="T76" fmla="*/ 2147483647 w 593"/>
                    <a:gd name="T77" fmla="*/ 2147483647 h 611"/>
                    <a:gd name="T78" fmla="*/ 2147483647 w 593"/>
                    <a:gd name="T79" fmla="*/ 2147483647 h 611"/>
                    <a:gd name="T80" fmla="*/ 2147483647 w 593"/>
                    <a:gd name="T81" fmla="*/ 2147483647 h 611"/>
                    <a:gd name="T82" fmla="*/ 2147483647 w 593"/>
                    <a:gd name="T83" fmla="*/ 2147483647 h 611"/>
                    <a:gd name="T84" fmla="*/ 2147483647 w 593"/>
                    <a:gd name="T85" fmla="*/ 2147483647 h 611"/>
                    <a:gd name="T86" fmla="*/ 2147483647 w 593"/>
                    <a:gd name="T87" fmla="*/ 2147483647 h 611"/>
                    <a:gd name="T88" fmla="*/ 2147483647 w 593"/>
                    <a:gd name="T89" fmla="*/ 2147483647 h 611"/>
                    <a:gd name="T90" fmla="*/ 2147483647 w 593"/>
                    <a:gd name="T91" fmla="*/ 2147483647 h 611"/>
                    <a:gd name="T92" fmla="*/ 2147483647 w 593"/>
                    <a:gd name="T93" fmla="*/ 2147483647 h 611"/>
                    <a:gd name="T94" fmla="*/ 2147483647 w 593"/>
                    <a:gd name="T95" fmla="*/ 2147483647 h 611"/>
                    <a:gd name="T96" fmla="*/ 2147483647 w 593"/>
                    <a:gd name="T97" fmla="*/ 2147483647 h 611"/>
                    <a:gd name="T98" fmla="*/ 2147483647 w 593"/>
                    <a:gd name="T99" fmla="*/ 2147483647 h 611"/>
                    <a:gd name="T100" fmla="*/ 2147483647 w 593"/>
                    <a:gd name="T101" fmla="*/ 2147483647 h 611"/>
                    <a:gd name="T102" fmla="*/ 2147483647 w 593"/>
                    <a:gd name="T103" fmla="*/ 2147483647 h 611"/>
                    <a:gd name="T104" fmla="*/ 2147483647 w 593"/>
                    <a:gd name="T105" fmla="*/ 2147483647 h 611"/>
                    <a:gd name="T106" fmla="*/ 2147483647 w 593"/>
                    <a:gd name="T107" fmla="*/ 2147483647 h 611"/>
                    <a:gd name="T108" fmla="*/ 2147483647 w 593"/>
                    <a:gd name="T109" fmla="*/ 2147483647 h 611"/>
                    <a:gd name="T110" fmla="*/ 2147483647 w 593"/>
                    <a:gd name="T111" fmla="*/ 2147483647 h 611"/>
                    <a:gd name="T112" fmla="*/ 2147483647 w 593"/>
                    <a:gd name="T113" fmla="*/ 2147483647 h 61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3"/>
                    <a:gd name="T172" fmla="*/ 0 h 611"/>
                    <a:gd name="T173" fmla="*/ 593 w 593"/>
                    <a:gd name="T174" fmla="*/ 611 h 61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3" h="611">
                      <a:moveTo>
                        <a:pt x="112" y="16"/>
                      </a:moveTo>
                      <a:lnTo>
                        <a:pt x="80" y="0"/>
                      </a:lnTo>
                      <a:lnTo>
                        <a:pt x="84" y="40"/>
                      </a:lnTo>
                      <a:lnTo>
                        <a:pt x="76" y="48"/>
                      </a:lnTo>
                      <a:lnTo>
                        <a:pt x="60" y="54"/>
                      </a:lnTo>
                      <a:lnTo>
                        <a:pt x="50" y="64"/>
                      </a:lnTo>
                      <a:lnTo>
                        <a:pt x="38" y="66"/>
                      </a:lnTo>
                      <a:lnTo>
                        <a:pt x="26" y="78"/>
                      </a:lnTo>
                      <a:lnTo>
                        <a:pt x="26" y="96"/>
                      </a:lnTo>
                      <a:lnTo>
                        <a:pt x="32" y="124"/>
                      </a:lnTo>
                      <a:lnTo>
                        <a:pt x="8" y="158"/>
                      </a:lnTo>
                      <a:lnTo>
                        <a:pt x="16" y="251"/>
                      </a:lnTo>
                      <a:lnTo>
                        <a:pt x="10" y="279"/>
                      </a:lnTo>
                      <a:lnTo>
                        <a:pt x="18" y="299"/>
                      </a:lnTo>
                      <a:lnTo>
                        <a:pt x="0" y="321"/>
                      </a:lnTo>
                      <a:lnTo>
                        <a:pt x="22" y="359"/>
                      </a:lnTo>
                      <a:lnTo>
                        <a:pt x="16" y="367"/>
                      </a:lnTo>
                      <a:lnTo>
                        <a:pt x="32" y="381"/>
                      </a:lnTo>
                      <a:lnTo>
                        <a:pt x="52" y="381"/>
                      </a:lnTo>
                      <a:lnTo>
                        <a:pt x="76" y="399"/>
                      </a:lnTo>
                      <a:lnTo>
                        <a:pt x="104" y="439"/>
                      </a:lnTo>
                      <a:lnTo>
                        <a:pt x="154" y="449"/>
                      </a:lnTo>
                      <a:lnTo>
                        <a:pt x="174" y="465"/>
                      </a:lnTo>
                      <a:lnTo>
                        <a:pt x="206" y="455"/>
                      </a:lnTo>
                      <a:lnTo>
                        <a:pt x="250" y="441"/>
                      </a:lnTo>
                      <a:lnTo>
                        <a:pt x="539" y="611"/>
                      </a:lnTo>
                      <a:lnTo>
                        <a:pt x="541" y="587"/>
                      </a:lnTo>
                      <a:lnTo>
                        <a:pt x="547" y="577"/>
                      </a:lnTo>
                      <a:lnTo>
                        <a:pt x="589" y="577"/>
                      </a:lnTo>
                      <a:lnTo>
                        <a:pt x="589" y="507"/>
                      </a:lnTo>
                      <a:lnTo>
                        <a:pt x="585" y="176"/>
                      </a:lnTo>
                      <a:lnTo>
                        <a:pt x="575" y="160"/>
                      </a:lnTo>
                      <a:lnTo>
                        <a:pt x="585" y="132"/>
                      </a:lnTo>
                      <a:lnTo>
                        <a:pt x="575" y="108"/>
                      </a:lnTo>
                      <a:lnTo>
                        <a:pt x="579" y="98"/>
                      </a:lnTo>
                      <a:lnTo>
                        <a:pt x="593" y="78"/>
                      </a:lnTo>
                      <a:lnTo>
                        <a:pt x="579" y="64"/>
                      </a:lnTo>
                      <a:lnTo>
                        <a:pt x="549" y="62"/>
                      </a:lnTo>
                      <a:lnTo>
                        <a:pt x="525" y="48"/>
                      </a:lnTo>
                      <a:lnTo>
                        <a:pt x="497" y="46"/>
                      </a:lnTo>
                      <a:lnTo>
                        <a:pt x="495" y="32"/>
                      </a:lnTo>
                      <a:lnTo>
                        <a:pt x="457" y="16"/>
                      </a:lnTo>
                      <a:lnTo>
                        <a:pt x="435" y="16"/>
                      </a:lnTo>
                      <a:lnTo>
                        <a:pt x="407" y="38"/>
                      </a:lnTo>
                      <a:lnTo>
                        <a:pt x="394" y="68"/>
                      </a:lnTo>
                      <a:lnTo>
                        <a:pt x="400" y="102"/>
                      </a:lnTo>
                      <a:lnTo>
                        <a:pt x="374" y="130"/>
                      </a:lnTo>
                      <a:lnTo>
                        <a:pt x="344" y="132"/>
                      </a:lnTo>
                      <a:lnTo>
                        <a:pt x="310" y="108"/>
                      </a:lnTo>
                      <a:lnTo>
                        <a:pt x="284" y="104"/>
                      </a:lnTo>
                      <a:lnTo>
                        <a:pt x="258" y="94"/>
                      </a:lnTo>
                      <a:lnTo>
                        <a:pt x="224" y="90"/>
                      </a:lnTo>
                      <a:lnTo>
                        <a:pt x="208" y="74"/>
                      </a:lnTo>
                      <a:lnTo>
                        <a:pt x="204" y="42"/>
                      </a:lnTo>
                      <a:lnTo>
                        <a:pt x="164" y="24"/>
                      </a:lnTo>
                      <a:lnTo>
                        <a:pt x="138" y="14"/>
                      </a:lnTo>
                      <a:lnTo>
                        <a:pt x="112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" name="Liechtenstein">
                  <a:extLst>
                    <a:ext uri="{FF2B5EF4-FFF2-40B4-BE49-F238E27FC236}">
                      <a16:creationId xmlns="" xmlns:a16="http://schemas.microsoft.com/office/drawing/2014/main" id="{8F726317-6379-4666-876E-D32AF62CAB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32325" y="3422967"/>
                  <a:ext cx="11112" cy="12700"/>
                </a:xfrm>
                <a:custGeom>
                  <a:avLst/>
                  <a:gdLst>
                    <a:gd name="T0" fmla="*/ 2147483647 w 83"/>
                    <a:gd name="T1" fmla="*/ 2147483647 h 83"/>
                    <a:gd name="T2" fmla="*/ 2147483647 w 83"/>
                    <a:gd name="T3" fmla="*/ 2147483647 h 83"/>
                    <a:gd name="T4" fmla="*/ 2147483647 w 83"/>
                    <a:gd name="T5" fmla="*/ 2147483647 h 83"/>
                    <a:gd name="T6" fmla="*/ 2147483647 w 83"/>
                    <a:gd name="T7" fmla="*/ 2147483647 h 83"/>
                    <a:gd name="T8" fmla="*/ 2147483647 w 83"/>
                    <a:gd name="T9" fmla="*/ 2147483647 h 83"/>
                    <a:gd name="T10" fmla="*/ 2147483647 w 83"/>
                    <a:gd name="T11" fmla="*/ 2147483647 h 83"/>
                    <a:gd name="T12" fmla="*/ 2147483647 w 83"/>
                    <a:gd name="T13" fmla="*/ 2147483647 h 83"/>
                    <a:gd name="T14" fmla="*/ 2147483647 w 83"/>
                    <a:gd name="T15" fmla="*/ 2147483647 h 83"/>
                    <a:gd name="T16" fmla="*/ 2147483647 w 83"/>
                    <a:gd name="T17" fmla="*/ 2147483647 h 83"/>
                    <a:gd name="T18" fmla="*/ 2147483647 w 83"/>
                    <a:gd name="T19" fmla="*/ 2147483647 h 83"/>
                    <a:gd name="T20" fmla="*/ 2147483647 w 83"/>
                    <a:gd name="T21" fmla="*/ 0 h 83"/>
                    <a:gd name="T22" fmla="*/ 0 w 83"/>
                    <a:gd name="T23" fmla="*/ 2147483647 h 83"/>
                    <a:gd name="T24" fmla="*/ 0 w 83"/>
                    <a:gd name="T25" fmla="*/ 2147483647 h 83"/>
                    <a:gd name="T26" fmla="*/ 2147483647 w 83"/>
                    <a:gd name="T27" fmla="*/ 2147483647 h 83"/>
                    <a:gd name="T28" fmla="*/ 2147483647 w 83"/>
                    <a:gd name="T29" fmla="*/ 2147483647 h 83"/>
                    <a:gd name="T30" fmla="*/ 2147483647 w 83"/>
                    <a:gd name="T31" fmla="*/ 2147483647 h 8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3"/>
                    <a:gd name="T49" fmla="*/ 0 h 83"/>
                    <a:gd name="T50" fmla="*/ 83 w 83"/>
                    <a:gd name="T51" fmla="*/ 83 h 8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3" h="83">
                      <a:moveTo>
                        <a:pt x="82" y="50"/>
                      </a:moveTo>
                      <a:cubicBezTo>
                        <a:pt x="82" y="49"/>
                        <a:pt x="83" y="47"/>
                        <a:pt x="83" y="46"/>
                      </a:cubicBezTo>
                      <a:cubicBezTo>
                        <a:pt x="83" y="46"/>
                        <a:pt x="83" y="46"/>
                        <a:pt x="83" y="46"/>
                      </a:cubicBezTo>
                      <a:cubicBezTo>
                        <a:pt x="83" y="44"/>
                        <a:pt x="83" y="43"/>
                        <a:pt x="83" y="41"/>
                      </a:cubicBezTo>
                      <a:cubicBezTo>
                        <a:pt x="83" y="40"/>
                        <a:pt x="83" y="38"/>
                        <a:pt x="83" y="37"/>
                      </a:cubicBezTo>
                      <a:cubicBezTo>
                        <a:pt x="83" y="37"/>
                        <a:pt x="83" y="37"/>
                        <a:pt x="83" y="36"/>
                      </a:cubicBezTo>
                      <a:cubicBezTo>
                        <a:pt x="83" y="35"/>
                        <a:pt x="82" y="34"/>
                        <a:pt x="82" y="33"/>
                      </a:cubicBezTo>
                      <a:cubicBezTo>
                        <a:pt x="82" y="33"/>
                        <a:pt x="82" y="33"/>
                        <a:pt x="82" y="32"/>
                      </a:cubicBezTo>
                      <a:cubicBezTo>
                        <a:pt x="82" y="31"/>
                        <a:pt x="82" y="30"/>
                        <a:pt x="81" y="29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76" y="12"/>
                        <a:pt x="60" y="0"/>
                        <a:pt x="41" y="0"/>
                      </a:cubicBezTo>
                      <a:cubicBezTo>
                        <a:pt x="19" y="0"/>
                        <a:pt x="1" y="17"/>
                        <a:pt x="0" y="39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64"/>
                        <a:pt x="19" y="83"/>
                        <a:pt x="41" y="83"/>
                      </a:cubicBezTo>
                      <a:cubicBezTo>
                        <a:pt x="61" y="83"/>
                        <a:pt x="78" y="69"/>
                        <a:pt x="82" y="50"/>
                      </a:cubicBezTo>
                      <a:cubicBezTo>
                        <a:pt x="82" y="50"/>
                        <a:pt x="82" y="50"/>
                        <a:pt x="82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" name="Lithuania">
                  <a:extLst>
                    <a:ext uri="{FF2B5EF4-FFF2-40B4-BE49-F238E27FC236}">
                      <a16:creationId xmlns="" xmlns:a16="http://schemas.microsoft.com/office/drawing/2014/main" id="{8CD9A389-C49A-4F93-83DB-8C356857DE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26012" y="3041967"/>
                  <a:ext cx="149225" cy="115888"/>
                </a:xfrm>
                <a:custGeom>
                  <a:avLst/>
                  <a:gdLst>
                    <a:gd name="T0" fmla="*/ 2147483647 w 226"/>
                    <a:gd name="T1" fmla="*/ 2147483647 h 176"/>
                    <a:gd name="T2" fmla="*/ 2147483647 w 226"/>
                    <a:gd name="T3" fmla="*/ 2147483647 h 176"/>
                    <a:gd name="T4" fmla="*/ 2147483647 w 226"/>
                    <a:gd name="T5" fmla="*/ 2147483647 h 176"/>
                    <a:gd name="T6" fmla="*/ 2147483647 w 226"/>
                    <a:gd name="T7" fmla="*/ 2147483647 h 176"/>
                    <a:gd name="T8" fmla="*/ 2147483647 w 226"/>
                    <a:gd name="T9" fmla="*/ 2147483647 h 176"/>
                    <a:gd name="T10" fmla="*/ 2147483647 w 226"/>
                    <a:gd name="T11" fmla="*/ 2147483647 h 176"/>
                    <a:gd name="T12" fmla="*/ 2147483647 w 226"/>
                    <a:gd name="T13" fmla="*/ 2147483647 h 176"/>
                    <a:gd name="T14" fmla="*/ 2147483647 w 226"/>
                    <a:gd name="T15" fmla="*/ 2147483647 h 176"/>
                    <a:gd name="T16" fmla="*/ 2147483647 w 226"/>
                    <a:gd name="T17" fmla="*/ 2147483647 h 176"/>
                    <a:gd name="T18" fmla="*/ 2147483647 w 226"/>
                    <a:gd name="T19" fmla="*/ 0 h 176"/>
                    <a:gd name="T20" fmla="*/ 0 w 226"/>
                    <a:gd name="T21" fmla="*/ 2147483647 h 176"/>
                    <a:gd name="T22" fmla="*/ 0 w 226"/>
                    <a:gd name="T23" fmla="*/ 2147483647 h 176"/>
                    <a:gd name="T24" fmla="*/ 2147483647 w 226"/>
                    <a:gd name="T25" fmla="*/ 2147483647 h 176"/>
                    <a:gd name="T26" fmla="*/ 2147483647 w 226"/>
                    <a:gd name="T27" fmla="*/ 2147483647 h 176"/>
                    <a:gd name="T28" fmla="*/ 2147483647 w 226"/>
                    <a:gd name="T29" fmla="*/ 2147483647 h 176"/>
                    <a:gd name="T30" fmla="*/ 2147483647 w 226"/>
                    <a:gd name="T31" fmla="*/ 2147483647 h 176"/>
                    <a:gd name="T32" fmla="*/ 2147483647 w 226"/>
                    <a:gd name="T33" fmla="*/ 2147483647 h 176"/>
                    <a:gd name="T34" fmla="*/ 2147483647 w 226"/>
                    <a:gd name="T35" fmla="*/ 2147483647 h 176"/>
                    <a:gd name="T36" fmla="*/ 2147483647 w 226"/>
                    <a:gd name="T37" fmla="*/ 2147483647 h 176"/>
                    <a:gd name="T38" fmla="*/ 2147483647 w 226"/>
                    <a:gd name="T39" fmla="*/ 2147483647 h 176"/>
                    <a:gd name="T40" fmla="*/ 2147483647 w 226"/>
                    <a:gd name="T41" fmla="*/ 2147483647 h 176"/>
                    <a:gd name="T42" fmla="*/ 2147483647 w 226"/>
                    <a:gd name="T43" fmla="*/ 2147483647 h 176"/>
                    <a:gd name="T44" fmla="*/ 2147483647 w 226"/>
                    <a:gd name="T45" fmla="*/ 2147483647 h 176"/>
                    <a:gd name="T46" fmla="*/ 2147483647 w 226"/>
                    <a:gd name="T47" fmla="*/ 2147483647 h 176"/>
                    <a:gd name="T48" fmla="*/ 2147483647 w 226"/>
                    <a:gd name="T49" fmla="*/ 2147483647 h 176"/>
                    <a:gd name="T50" fmla="*/ 2147483647 w 226"/>
                    <a:gd name="T51" fmla="*/ 2147483647 h 176"/>
                    <a:gd name="T52" fmla="*/ 2147483647 w 226"/>
                    <a:gd name="T53" fmla="*/ 2147483647 h 176"/>
                    <a:gd name="T54" fmla="*/ 2147483647 w 226"/>
                    <a:gd name="T55" fmla="*/ 2147483647 h 176"/>
                    <a:gd name="T56" fmla="*/ 2147483647 w 226"/>
                    <a:gd name="T57" fmla="*/ 2147483647 h 17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6"/>
                    <a:gd name="T88" fmla="*/ 0 h 176"/>
                    <a:gd name="T89" fmla="*/ 226 w 226"/>
                    <a:gd name="T90" fmla="*/ 176 h 17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6" h="176">
                      <a:moveTo>
                        <a:pt x="220" y="68"/>
                      </a:moveTo>
                      <a:lnTo>
                        <a:pt x="208" y="50"/>
                      </a:lnTo>
                      <a:lnTo>
                        <a:pt x="204" y="34"/>
                      </a:lnTo>
                      <a:lnTo>
                        <a:pt x="184" y="16"/>
                      </a:lnTo>
                      <a:lnTo>
                        <a:pt x="170" y="16"/>
                      </a:lnTo>
                      <a:lnTo>
                        <a:pt x="154" y="4"/>
                      </a:lnTo>
                      <a:lnTo>
                        <a:pt x="96" y="14"/>
                      </a:lnTo>
                      <a:lnTo>
                        <a:pt x="72" y="4"/>
                      </a:lnTo>
                      <a:lnTo>
                        <a:pt x="56" y="8"/>
                      </a:lnTo>
                      <a:lnTo>
                        <a:pt x="38" y="0"/>
                      </a:lnTo>
                      <a:lnTo>
                        <a:pt x="0" y="16"/>
                      </a:lnTo>
                      <a:lnTo>
                        <a:pt x="0" y="38"/>
                      </a:lnTo>
                      <a:lnTo>
                        <a:pt x="8" y="62"/>
                      </a:lnTo>
                      <a:lnTo>
                        <a:pt x="10" y="80"/>
                      </a:lnTo>
                      <a:lnTo>
                        <a:pt x="58" y="106"/>
                      </a:lnTo>
                      <a:lnTo>
                        <a:pt x="92" y="110"/>
                      </a:lnTo>
                      <a:lnTo>
                        <a:pt x="80" y="124"/>
                      </a:lnTo>
                      <a:lnTo>
                        <a:pt x="78" y="138"/>
                      </a:lnTo>
                      <a:lnTo>
                        <a:pt x="102" y="158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154"/>
                      </a:lnTo>
                      <a:lnTo>
                        <a:pt x="170" y="154"/>
                      </a:lnTo>
                      <a:lnTo>
                        <a:pt x="196" y="166"/>
                      </a:lnTo>
                      <a:lnTo>
                        <a:pt x="200" y="152"/>
                      </a:lnTo>
                      <a:lnTo>
                        <a:pt x="194" y="130"/>
                      </a:lnTo>
                      <a:lnTo>
                        <a:pt x="212" y="94"/>
                      </a:lnTo>
                      <a:lnTo>
                        <a:pt x="226" y="88"/>
                      </a:lnTo>
                      <a:lnTo>
                        <a:pt x="220" y="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2" name="Luxembourg">
                  <a:extLst>
                    <a:ext uri="{FF2B5EF4-FFF2-40B4-BE49-F238E27FC236}">
                      <a16:creationId xmlns="" xmlns:a16="http://schemas.microsoft.com/office/drawing/2014/main" id="{2F5092FE-4727-4CB2-908C-0681816D8A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48187" y="3315017"/>
                  <a:ext cx="19050" cy="26988"/>
                </a:xfrm>
                <a:custGeom>
                  <a:avLst/>
                  <a:gdLst>
                    <a:gd name="T0" fmla="*/ 2147483647 w 26"/>
                    <a:gd name="T1" fmla="*/ 2147483647 h 40"/>
                    <a:gd name="T2" fmla="*/ 2147483647 w 26"/>
                    <a:gd name="T3" fmla="*/ 2147483647 h 40"/>
                    <a:gd name="T4" fmla="*/ 2147483647 w 26"/>
                    <a:gd name="T5" fmla="*/ 0 h 40"/>
                    <a:gd name="T6" fmla="*/ 2147483647 w 26"/>
                    <a:gd name="T7" fmla="*/ 2147483647 h 40"/>
                    <a:gd name="T8" fmla="*/ 0 w 26"/>
                    <a:gd name="T9" fmla="*/ 2147483647 h 40"/>
                    <a:gd name="T10" fmla="*/ 2147483647 w 26"/>
                    <a:gd name="T11" fmla="*/ 2147483647 h 40"/>
                    <a:gd name="T12" fmla="*/ 0 w 26"/>
                    <a:gd name="T13" fmla="*/ 2147483647 h 40"/>
                    <a:gd name="T14" fmla="*/ 2147483647 w 26"/>
                    <a:gd name="T15" fmla="*/ 2147483647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40"/>
                    <a:gd name="T26" fmla="*/ 26 w 26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40">
                      <a:moveTo>
                        <a:pt x="26" y="40"/>
                      </a:moveTo>
                      <a:lnTo>
                        <a:pt x="26" y="20"/>
                      </a:lnTo>
                      <a:lnTo>
                        <a:pt x="12" y="0"/>
                      </a:lnTo>
                      <a:lnTo>
                        <a:pt x="4" y="8"/>
                      </a:lnTo>
                      <a:lnTo>
                        <a:pt x="0" y="16"/>
                      </a:lnTo>
                      <a:lnTo>
                        <a:pt x="4" y="22"/>
                      </a:lnTo>
                      <a:lnTo>
                        <a:pt x="0" y="40"/>
                      </a:lnTo>
                      <a:lnTo>
                        <a:pt x="26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" name="Macao">
                  <a:extLst>
                    <a:ext uri="{FF2B5EF4-FFF2-40B4-BE49-F238E27FC236}">
                      <a16:creationId xmlns="" xmlns:a16="http://schemas.microsoft.com/office/drawing/2014/main" id="{68355F49-3E5D-4D9E-A7F0-9024EF82F0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213600" y="4218305"/>
                  <a:ext cx="14287" cy="14287"/>
                </a:xfrm>
                <a:custGeom>
                  <a:avLst/>
                  <a:gdLst>
                    <a:gd name="T0" fmla="*/ 2147483647 w 188"/>
                    <a:gd name="T1" fmla="*/ 2147483647 h 188"/>
                    <a:gd name="T2" fmla="*/ 2147483647 w 188"/>
                    <a:gd name="T3" fmla="*/ 2147483647 h 188"/>
                    <a:gd name="T4" fmla="*/ 0 w 188"/>
                    <a:gd name="T5" fmla="*/ 2147483647 h 188"/>
                    <a:gd name="T6" fmla="*/ 0 w 188"/>
                    <a:gd name="T7" fmla="*/ 2147483647 h 188"/>
                    <a:gd name="T8" fmla="*/ 2147483647 w 188"/>
                    <a:gd name="T9" fmla="*/ 0 h 188"/>
                    <a:gd name="T10" fmla="*/ 2147483647 w 188"/>
                    <a:gd name="T11" fmla="*/ 2147483647 h 1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8"/>
                    <a:gd name="T19" fmla="*/ 0 h 188"/>
                    <a:gd name="T20" fmla="*/ 188 w 188"/>
                    <a:gd name="T21" fmla="*/ 188 h 1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8" h="188">
                      <a:moveTo>
                        <a:pt x="188" y="94"/>
                      </a:moveTo>
                      <a:cubicBezTo>
                        <a:pt x="188" y="146"/>
                        <a:pt x="146" y="188"/>
                        <a:pt x="94" y="188"/>
                      </a:cubicBezTo>
                      <a:cubicBezTo>
                        <a:pt x="42" y="188"/>
                        <a:pt x="0" y="146"/>
                        <a:pt x="0" y="94"/>
                      </a:cubicBezTo>
                      <a:cubicBezTo>
                        <a:pt x="0" y="93"/>
                        <a:pt x="0" y="91"/>
                        <a:pt x="0" y="90"/>
                      </a:cubicBezTo>
                      <a:cubicBezTo>
                        <a:pt x="3" y="40"/>
                        <a:pt x="44" y="0"/>
                        <a:pt x="94" y="0"/>
                      </a:cubicBezTo>
                      <a:cubicBezTo>
                        <a:pt x="146" y="0"/>
                        <a:pt x="188" y="43"/>
                        <a:pt x="188" y="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" name="Macedonia">
                  <a:extLst>
                    <a:ext uri="{FF2B5EF4-FFF2-40B4-BE49-F238E27FC236}">
                      <a16:creationId xmlns="" xmlns:a16="http://schemas.microsoft.com/office/drawing/2014/main" id="{C378CE4C-4C97-4E97-A534-8D5627ED8D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9662" y="3603942"/>
                  <a:ext cx="60325" cy="61913"/>
                </a:xfrm>
                <a:custGeom>
                  <a:avLst/>
                  <a:gdLst>
                    <a:gd name="T0" fmla="*/ 2147483647 w 94"/>
                    <a:gd name="T1" fmla="*/ 2147483647 h 92"/>
                    <a:gd name="T2" fmla="*/ 2147483647 w 94"/>
                    <a:gd name="T3" fmla="*/ 2147483647 h 92"/>
                    <a:gd name="T4" fmla="*/ 2147483647 w 94"/>
                    <a:gd name="T5" fmla="*/ 2147483647 h 92"/>
                    <a:gd name="T6" fmla="*/ 2147483647 w 94"/>
                    <a:gd name="T7" fmla="*/ 2147483647 h 92"/>
                    <a:gd name="T8" fmla="*/ 2147483647 w 94"/>
                    <a:gd name="T9" fmla="*/ 2147483647 h 92"/>
                    <a:gd name="T10" fmla="*/ 2147483647 w 94"/>
                    <a:gd name="T11" fmla="*/ 2147483647 h 92"/>
                    <a:gd name="T12" fmla="*/ 2147483647 w 94"/>
                    <a:gd name="T13" fmla="*/ 2147483647 h 92"/>
                    <a:gd name="T14" fmla="*/ 2147483647 w 94"/>
                    <a:gd name="T15" fmla="*/ 2147483647 h 92"/>
                    <a:gd name="T16" fmla="*/ 2147483647 w 94"/>
                    <a:gd name="T17" fmla="*/ 2147483647 h 92"/>
                    <a:gd name="T18" fmla="*/ 2147483647 w 94"/>
                    <a:gd name="T19" fmla="*/ 2147483647 h 92"/>
                    <a:gd name="T20" fmla="*/ 2147483647 w 94"/>
                    <a:gd name="T21" fmla="*/ 2147483647 h 92"/>
                    <a:gd name="T22" fmla="*/ 2147483647 w 94"/>
                    <a:gd name="T23" fmla="*/ 0 h 92"/>
                    <a:gd name="T24" fmla="*/ 2147483647 w 94"/>
                    <a:gd name="T25" fmla="*/ 2147483647 h 92"/>
                    <a:gd name="T26" fmla="*/ 2147483647 w 94"/>
                    <a:gd name="T27" fmla="*/ 0 h 92"/>
                    <a:gd name="T28" fmla="*/ 2147483647 w 94"/>
                    <a:gd name="T29" fmla="*/ 2147483647 h 92"/>
                    <a:gd name="T30" fmla="*/ 2147483647 w 94"/>
                    <a:gd name="T31" fmla="*/ 2147483647 h 92"/>
                    <a:gd name="T32" fmla="*/ 0 w 94"/>
                    <a:gd name="T33" fmla="*/ 2147483647 h 92"/>
                    <a:gd name="T34" fmla="*/ 2147483647 w 94"/>
                    <a:gd name="T35" fmla="*/ 2147483647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4"/>
                    <a:gd name="T55" fmla="*/ 0 h 92"/>
                    <a:gd name="T56" fmla="*/ 94 w 94"/>
                    <a:gd name="T57" fmla="*/ 92 h 9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4" h="92">
                      <a:moveTo>
                        <a:pt x="8" y="56"/>
                      </a:moveTo>
                      <a:lnTo>
                        <a:pt x="10" y="70"/>
                      </a:lnTo>
                      <a:lnTo>
                        <a:pt x="18" y="76"/>
                      </a:lnTo>
                      <a:lnTo>
                        <a:pt x="24" y="84"/>
                      </a:lnTo>
                      <a:lnTo>
                        <a:pt x="30" y="92"/>
                      </a:lnTo>
                      <a:lnTo>
                        <a:pt x="48" y="78"/>
                      </a:lnTo>
                      <a:lnTo>
                        <a:pt x="68" y="68"/>
                      </a:lnTo>
                      <a:lnTo>
                        <a:pt x="84" y="58"/>
                      </a:lnTo>
                      <a:lnTo>
                        <a:pt x="94" y="54"/>
                      </a:lnTo>
                      <a:lnTo>
                        <a:pt x="86" y="26"/>
                      </a:lnTo>
                      <a:lnTo>
                        <a:pt x="76" y="18"/>
                      </a:lnTo>
                      <a:lnTo>
                        <a:pt x="74" y="0"/>
                      </a:lnTo>
                      <a:lnTo>
                        <a:pt x="62" y="4"/>
                      </a:lnTo>
                      <a:lnTo>
                        <a:pt x="44" y="0"/>
                      </a:lnTo>
                      <a:lnTo>
                        <a:pt x="24" y="10"/>
                      </a:lnTo>
                      <a:lnTo>
                        <a:pt x="10" y="18"/>
                      </a:lnTo>
                      <a:lnTo>
                        <a:pt x="0" y="36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" name="Madagascar">
                  <a:extLst>
                    <a:ext uri="{FF2B5EF4-FFF2-40B4-BE49-F238E27FC236}">
                      <a16:creationId xmlns="" xmlns:a16="http://schemas.microsoft.com/office/drawing/2014/main" id="{E56ADE16-9231-48BE-8080-10871CD558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97512" y="5121592"/>
                  <a:ext cx="184150" cy="379413"/>
                </a:xfrm>
                <a:custGeom>
                  <a:avLst/>
                  <a:gdLst>
                    <a:gd name="T0" fmla="*/ 2147483647 w 278"/>
                    <a:gd name="T1" fmla="*/ 0 h 575"/>
                    <a:gd name="T2" fmla="*/ 2147483647 w 278"/>
                    <a:gd name="T3" fmla="*/ 2147483647 h 575"/>
                    <a:gd name="T4" fmla="*/ 2147483647 w 278"/>
                    <a:gd name="T5" fmla="*/ 2147483647 h 575"/>
                    <a:gd name="T6" fmla="*/ 2147483647 w 278"/>
                    <a:gd name="T7" fmla="*/ 2147483647 h 575"/>
                    <a:gd name="T8" fmla="*/ 2147483647 w 278"/>
                    <a:gd name="T9" fmla="*/ 2147483647 h 575"/>
                    <a:gd name="T10" fmla="*/ 2147483647 w 278"/>
                    <a:gd name="T11" fmla="*/ 2147483647 h 575"/>
                    <a:gd name="T12" fmla="*/ 2147483647 w 278"/>
                    <a:gd name="T13" fmla="*/ 2147483647 h 575"/>
                    <a:gd name="T14" fmla="*/ 2147483647 w 278"/>
                    <a:gd name="T15" fmla="*/ 2147483647 h 575"/>
                    <a:gd name="T16" fmla="*/ 2147483647 w 278"/>
                    <a:gd name="T17" fmla="*/ 2147483647 h 575"/>
                    <a:gd name="T18" fmla="*/ 2147483647 w 278"/>
                    <a:gd name="T19" fmla="*/ 2147483647 h 575"/>
                    <a:gd name="T20" fmla="*/ 2147483647 w 278"/>
                    <a:gd name="T21" fmla="*/ 2147483647 h 575"/>
                    <a:gd name="T22" fmla="*/ 2147483647 w 278"/>
                    <a:gd name="T23" fmla="*/ 2147483647 h 575"/>
                    <a:gd name="T24" fmla="*/ 2147483647 w 278"/>
                    <a:gd name="T25" fmla="*/ 2147483647 h 575"/>
                    <a:gd name="T26" fmla="*/ 2147483647 w 278"/>
                    <a:gd name="T27" fmla="*/ 2147483647 h 575"/>
                    <a:gd name="T28" fmla="*/ 2147483647 w 278"/>
                    <a:gd name="T29" fmla="*/ 2147483647 h 575"/>
                    <a:gd name="T30" fmla="*/ 2147483647 w 278"/>
                    <a:gd name="T31" fmla="*/ 2147483647 h 575"/>
                    <a:gd name="T32" fmla="*/ 2147483647 w 278"/>
                    <a:gd name="T33" fmla="*/ 2147483647 h 575"/>
                    <a:gd name="T34" fmla="*/ 2147483647 w 278"/>
                    <a:gd name="T35" fmla="*/ 2147483647 h 575"/>
                    <a:gd name="T36" fmla="*/ 2147483647 w 278"/>
                    <a:gd name="T37" fmla="*/ 2147483647 h 575"/>
                    <a:gd name="T38" fmla="*/ 2147483647 w 278"/>
                    <a:gd name="T39" fmla="*/ 2147483647 h 575"/>
                    <a:gd name="T40" fmla="*/ 2147483647 w 278"/>
                    <a:gd name="T41" fmla="*/ 2147483647 h 575"/>
                    <a:gd name="T42" fmla="*/ 2147483647 w 278"/>
                    <a:gd name="T43" fmla="*/ 2147483647 h 575"/>
                    <a:gd name="T44" fmla="*/ 2147483647 w 278"/>
                    <a:gd name="T45" fmla="*/ 2147483647 h 575"/>
                    <a:gd name="T46" fmla="*/ 2147483647 w 278"/>
                    <a:gd name="T47" fmla="*/ 2147483647 h 575"/>
                    <a:gd name="T48" fmla="*/ 2147483647 w 278"/>
                    <a:gd name="T49" fmla="*/ 2147483647 h 575"/>
                    <a:gd name="T50" fmla="*/ 0 w 278"/>
                    <a:gd name="T51" fmla="*/ 2147483647 h 575"/>
                    <a:gd name="T52" fmla="*/ 2147483647 w 278"/>
                    <a:gd name="T53" fmla="*/ 2147483647 h 575"/>
                    <a:gd name="T54" fmla="*/ 2147483647 w 278"/>
                    <a:gd name="T55" fmla="*/ 2147483647 h 575"/>
                    <a:gd name="T56" fmla="*/ 2147483647 w 278"/>
                    <a:gd name="T57" fmla="*/ 2147483647 h 575"/>
                    <a:gd name="T58" fmla="*/ 2147483647 w 278"/>
                    <a:gd name="T59" fmla="*/ 2147483647 h 575"/>
                    <a:gd name="T60" fmla="*/ 2147483647 w 278"/>
                    <a:gd name="T61" fmla="*/ 2147483647 h 575"/>
                    <a:gd name="T62" fmla="*/ 2147483647 w 278"/>
                    <a:gd name="T63" fmla="*/ 2147483647 h 575"/>
                    <a:gd name="T64" fmla="*/ 2147483647 w 278"/>
                    <a:gd name="T65" fmla="*/ 2147483647 h 575"/>
                    <a:gd name="T66" fmla="*/ 2147483647 w 278"/>
                    <a:gd name="T67" fmla="*/ 2147483647 h 575"/>
                    <a:gd name="T68" fmla="*/ 2147483647 w 278"/>
                    <a:gd name="T69" fmla="*/ 2147483647 h 575"/>
                    <a:gd name="T70" fmla="*/ 2147483647 w 278"/>
                    <a:gd name="T71" fmla="*/ 2147483647 h 575"/>
                    <a:gd name="T72" fmla="*/ 2147483647 w 278"/>
                    <a:gd name="T73" fmla="*/ 2147483647 h 575"/>
                    <a:gd name="T74" fmla="*/ 2147483647 w 278"/>
                    <a:gd name="T75" fmla="*/ 2147483647 h 575"/>
                    <a:gd name="T76" fmla="*/ 2147483647 w 278"/>
                    <a:gd name="T77" fmla="*/ 2147483647 h 575"/>
                    <a:gd name="T78" fmla="*/ 2147483647 w 278"/>
                    <a:gd name="T79" fmla="*/ 2147483647 h 575"/>
                    <a:gd name="T80" fmla="*/ 2147483647 w 278"/>
                    <a:gd name="T81" fmla="*/ 2147483647 h 575"/>
                    <a:gd name="T82" fmla="*/ 2147483647 w 278"/>
                    <a:gd name="T83" fmla="*/ 2147483647 h 575"/>
                    <a:gd name="T84" fmla="*/ 2147483647 w 278"/>
                    <a:gd name="T85" fmla="*/ 2147483647 h 575"/>
                    <a:gd name="T86" fmla="*/ 2147483647 w 278"/>
                    <a:gd name="T87" fmla="*/ 2147483647 h 575"/>
                    <a:gd name="T88" fmla="*/ 2147483647 w 278"/>
                    <a:gd name="T89" fmla="*/ 2147483647 h 575"/>
                    <a:gd name="T90" fmla="*/ 2147483647 w 278"/>
                    <a:gd name="T91" fmla="*/ 0 h 5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8"/>
                    <a:gd name="T139" fmla="*/ 0 h 575"/>
                    <a:gd name="T140" fmla="*/ 278 w 278"/>
                    <a:gd name="T141" fmla="*/ 575 h 57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8" h="575">
                      <a:moveTo>
                        <a:pt x="232" y="0"/>
                      </a:moveTo>
                      <a:lnTo>
                        <a:pt x="246" y="20"/>
                      </a:lnTo>
                      <a:lnTo>
                        <a:pt x="266" y="75"/>
                      </a:lnTo>
                      <a:lnTo>
                        <a:pt x="262" y="101"/>
                      </a:lnTo>
                      <a:lnTo>
                        <a:pt x="268" y="105"/>
                      </a:lnTo>
                      <a:lnTo>
                        <a:pt x="278" y="139"/>
                      </a:lnTo>
                      <a:lnTo>
                        <a:pt x="260" y="171"/>
                      </a:lnTo>
                      <a:lnTo>
                        <a:pt x="248" y="153"/>
                      </a:lnTo>
                      <a:lnTo>
                        <a:pt x="250" y="187"/>
                      </a:lnTo>
                      <a:lnTo>
                        <a:pt x="240" y="213"/>
                      </a:lnTo>
                      <a:lnTo>
                        <a:pt x="240" y="249"/>
                      </a:lnTo>
                      <a:lnTo>
                        <a:pt x="218" y="327"/>
                      </a:lnTo>
                      <a:lnTo>
                        <a:pt x="188" y="409"/>
                      </a:lnTo>
                      <a:lnTo>
                        <a:pt x="188" y="435"/>
                      </a:lnTo>
                      <a:lnTo>
                        <a:pt x="154" y="537"/>
                      </a:lnTo>
                      <a:lnTo>
                        <a:pt x="142" y="553"/>
                      </a:lnTo>
                      <a:lnTo>
                        <a:pt x="102" y="557"/>
                      </a:lnTo>
                      <a:lnTo>
                        <a:pt x="92" y="565"/>
                      </a:lnTo>
                      <a:lnTo>
                        <a:pt x="76" y="567"/>
                      </a:lnTo>
                      <a:lnTo>
                        <a:pt x="64" y="575"/>
                      </a:lnTo>
                      <a:lnTo>
                        <a:pt x="52" y="557"/>
                      </a:lnTo>
                      <a:lnTo>
                        <a:pt x="42" y="553"/>
                      </a:lnTo>
                      <a:lnTo>
                        <a:pt x="16" y="523"/>
                      </a:lnTo>
                      <a:lnTo>
                        <a:pt x="18" y="479"/>
                      </a:lnTo>
                      <a:lnTo>
                        <a:pt x="6" y="459"/>
                      </a:lnTo>
                      <a:lnTo>
                        <a:pt x="0" y="421"/>
                      </a:lnTo>
                      <a:lnTo>
                        <a:pt x="8" y="385"/>
                      </a:lnTo>
                      <a:lnTo>
                        <a:pt x="20" y="377"/>
                      </a:lnTo>
                      <a:lnTo>
                        <a:pt x="20" y="369"/>
                      </a:lnTo>
                      <a:lnTo>
                        <a:pt x="40" y="333"/>
                      </a:lnTo>
                      <a:lnTo>
                        <a:pt x="42" y="301"/>
                      </a:lnTo>
                      <a:lnTo>
                        <a:pt x="30" y="263"/>
                      </a:lnTo>
                      <a:lnTo>
                        <a:pt x="30" y="249"/>
                      </a:lnTo>
                      <a:lnTo>
                        <a:pt x="22" y="237"/>
                      </a:lnTo>
                      <a:lnTo>
                        <a:pt x="42" y="201"/>
                      </a:lnTo>
                      <a:lnTo>
                        <a:pt x="42" y="175"/>
                      </a:lnTo>
                      <a:lnTo>
                        <a:pt x="94" y="165"/>
                      </a:lnTo>
                      <a:lnTo>
                        <a:pt x="122" y="157"/>
                      </a:lnTo>
                      <a:lnTo>
                        <a:pt x="136" y="157"/>
                      </a:lnTo>
                      <a:lnTo>
                        <a:pt x="146" y="139"/>
                      </a:lnTo>
                      <a:lnTo>
                        <a:pt x="184" y="85"/>
                      </a:lnTo>
                      <a:lnTo>
                        <a:pt x="178" y="63"/>
                      </a:lnTo>
                      <a:lnTo>
                        <a:pt x="196" y="61"/>
                      </a:lnTo>
                      <a:lnTo>
                        <a:pt x="220" y="38"/>
                      </a:lnTo>
                      <a:lnTo>
                        <a:pt x="214" y="20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" name="Malawi">
                  <a:extLst>
                    <a:ext uri="{FF2B5EF4-FFF2-40B4-BE49-F238E27FC236}">
                      <a16:creationId xmlns="" xmlns:a16="http://schemas.microsoft.com/office/drawing/2014/main" id="{A1AEFE41-D64F-4B4A-84D1-919AB9EFB0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24462" y="5053330"/>
                  <a:ext cx="76200" cy="211137"/>
                </a:xfrm>
                <a:custGeom>
                  <a:avLst/>
                  <a:gdLst>
                    <a:gd name="T0" fmla="*/ 2147483647 w 114"/>
                    <a:gd name="T1" fmla="*/ 2147483647 h 317"/>
                    <a:gd name="T2" fmla="*/ 2147483647 w 114"/>
                    <a:gd name="T3" fmla="*/ 2147483647 h 317"/>
                    <a:gd name="T4" fmla="*/ 2147483647 w 114"/>
                    <a:gd name="T5" fmla="*/ 2147483647 h 317"/>
                    <a:gd name="T6" fmla="*/ 2147483647 w 114"/>
                    <a:gd name="T7" fmla="*/ 2147483647 h 317"/>
                    <a:gd name="T8" fmla="*/ 2147483647 w 114"/>
                    <a:gd name="T9" fmla="*/ 2147483647 h 317"/>
                    <a:gd name="T10" fmla="*/ 2147483647 w 114"/>
                    <a:gd name="T11" fmla="*/ 2147483647 h 317"/>
                    <a:gd name="T12" fmla="*/ 2147483647 w 114"/>
                    <a:gd name="T13" fmla="*/ 2147483647 h 317"/>
                    <a:gd name="T14" fmla="*/ 2147483647 w 114"/>
                    <a:gd name="T15" fmla="*/ 2147483647 h 317"/>
                    <a:gd name="T16" fmla="*/ 2147483647 w 114"/>
                    <a:gd name="T17" fmla="*/ 2147483647 h 317"/>
                    <a:gd name="T18" fmla="*/ 2147483647 w 114"/>
                    <a:gd name="T19" fmla="*/ 2147483647 h 317"/>
                    <a:gd name="T20" fmla="*/ 2147483647 w 114"/>
                    <a:gd name="T21" fmla="*/ 2147483647 h 317"/>
                    <a:gd name="T22" fmla="*/ 2147483647 w 114"/>
                    <a:gd name="T23" fmla="*/ 2147483647 h 317"/>
                    <a:gd name="T24" fmla="*/ 2147483647 w 114"/>
                    <a:gd name="T25" fmla="*/ 2147483647 h 317"/>
                    <a:gd name="T26" fmla="*/ 2147483647 w 114"/>
                    <a:gd name="T27" fmla="*/ 2147483647 h 317"/>
                    <a:gd name="T28" fmla="*/ 2147483647 w 114"/>
                    <a:gd name="T29" fmla="*/ 2147483647 h 317"/>
                    <a:gd name="T30" fmla="*/ 2147483647 w 114"/>
                    <a:gd name="T31" fmla="*/ 2147483647 h 317"/>
                    <a:gd name="T32" fmla="*/ 2147483647 w 114"/>
                    <a:gd name="T33" fmla="*/ 2147483647 h 317"/>
                    <a:gd name="T34" fmla="*/ 2147483647 w 114"/>
                    <a:gd name="T35" fmla="*/ 0 h 317"/>
                    <a:gd name="T36" fmla="*/ 2147483647 w 114"/>
                    <a:gd name="T37" fmla="*/ 2147483647 h 317"/>
                    <a:gd name="T38" fmla="*/ 2147483647 w 114"/>
                    <a:gd name="T39" fmla="*/ 2147483647 h 317"/>
                    <a:gd name="T40" fmla="*/ 2147483647 w 114"/>
                    <a:gd name="T41" fmla="*/ 2147483647 h 317"/>
                    <a:gd name="T42" fmla="*/ 2147483647 w 114"/>
                    <a:gd name="T43" fmla="*/ 2147483647 h 317"/>
                    <a:gd name="T44" fmla="*/ 2147483647 w 114"/>
                    <a:gd name="T45" fmla="*/ 2147483647 h 317"/>
                    <a:gd name="T46" fmla="*/ 2147483647 w 114"/>
                    <a:gd name="T47" fmla="*/ 2147483647 h 317"/>
                    <a:gd name="T48" fmla="*/ 2147483647 w 114"/>
                    <a:gd name="T49" fmla="*/ 2147483647 h 317"/>
                    <a:gd name="T50" fmla="*/ 0 w 114"/>
                    <a:gd name="T51" fmla="*/ 2147483647 h 317"/>
                    <a:gd name="T52" fmla="*/ 2147483647 w 114"/>
                    <a:gd name="T53" fmla="*/ 2147483647 h 317"/>
                    <a:gd name="T54" fmla="*/ 2147483647 w 114"/>
                    <a:gd name="T55" fmla="*/ 2147483647 h 3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4"/>
                    <a:gd name="T85" fmla="*/ 0 h 317"/>
                    <a:gd name="T86" fmla="*/ 114 w 114"/>
                    <a:gd name="T87" fmla="*/ 317 h 3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4" h="317">
                      <a:moveTo>
                        <a:pt x="32" y="215"/>
                      </a:moveTo>
                      <a:lnTo>
                        <a:pt x="66" y="217"/>
                      </a:lnTo>
                      <a:lnTo>
                        <a:pt x="68" y="243"/>
                      </a:lnTo>
                      <a:lnTo>
                        <a:pt x="58" y="285"/>
                      </a:lnTo>
                      <a:lnTo>
                        <a:pt x="80" y="299"/>
                      </a:lnTo>
                      <a:lnTo>
                        <a:pt x="84" y="317"/>
                      </a:lnTo>
                      <a:lnTo>
                        <a:pt x="104" y="311"/>
                      </a:lnTo>
                      <a:lnTo>
                        <a:pt x="96" y="285"/>
                      </a:lnTo>
                      <a:lnTo>
                        <a:pt x="114" y="257"/>
                      </a:lnTo>
                      <a:lnTo>
                        <a:pt x="108" y="205"/>
                      </a:lnTo>
                      <a:lnTo>
                        <a:pt x="84" y="157"/>
                      </a:lnTo>
                      <a:lnTo>
                        <a:pt x="74" y="122"/>
                      </a:lnTo>
                      <a:lnTo>
                        <a:pt x="84" y="100"/>
                      </a:lnTo>
                      <a:lnTo>
                        <a:pt x="78" y="90"/>
                      </a:lnTo>
                      <a:lnTo>
                        <a:pt x="66" y="58"/>
                      </a:lnTo>
                      <a:lnTo>
                        <a:pt x="54" y="12"/>
                      </a:lnTo>
                      <a:lnTo>
                        <a:pt x="44" y="12"/>
                      </a:lnTo>
                      <a:lnTo>
                        <a:pt x="30" y="0"/>
                      </a:lnTo>
                      <a:lnTo>
                        <a:pt x="14" y="8"/>
                      </a:lnTo>
                      <a:lnTo>
                        <a:pt x="32" y="22"/>
                      </a:lnTo>
                      <a:lnTo>
                        <a:pt x="38" y="56"/>
                      </a:lnTo>
                      <a:lnTo>
                        <a:pt x="24" y="74"/>
                      </a:lnTo>
                      <a:lnTo>
                        <a:pt x="28" y="100"/>
                      </a:lnTo>
                      <a:lnTo>
                        <a:pt x="20" y="126"/>
                      </a:lnTo>
                      <a:lnTo>
                        <a:pt x="6" y="146"/>
                      </a:lnTo>
                      <a:lnTo>
                        <a:pt x="0" y="177"/>
                      </a:lnTo>
                      <a:lnTo>
                        <a:pt x="10" y="191"/>
                      </a:lnTo>
                      <a:lnTo>
                        <a:pt x="32" y="2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" name="Malaysia">
                  <a:extLst>
                    <a:ext uri="{FF2B5EF4-FFF2-40B4-BE49-F238E27FC236}">
                      <a16:creationId xmlns="" xmlns:a16="http://schemas.microsoft.com/office/drawing/2014/main" id="{37516603-FE2D-4EB6-A06D-9C476125EB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915150" y="4613592"/>
                  <a:ext cx="482600" cy="161925"/>
                </a:xfrm>
                <a:custGeom>
                  <a:avLst/>
                  <a:gdLst>
                    <a:gd name="T0" fmla="*/ 2147483647 w 732"/>
                    <a:gd name="T1" fmla="*/ 2147483647 h 246"/>
                    <a:gd name="T2" fmla="*/ 2147483647 w 732"/>
                    <a:gd name="T3" fmla="*/ 2147483647 h 246"/>
                    <a:gd name="T4" fmla="*/ 2147483647 w 732"/>
                    <a:gd name="T5" fmla="*/ 2147483647 h 246"/>
                    <a:gd name="T6" fmla="*/ 2147483647 w 732"/>
                    <a:gd name="T7" fmla="*/ 2147483647 h 246"/>
                    <a:gd name="T8" fmla="*/ 2147483647 w 732"/>
                    <a:gd name="T9" fmla="*/ 2147483647 h 246"/>
                    <a:gd name="T10" fmla="*/ 2147483647 w 732"/>
                    <a:gd name="T11" fmla="*/ 2147483647 h 246"/>
                    <a:gd name="T12" fmla="*/ 2147483647 w 732"/>
                    <a:gd name="T13" fmla="*/ 2147483647 h 246"/>
                    <a:gd name="T14" fmla="*/ 2147483647 w 732"/>
                    <a:gd name="T15" fmla="*/ 2147483647 h 246"/>
                    <a:gd name="T16" fmla="*/ 2147483647 w 732"/>
                    <a:gd name="T17" fmla="*/ 2147483647 h 246"/>
                    <a:gd name="T18" fmla="*/ 2147483647 w 732"/>
                    <a:gd name="T19" fmla="*/ 2147483647 h 246"/>
                    <a:gd name="T20" fmla="*/ 2147483647 w 732"/>
                    <a:gd name="T21" fmla="*/ 2147483647 h 246"/>
                    <a:gd name="T22" fmla="*/ 2147483647 w 732"/>
                    <a:gd name="T23" fmla="*/ 2147483647 h 246"/>
                    <a:gd name="T24" fmla="*/ 2147483647 w 732"/>
                    <a:gd name="T25" fmla="*/ 2147483647 h 246"/>
                    <a:gd name="T26" fmla="*/ 2147483647 w 732"/>
                    <a:gd name="T27" fmla="*/ 2147483647 h 246"/>
                    <a:gd name="T28" fmla="*/ 2147483647 w 732"/>
                    <a:gd name="T29" fmla="*/ 2147483647 h 246"/>
                    <a:gd name="T30" fmla="*/ 2147483647 w 732"/>
                    <a:gd name="T31" fmla="*/ 2147483647 h 246"/>
                    <a:gd name="T32" fmla="*/ 2147483647 w 732"/>
                    <a:gd name="T33" fmla="*/ 2147483647 h 246"/>
                    <a:gd name="T34" fmla="*/ 2147483647 w 732"/>
                    <a:gd name="T35" fmla="*/ 2147483647 h 246"/>
                    <a:gd name="T36" fmla="*/ 2147483647 w 732"/>
                    <a:gd name="T37" fmla="*/ 2147483647 h 246"/>
                    <a:gd name="T38" fmla="*/ 2147483647 w 732"/>
                    <a:gd name="T39" fmla="*/ 2147483647 h 246"/>
                    <a:gd name="T40" fmla="*/ 2147483647 w 732"/>
                    <a:gd name="T41" fmla="*/ 2147483647 h 246"/>
                    <a:gd name="T42" fmla="*/ 2147483647 w 732"/>
                    <a:gd name="T43" fmla="*/ 2147483647 h 246"/>
                    <a:gd name="T44" fmla="*/ 2147483647 w 732"/>
                    <a:gd name="T45" fmla="*/ 2147483647 h 246"/>
                    <a:gd name="T46" fmla="*/ 2147483647 w 732"/>
                    <a:gd name="T47" fmla="*/ 2147483647 h 246"/>
                    <a:gd name="T48" fmla="*/ 2147483647 w 732"/>
                    <a:gd name="T49" fmla="*/ 2147483647 h 246"/>
                    <a:gd name="T50" fmla="*/ 2147483647 w 732"/>
                    <a:gd name="T51" fmla="*/ 2147483647 h 246"/>
                    <a:gd name="T52" fmla="*/ 2147483647 w 732"/>
                    <a:gd name="T53" fmla="*/ 2147483647 h 246"/>
                    <a:gd name="T54" fmla="*/ 2147483647 w 732"/>
                    <a:gd name="T55" fmla="*/ 2147483647 h 246"/>
                    <a:gd name="T56" fmla="*/ 2147483647 w 732"/>
                    <a:gd name="T57" fmla="*/ 2147483647 h 246"/>
                    <a:gd name="T58" fmla="*/ 2147483647 w 732"/>
                    <a:gd name="T59" fmla="*/ 2147483647 h 246"/>
                    <a:gd name="T60" fmla="*/ 2147483647 w 732"/>
                    <a:gd name="T61" fmla="*/ 2147483647 h 246"/>
                    <a:gd name="T62" fmla="*/ 2147483647 w 732"/>
                    <a:gd name="T63" fmla="*/ 2147483647 h 246"/>
                    <a:gd name="T64" fmla="*/ 2147483647 w 732"/>
                    <a:gd name="T65" fmla="*/ 2147483647 h 246"/>
                    <a:gd name="T66" fmla="*/ 2147483647 w 732"/>
                    <a:gd name="T67" fmla="*/ 2147483647 h 246"/>
                    <a:gd name="T68" fmla="*/ 2147483647 w 732"/>
                    <a:gd name="T69" fmla="*/ 2147483647 h 246"/>
                    <a:gd name="T70" fmla="*/ 2147483647 w 732"/>
                    <a:gd name="T71" fmla="*/ 2147483647 h 246"/>
                    <a:gd name="T72" fmla="*/ 2147483647 w 732"/>
                    <a:gd name="T73" fmla="*/ 0 h 246"/>
                    <a:gd name="T74" fmla="*/ 2147483647 w 732"/>
                    <a:gd name="T75" fmla="*/ 2147483647 h 246"/>
                    <a:gd name="T76" fmla="*/ 2147483647 w 732"/>
                    <a:gd name="T77" fmla="*/ 2147483647 h 246"/>
                    <a:gd name="T78" fmla="*/ 2147483647 w 732"/>
                    <a:gd name="T79" fmla="*/ 2147483647 h 24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32"/>
                    <a:gd name="T121" fmla="*/ 0 h 246"/>
                    <a:gd name="T122" fmla="*/ 732 w 732"/>
                    <a:gd name="T123" fmla="*/ 246 h 24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32" h="246">
                      <a:moveTo>
                        <a:pt x="0" y="20"/>
                      </a:moveTo>
                      <a:lnTo>
                        <a:pt x="24" y="20"/>
                      </a:lnTo>
                      <a:lnTo>
                        <a:pt x="38" y="30"/>
                      </a:lnTo>
                      <a:lnTo>
                        <a:pt x="38" y="46"/>
                      </a:lnTo>
                      <a:lnTo>
                        <a:pt x="68" y="46"/>
                      </a:lnTo>
                      <a:lnTo>
                        <a:pt x="78" y="30"/>
                      </a:lnTo>
                      <a:lnTo>
                        <a:pt x="86" y="40"/>
                      </a:lnTo>
                      <a:lnTo>
                        <a:pt x="90" y="54"/>
                      </a:lnTo>
                      <a:lnTo>
                        <a:pt x="124" y="90"/>
                      </a:lnTo>
                      <a:lnTo>
                        <a:pt x="124" y="126"/>
                      </a:lnTo>
                      <a:lnTo>
                        <a:pt x="126" y="166"/>
                      </a:lnTo>
                      <a:lnTo>
                        <a:pt x="140" y="172"/>
                      </a:lnTo>
                      <a:lnTo>
                        <a:pt x="144" y="186"/>
                      </a:lnTo>
                      <a:lnTo>
                        <a:pt x="156" y="202"/>
                      </a:lnTo>
                      <a:lnTo>
                        <a:pt x="166" y="212"/>
                      </a:lnTo>
                      <a:lnTo>
                        <a:pt x="170" y="228"/>
                      </a:lnTo>
                      <a:lnTo>
                        <a:pt x="160" y="222"/>
                      </a:lnTo>
                      <a:lnTo>
                        <a:pt x="152" y="226"/>
                      </a:lnTo>
                      <a:lnTo>
                        <a:pt x="148" y="234"/>
                      </a:lnTo>
                      <a:lnTo>
                        <a:pt x="122" y="210"/>
                      </a:lnTo>
                      <a:lnTo>
                        <a:pt x="112" y="208"/>
                      </a:lnTo>
                      <a:lnTo>
                        <a:pt x="82" y="182"/>
                      </a:lnTo>
                      <a:lnTo>
                        <a:pt x="72" y="180"/>
                      </a:lnTo>
                      <a:lnTo>
                        <a:pt x="56" y="166"/>
                      </a:lnTo>
                      <a:lnTo>
                        <a:pt x="32" y="124"/>
                      </a:lnTo>
                      <a:lnTo>
                        <a:pt x="32" y="114"/>
                      </a:lnTo>
                      <a:lnTo>
                        <a:pt x="20" y="106"/>
                      </a:lnTo>
                      <a:lnTo>
                        <a:pt x="20" y="92"/>
                      </a:lnTo>
                      <a:lnTo>
                        <a:pt x="4" y="52"/>
                      </a:lnTo>
                      <a:lnTo>
                        <a:pt x="10" y="32"/>
                      </a:lnTo>
                      <a:lnTo>
                        <a:pt x="0" y="20"/>
                      </a:lnTo>
                      <a:close/>
                      <a:moveTo>
                        <a:pt x="582" y="74"/>
                      </a:moveTo>
                      <a:lnTo>
                        <a:pt x="588" y="80"/>
                      </a:lnTo>
                      <a:lnTo>
                        <a:pt x="588" y="96"/>
                      </a:lnTo>
                      <a:lnTo>
                        <a:pt x="568" y="88"/>
                      </a:lnTo>
                      <a:lnTo>
                        <a:pt x="568" y="102"/>
                      </a:lnTo>
                      <a:lnTo>
                        <a:pt x="560" y="112"/>
                      </a:lnTo>
                      <a:lnTo>
                        <a:pt x="536" y="88"/>
                      </a:lnTo>
                      <a:lnTo>
                        <a:pt x="498" y="150"/>
                      </a:lnTo>
                      <a:lnTo>
                        <a:pt x="440" y="164"/>
                      </a:lnTo>
                      <a:lnTo>
                        <a:pt x="438" y="182"/>
                      </a:lnTo>
                      <a:lnTo>
                        <a:pt x="432" y="182"/>
                      </a:lnTo>
                      <a:lnTo>
                        <a:pt x="424" y="216"/>
                      </a:lnTo>
                      <a:lnTo>
                        <a:pt x="396" y="206"/>
                      </a:lnTo>
                      <a:lnTo>
                        <a:pt x="376" y="208"/>
                      </a:lnTo>
                      <a:lnTo>
                        <a:pt x="416" y="246"/>
                      </a:lnTo>
                      <a:lnTo>
                        <a:pt x="440" y="238"/>
                      </a:lnTo>
                      <a:lnTo>
                        <a:pt x="456" y="244"/>
                      </a:lnTo>
                      <a:lnTo>
                        <a:pt x="472" y="240"/>
                      </a:lnTo>
                      <a:lnTo>
                        <a:pt x="484" y="224"/>
                      </a:lnTo>
                      <a:lnTo>
                        <a:pt x="508" y="218"/>
                      </a:lnTo>
                      <a:lnTo>
                        <a:pt x="518" y="228"/>
                      </a:lnTo>
                      <a:lnTo>
                        <a:pt x="552" y="228"/>
                      </a:lnTo>
                      <a:lnTo>
                        <a:pt x="566" y="218"/>
                      </a:lnTo>
                      <a:lnTo>
                        <a:pt x="568" y="170"/>
                      </a:lnTo>
                      <a:lnTo>
                        <a:pt x="582" y="160"/>
                      </a:lnTo>
                      <a:lnTo>
                        <a:pt x="598" y="110"/>
                      </a:lnTo>
                      <a:lnTo>
                        <a:pt x="614" y="104"/>
                      </a:lnTo>
                      <a:lnTo>
                        <a:pt x="660" y="108"/>
                      </a:lnTo>
                      <a:lnTo>
                        <a:pt x="668" y="100"/>
                      </a:lnTo>
                      <a:lnTo>
                        <a:pt x="712" y="104"/>
                      </a:lnTo>
                      <a:lnTo>
                        <a:pt x="714" y="94"/>
                      </a:lnTo>
                      <a:lnTo>
                        <a:pt x="706" y="94"/>
                      </a:lnTo>
                      <a:lnTo>
                        <a:pt x="688" y="74"/>
                      </a:lnTo>
                      <a:lnTo>
                        <a:pt x="700" y="74"/>
                      </a:lnTo>
                      <a:lnTo>
                        <a:pt x="724" y="74"/>
                      </a:lnTo>
                      <a:lnTo>
                        <a:pt x="732" y="56"/>
                      </a:lnTo>
                      <a:lnTo>
                        <a:pt x="714" y="54"/>
                      </a:lnTo>
                      <a:lnTo>
                        <a:pt x="698" y="42"/>
                      </a:lnTo>
                      <a:lnTo>
                        <a:pt x="686" y="48"/>
                      </a:lnTo>
                      <a:lnTo>
                        <a:pt x="662" y="38"/>
                      </a:lnTo>
                      <a:lnTo>
                        <a:pt x="664" y="24"/>
                      </a:lnTo>
                      <a:lnTo>
                        <a:pt x="650" y="12"/>
                      </a:lnTo>
                      <a:lnTo>
                        <a:pt x="648" y="0"/>
                      </a:lnTo>
                      <a:lnTo>
                        <a:pt x="632" y="0"/>
                      </a:lnTo>
                      <a:lnTo>
                        <a:pt x="596" y="44"/>
                      </a:lnTo>
                      <a:lnTo>
                        <a:pt x="590" y="44"/>
                      </a:lnTo>
                      <a:lnTo>
                        <a:pt x="578" y="56"/>
                      </a:lnTo>
                      <a:lnTo>
                        <a:pt x="590" y="60"/>
                      </a:lnTo>
                      <a:lnTo>
                        <a:pt x="582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" name="Mali">
                  <a:extLst>
                    <a:ext uri="{FF2B5EF4-FFF2-40B4-BE49-F238E27FC236}">
                      <a16:creationId xmlns="" xmlns:a16="http://schemas.microsoft.com/office/drawing/2014/main" id="{7A4B2FAD-578D-4661-AA36-58B89FEA24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03687" y="4146867"/>
                  <a:ext cx="407988" cy="406400"/>
                </a:xfrm>
                <a:custGeom>
                  <a:avLst/>
                  <a:gdLst>
                    <a:gd name="T0" fmla="*/ 2147483647 w 620"/>
                    <a:gd name="T1" fmla="*/ 2147483647 h 614"/>
                    <a:gd name="T2" fmla="*/ 2147483647 w 620"/>
                    <a:gd name="T3" fmla="*/ 2147483647 h 614"/>
                    <a:gd name="T4" fmla="*/ 2147483647 w 620"/>
                    <a:gd name="T5" fmla="*/ 2147483647 h 614"/>
                    <a:gd name="T6" fmla="*/ 2147483647 w 620"/>
                    <a:gd name="T7" fmla="*/ 2147483647 h 614"/>
                    <a:gd name="T8" fmla="*/ 2147483647 w 620"/>
                    <a:gd name="T9" fmla="*/ 2147483647 h 614"/>
                    <a:gd name="T10" fmla="*/ 2147483647 w 620"/>
                    <a:gd name="T11" fmla="*/ 2147483647 h 614"/>
                    <a:gd name="T12" fmla="*/ 2147483647 w 620"/>
                    <a:gd name="T13" fmla="*/ 2147483647 h 614"/>
                    <a:gd name="T14" fmla="*/ 2147483647 w 620"/>
                    <a:gd name="T15" fmla="*/ 2147483647 h 614"/>
                    <a:gd name="T16" fmla="*/ 2147483647 w 620"/>
                    <a:gd name="T17" fmla="*/ 2147483647 h 614"/>
                    <a:gd name="T18" fmla="*/ 2147483647 w 620"/>
                    <a:gd name="T19" fmla="*/ 2147483647 h 614"/>
                    <a:gd name="T20" fmla="*/ 2147483647 w 620"/>
                    <a:gd name="T21" fmla="*/ 2147483647 h 614"/>
                    <a:gd name="T22" fmla="*/ 2147483647 w 620"/>
                    <a:gd name="T23" fmla="*/ 2147483647 h 614"/>
                    <a:gd name="T24" fmla="*/ 2147483647 w 620"/>
                    <a:gd name="T25" fmla="*/ 2147483647 h 614"/>
                    <a:gd name="T26" fmla="*/ 2147483647 w 620"/>
                    <a:gd name="T27" fmla="*/ 2147483647 h 614"/>
                    <a:gd name="T28" fmla="*/ 2147483647 w 620"/>
                    <a:gd name="T29" fmla="*/ 2147483647 h 614"/>
                    <a:gd name="T30" fmla="*/ 2147483647 w 620"/>
                    <a:gd name="T31" fmla="*/ 2147483647 h 614"/>
                    <a:gd name="T32" fmla="*/ 2147483647 w 620"/>
                    <a:gd name="T33" fmla="*/ 2147483647 h 614"/>
                    <a:gd name="T34" fmla="*/ 2147483647 w 620"/>
                    <a:gd name="T35" fmla="*/ 2147483647 h 614"/>
                    <a:gd name="T36" fmla="*/ 0 w 620"/>
                    <a:gd name="T37" fmla="*/ 2147483647 h 614"/>
                    <a:gd name="T38" fmla="*/ 2147483647 w 620"/>
                    <a:gd name="T39" fmla="*/ 2147483647 h 614"/>
                    <a:gd name="T40" fmla="*/ 2147483647 w 620"/>
                    <a:gd name="T41" fmla="*/ 2147483647 h 614"/>
                    <a:gd name="T42" fmla="*/ 2147483647 w 620"/>
                    <a:gd name="T43" fmla="*/ 2147483647 h 614"/>
                    <a:gd name="T44" fmla="*/ 2147483647 w 620"/>
                    <a:gd name="T45" fmla="*/ 2147483647 h 614"/>
                    <a:gd name="T46" fmla="*/ 2147483647 w 620"/>
                    <a:gd name="T47" fmla="*/ 2147483647 h 614"/>
                    <a:gd name="T48" fmla="*/ 2147483647 w 620"/>
                    <a:gd name="T49" fmla="*/ 2147483647 h 614"/>
                    <a:gd name="T50" fmla="*/ 2147483647 w 620"/>
                    <a:gd name="T51" fmla="*/ 2147483647 h 614"/>
                    <a:gd name="T52" fmla="*/ 2147483647 w 620"/>
                    <a:gd name="T53" fmla="*/ 2147483647 h 614"/>
                    <a:gd name="T54" fmla="*/ 2147483647 w 620"/>
                    <a:gd name="T55" fmla="*/ 2147483647 h 614"/>
                    <a:gd name="T56" fmla="*/ 2147483647 w 620"/>
                    <a:gd name="T57" fmla="*/ 2147483647 h 614"/>
                    <a:gd name="T58" fmla="*/ 2147483647 w 620"/>
                    <a:gd name="T59" fmla="*/ 2147483647 h 614"/>
                    <a:gd name="T60" fmla="*/ 2147483647 w 620"/>
                    <a:gd name="T61" fmla="*/ 2147483647 h 614"/>
                    <a:gd name="T62" fmla="*/ 2147483647 w 620"/>
                    <a:gd name="T63" fmla="*/ 2147483647 h 614"/>
                    <a:gd name="T64" fmla="*/ 2147483647 w 620"/>
                    <a:gd name="T65" fmla="*/ 2147483647 h 6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0"/>
                    <a:gd name="T100" fmla="*/ 0 h 614"/>
                    <a:gd name="T101" fmla="*/ 620 w 620"/>
                    <a:gd name="T102" fmla="*/ 614 h 6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0" h="614">
                      <a:moveTo>
                        <a:pt x="472" y="410"/>
                      </a:moveTo>
                      <a:lnTo>
                        <a:pt x="444" y="402"/>
                      </a:lnTo>
                      <a:lnTo>
                        <a:pt x="416" y="420"/>
                      </a:lnTo>
                      <a:lnTo>
                        <a:pt x="386" y="424"/>
                      </a:lnTo>
                      <a:lnTo>
                        <a:pt x="382" y="444"/>
                      </a:lnTo>
                      <a:lnTo>
                        <a:pt x="376" y="450"/>
                      </a:lnTo>
                      <a:lnTo>
                        <a:pt x="368" y="444"/>
                      </a:lnTo>
                      <a:lnTo>
                        <a:pt x="334" y="490"/>
                      </a:lnTo>
                      <a:lnTo>
                        <a:pt x="316" y="476"/>
                      </a:lnTo>
                      <a:lnTo>
                        <a:pt x="302" y="488"/>
                      </a:lnTo>
                      <a:lnTo>
                        <a:pt x="304" y="506"/>
                      </a:lnTo>
                      <a:lnTo>
                        <a:pt x="286" y="536"/>
                      </a:lnTo>
                      <a:lnTo>
                        <a:pt x="266" y="538"/>
                      </a:lnTo>
                      <a:lnTo>
                        <a:pt x="266" y="562"/>
                      </a:lnTo>
                      <a:lnTo>
                        <a:pt x="252" y="588"/>
                      </a:lnTo>
                      <a:lnTo>
                        <a:pt x="252" y="602"/>
                      </a:lnTo>
                      <a:lnTo>
                        <a:pt x="242" y="602"/>
                      </a:lnTo>
                      <a:lnTo>
                        <a:pt x="228" y="612"/>
                      </a:lnTo>
                      <a:lnTo>
                        <a:pt x="222" y="598"/>
                      </a:lnTo>
                      <a:lnTo>
                        <a:pt x="212" y="592"/>
                      </a:lnTo>
                      <a:lnTo>
                        <a:pt x="194" y="614"/>
                      </a:lnTo>
                      <a:lnTo>
                        <a:pt x="178" y="604"/>
                      </a:lnTo>
                      <a:lnTo>
                        <a:pt x="158" y="610"/>
                      </a:lnTo>
                      <a:lnTo>
                        <a:pt x="152" y="586"/>
                      </a:lnTo>
                      <a:lnTo>
                        <a:pt x="132" y="586"/>
                      </a:lnTo>
                      <a:lnTo>
                        <a:pt x="142" y="570"/>
                      </a:lnTo>
                      <a:lnTo>
                        <a:pt x="142" y="558"/>
                      </a:lnTo>
                      <a:lnTo>
                        <a:pt x="126" y="554"/>
                      </a:lnTo>
                      <a:lnTo>
                        <a:pt x="120" y="524"/>
                      </a:lnTo>
                      <a:lnTo>
                        <a:pt x="110" y="516"/>
                      </a:lnTo>
                      <a:lnTo>
                        <a:pt x="52" y="544"/>
                      </a:lnTo>
                      <a:lnTo>
                        <a:pt x="44" y="528"/>
                      </a:lnTo>
                      <a:lnTo>
                        <a:pt x="28" y="532"/>
                      </a:lnTo>
                      <a:lnTo>
                        <a:pt x="16" y="520"/>
                      </a:lnTo>
                      <a:lnTo>
                        <a:pt x="18" y="502"/>
                      </a:lnTo>
                      <a:lnTo>
                        <a:pt x="2" y="472"/>
                      </a:lnTo>
                      <a:lnTo>
                        <a:pt x="6" y="460"/>
                      </a:lnTo>
                      <a:lnTo>
                        <a:pt x="0" y="426"/>
                      </a:lnTo>
                      <a:lnTo>
                        <a:pt x="24" y="384"/>
                      </a:lnTo>
                      <a:lnTo>
                        <a:pt x="46" y="402"/>
                      </a:lnTo>
                      <a:lnTo>
                        <a:pt x="60" y="384"/>
                      </a:lnTo>
                      <a:lnTo>
                        <a:pt x="80" y="382"/>
                      </a:lnTo>
                      <a:lnTo>
                        <a:pt x="96" y="388"/>
                      </a:lnTo>
                      <a:lnTo>
                        <a:pt x="118" y="380"/>
                      </a:lnTo>
                      <a:lnTo>
                        <a:pt x="244" y="386"/>
                      </a:lnTo>
                      <a:lnTo>
                        <a:pt x="254" y="358"/>
                      </a:lnTo>
                      <a:lnTo>
                        <a:pt x="246" y="350"/>
                      </a:lnTo>
                      <a:lnTo>
                        <a:pt x="220" y="4"/>
                      </a:lnTo>
                      <a:lnTo>
                        <a:pt x="262" y="0"/>
                      </a:lnTo>
                      <a:lnTo>
                        <a:pt x="490" y="164"/>
                      </a:lnTo>
                      <a:lnTo>
                        <a:pt x="502" y="184"/>
                      </a:lnTo>
                      <a:lnTo>
                        <a:pt x="516" y="184"/>
                      </a:lnTo>
                      <a:lnTo>
                        <a:pt x="540" y="204"/>
                      </a:lnTo>
                      <a:lnTo>
                        <a:pt x="554" y="196"/>
                      </a:lnTo>
                      <a:lnTo>
                        <a:pt x="580" y="210"/>
                      </a:lnTo>
                      <a:lnTo>
                        <a:pt x="582" y="244"/>
                      </a:lnTo>
                      <a:lnTo>
                        <a:pt x="594" y="250"/>
                      </a:lnTo>
                      <a:lnTo>
                        <a:pt x="620" y="244"/>
                      </a:lnTo>
                      <a:lnTo>
                        <a:pt x="620" y="358"/>
                      </a:lnTo>
                      <a:lnTo>
                        <a:pt x="600" y="390"/>
                      </a:lnTo>
                      <a:lnTo>
                        <a:pt x="576" y="386"/>
                      </a:lnTo>
                      <a:lnTo>
                        <a:pt x="552" y="392"/>
                      </a:lnTo>
                      <a:lnTo>
                        <a:pt x="536" y="400"/>
                      </a:lnTo>
                      <a:lnTo>
                        <a:pt x="504" y="400"/>
                      </a:lnTo>
                      <a:lnTo>
                        <a:pt x="490" y="412"/>
                      </a:lnTo>
                      <a:lnTo>
                        <a:pt x="472" y="4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" name="Malta">
                  <a:extLst>
                    <a:ext uri="{FF2B5EF4-FFF2-40B4-BE49-F238E27FC236}">
                      <a16:creationId xmlns="" xmlns:a16="http://schemas.microsoft.com/office/drawing/2014/main" id="{5B33DCDD-EE1C-4DF1-9541-1AE135C280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52975" y="3827780"/>
                  <a:ext cx="12700" cy="11112"/>
                </a:xfrm>
                <a:custGeom>
                  <a:avLst/>
                  <a:gdLst>
                    <a:gd name="T0" fmla="*/ 0 w 20"/>
                    <a:gd name="T1" fmla="*/ 0 h 16"/>
                    <a:gd name="T2" fmla="*/ 2147483647 w 20"/>
                    <a:gd name="T3" fmla="*/ 0 h 16"/>
                    <a:gd name="T4" fmla="*/ 2147483647 w 20"/>
                    <a:gd name="T5" fmla="*/ 2147483647 h 16"/>
                    <a:gd name="T6" fmla="*/ 2147483647 w 20"/>
                    <a:gd name="T7" fmla="*/ 2147483647 h 16"/>
                    <a:gd name="T8" fmla="*/ 2147483647 w 20"/>
                    <a:gd name="T9" fmla="*/ 2147483647 h 16"/>
                    <a:gd name="T10" fmla="*/ 0 w 20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6"/>
                    <a:gd name="T20" fmla="*/ 20 w 20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4"/>
                      </a:lnTo>
                      <a:lnTo>
                        <a:pt x="16" y="16"/>
                      </a:lnTo>
                      <a:lnTo>
                        <a:pt x="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" name="Mauritania">
                  <a:extLst>
                    <a:ext uri="{FF2B5EF4-FFF2-40B4-BE49-F238E27FC236}">
                      <a16:creationId xmlns="" xmlns:a16="http://schemas.microsoft.com/office/drawing/2014/main" id="{574E8774-1523-4BAF-9FAC-D4BB0B5678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78275" y="4084955"/>
                  <a:ext cx="298450" cy="344487"/>
                </a:xfrm>
                <a:custGeom>
                  <a:avLst/>
                  <a:gdLst>
                    <a:gd name="T0" fmla="*/ 0 w 453"/>
                    <a:gd name="T1" fmla="*/ 2147483647 h 520"/>
                    <a:gd name="T2" fmla="*/ 2147483647 w 453"/>
                    <a:gd name="T3" fmla="*/ 2147483647 h 520"/>
                    <a:gd name="T4" fmla="*/ 2147483647 w 453"/>
                    <a:gd name="T5" fmla="*/ 2147483647 h 520"/>
                    <a:gd name="T6" fmla="*/ 2147483647 w 453"/>
                    <a:gd name="T7" fmla="*/ 2147483647 h 520"/>
                    <a:gd name="T8" fmla="*/ 2147483647 w 453"/>
                    <a:gd name="T9" fmla="*/ 2147483647 h 520"/>
                    <a:gd name="T10" fmla="*/ 2147483647 w 453"/>
                    <a:gd name="T11" fmla="*/ 2147483647 h 520"/>
                    <a:gd name="T12" fmla="*/ 2147483647 w 453"/>
                    <a:gd name="T13" fmla="*/ 2147483647 h 520"/>
                    <a:gd name="T14" fmla="*/ 2147483647 w 453"/>
                    <a:gd name="T15" fmla="*/ 0 h 520"/>
                    <a:gd name="T16" fmla="*/ 2147483647 w 453"/>
                    <a:gd name="T17" fmla="*/ 2147483647 h 520"/>
                    <a:gd name="T18" fmla="*/ 2147483647 w 453"/>
                    <a:gd name="T19" fmla="*/ 2147483647 h 520"/>
                    <a:gd name="T20" fmla="*/ 2147483647 w 453"/>
                    <a:gd name="T21" fmla="*/ 2147483647 h 520"/>
                    <a:gd name="T22" fmla="*/ 2147483647 w 453"/>
                    <a:gd name="T23" fmla="*/ 2147483647 h 520"/>
                    <a:gd name="T24" fmla="*/ 2147483647 w 453"/>
                    <a:gd name="T25" fmla="*/ 2147483647 h 520"/>
                    <a:gd name="T26" fmla="*/ 2147483647 w 453"/>
                    <a:gd name="T27" fmla="*/ 2147483647 h 520"/>
                    <a:gd name="T28" fmla="*/ 2147483647 w 453"/>
                    <a:gd name="T29" fmla="*/ 2147483647 h 520"/>
                    <a:gd name="T30" fmla="*/ 2147483647 w 453"/>
                    <a:gd name="T31" fmla="*/ 2147483647 h 520"/>
                    <a:gd name="T32" fmla="*/ 2147483647 w 453"/>
                    <a:gd name="T33" fmla="*/ 2147483647 h 520"/>
                    <a:gd name="T34" fmla="*/ 2147483647 w 453"/>
                    <a:gd name="T35" fmla="*/ 2147483647 h 520"/>
                    <a:gd name="T36" fmla="*/ 2147483647 w 453"/>
                    <a:gd name="T37" fmla="*/ 2147483647 h 520"/>
                    <a:gd name="T38" fmla="*/ 2147483647 w 453"/>
                    <a:gd name="T39" fmla="*/ 2147483647 h 520"/>
                    <a:gd name="T40" fmla="*/ 2147483647 w 453"/>
                    <a:gd name="T41" fmla="*/ 2147483647 h 520"/>
                    <a:gd name="T42" fmla="*/ 2147483647 w 453"/>
                    <a:gd name="T43" fmla="*/ 2147483647 h 520"/>
                    <a:gd name="T44" fmla="*/ 2147483647 w 453"/>
                    <a:gd name="T45" fmla="*/ 2147483647 h 520"/>
                    <a:gd name="T46" fmla="*/ 2147483647 w 453"/>
                    <a:gd name="T47" fmla="*/ 2147483647 h 520"/>
                    <a:gd name="T48" fmla="*/ 2147483647 w 453"/>
                    <a:gd name="T49" fmla="*/ 2147483647 h 520"/>
                    <a:gd name="T50" fmla="*/ 2147483647 w 453"/>
                    <a:gd name="T51" fmla="*/ 2147483647 h 520"/>
                    <a:gd name="T52" fmla="*/ 2147483647 w 453"/>
                    <a:gd name="T53" fmla="*/ 2147483647 h 520"/>
                    <a:gd name="T54" fmla="*/ 2147483647 w 453"/>
                    <a:gd name="T55" fmla="*/ 2147483647 h 520"/>
                    <a:gd name="T56" fmla="*/ 2147483647 w 453"/>
                    <a:gd name="T57" fmla="*/ 2147483647 h 520"/>
                    <a:gd name="T58" fmla="*/ 2147483647 w 453"/>
                    <a:gd name="T59" fmla="*/ 2147483647 h 520"/>
                    <a:gd name="T60" fmla="*/ 2147483647 w 453"/>
                    <a:gd name="T61" fmla="*/ 2147483647 h 520"/>
                    <a:gd name="T62" fmla="*/ 2147483647 w 453"/>
                    <a:gd name="T63" fmla="*/ 2147483647 h 520"/>
                    <a:gd name="T64" fmla="*/ 2147483647 w 453"/>
                    <a:gd name="T65" fmla="*/ 2147483647 h 520"/>
                    <a:gd name="T66" fmla="*/ 2147483647 w 453"/>
                    <a:gd name="T67" fmla="*/ 2147483647 h 520"/>
                    <a:gd name="T68" fmla="*/ 0 w 453"/>
                    <a:gd name="T69" fmla="*/ 2147483647 h 5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3"/>
                    <a:gd name="T106" fmla="*/ 0 h 520"/>
                    <a:gd name="T107" fmla="*/ 453 w 453"/>
                    <a:gd name="T108" fmla="*/ 520 h 52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3" h="520">
                      <a:moveTo>
                        <a:pt x="0" y="248"/>
                      </a:moveTo>
                      <a:lnTo>
                        <a:pt x="142" y="250"/>
                      </a:lnTo>
                      <a:lnTo>
                        <a:pt x="144" y="182"/>
                      </a:lnTo>
                      <a:lnTo>
                        <a:pt x="156" y="164"/>
                      </a:lnTo>
                      <a:lnTo>
                        <a:pt x="185" y="168"/>
                      </a:lnTo>
                      <a:lnTo>
                        <a:pt x="185" y="52"/>
                      </a:lnTo>
                      <a:lnTo>
                        <a:pt x="319" y="50"/>
                      </a:lnTo>
                      <a:lnTo>
                        <a:pt x="319" y="0"/>
                      </a:lnTo>
                      <a:lnTo>
                        <a:pt x="453" y="94"/>
                      </a:lnTo>
                      <a:lnTo>
                        <a:pt x="411" y="98"/>
                      </a:lnTo>
                      <a:lnTo>
                        <a:pt x="437" y="444"/>
                      </a:lnTo>
                      <a:lnTo>
                        <a:pt x="445" y="452"/>
                      </a:lnTo>
                      <a:lnTo>
                        <a:pt x="435" y="480"/>
                      </a:lnTo>
                      <a:lnTo>
                        <a:pt x="309" y="474"/>
                      </a:lnTo>
                      <a:lnTo>
                        <a:pt x="287" y="482"/>
                      </a:lnTo>
                      <a:lnTo>
                        <a:pt x="271" y="476"/>
                      </a:lnTo>
                      <a:lnTo>
                        <a:pt x="251" y="478"/>
                      </a:lnTo>
                      <a:lnTo>
                        <a:pt x="237" y="496"/>
                      </a:lnTo>
                      <a:lnTo>
                        <a:pt x="215" y="478"/>
                      </a:lnTo>
                      <a:lnTo>
                        <a:pt x="191" y="520"/>
                      </a:lnTo>
                      <a:lnTo>
                        <a:pt x="168" y="504"/>
                      </a:lnTo>
                      <a:lnTo>
                        <a:pt x="146" y="476"/>
                      </a:lnTo>
                      <a:lnTo>
                        <a:pt x="120" y="466"/>
                      </a:lnTo>
                      <a:lnTo>
                        <a:pt x="104" y="448"/>
                      </a:lnTo>
                      <a:lnTo>
                        <a:pt x="50" y="460"/>
                      </a:lnTo>
                      <a:lnTo>
                        <a:pt x="36" y="452"/>
                      </a:lnTo>
                      <a:lnTo>
                        <a:pt x="18" y="462"/>
                      </a:lnTo>
                      <a:lnTo>
                        <a:pt x="20" y="438"/>
                      </a:lnTo>
                      <a:lnTo>
                        <a:pt x="32" y="408"/>
                      </a:lnTo>
                      <a:lnTo>
                        <a:pt x="32" y="344"/>
                      </a:lnTo>
                      <a:lnTo>
                        <a:pt x="26" y="330"/>
                      </a:lnTo>
                      <a:lnTo>
                        <a:pt x="28" y="296"/>
                      </a:lnTo>
                      <a:lnTo>
                        <a:pt x="20" y="274"/>
                      </a:lnTo>
                      <a:lnTo>
                        <a:pt x="6" y="262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" name="Mexico">
                  <a:extLst>
                    <a:ext uri="{FF2B5EF4-FFF2-40B4-BE49-F238E27FC236}">
                      <a16:creationId xmlns="" xmlns:a16="http://schemas.microsoft.com/office/drawing/2014/main" id="{AADAE55D-D718-4CAA-94E1-61E5C98B5A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9687" y="3937317"/>
                  <a:ext cx="819150" cy="541338"/>
                </a:xfrm>
                <a:custGeom>
                  <a:avLst/>
                  <a:gdLst>
                    <a:gd name="T0" fmla="*/ 2147483647 w 1244"/>
                    <a:gd name="T1" fmla="*/ 2147483647 h 822"/>
                    <a:gd name="T2" fmla="*/ 2147483647 w 1244"/>
                    <a:gd name="T3" fmla="*/ 2147483647 h 822"/>
                    <a:gd name="T4" fmla="*/ 2147483647 w 1244"/>
                    <a:gd name="T5" fmla="*/ 2147483647 h 822"/>
                    <a:gd name="T6" fmla="*/ 2147483647 w 1244"/>
                    <a:gd name="T7" fmla="*/ 2147483647 h 822"/>
                    <a:gd name="T8" fmla="*/ 2147483647 w 1244"/>
                    <a:gd name="T9" fmla="*/ 2147483647 h 822"/>
                    <a:gd name="T10" fmla="*/ 2147483647 w 1244"/>
                    <a:gd name="T11" fmla="*/ 2147483647 h 822"/>
                    <a:gd name="T12" fmla="*/ 2147483647 w 1244"/>
                    <a:gd name="T13" fmla="*/ 2147483647 h 822"/>
                    <a:gd name="T14" fmla="*/ 2147483647 w 1244"/>
                    <a:gd name="T15" fmla="*/ 2147483647 h 822"/>
                    <a:gd name="T16" fmla="*/ 2147483647 w 1244"/>
                    <a:gd name="T17" fmla="*/ 2147483647 h 822"/>
                    <a:gd name="T18" fmla="*/ 2147483647 w 1244"/>
                    <a:gd name="T19" fmla="*/ 2147483647 h 822"/>
                    <a:gd name="T20" fmla="*/ 2147483647 w 1244"/>
                    <a:gd name="T21" fmla="*/ 2147483647 h 822"/>
                    <a:gd name="T22" fmla="*/ 2147483647 w 1244"/>
                    <a:gd name="T23" fmla="*/ 2147483647 h 822"/>
                    <a:gd name="T24" fmla="*/ 2147483647 w 1244"/>
                    <a:gd name="T25" fmla="*/ 2147483647 h 822"/>
                    <a:gd name="T26" fmla="*/ 2147483647 w 1244"/>
                    <a:gd name="T27" fmla="*/ 2147483647 h 822"/>
                    <a:gd name="T28" fmla="*/ 2147483647 w 1244"/>
                    <a:gd name="T29" fmla="*/ 2147483647 h 822"/>
                    <a:gd name="T30" fmla="*/ 2147483647 w 1244"/>
                    <a:gd name="T31" fmla="*/ 2147483647 h 822"/>
                    <a:gd name="T32" fmla="*/ 2147483647 w 1244"/>
                    <a:gd name="T33" fmla="*/ 2147483647 h 822"/>
                    <a:gd name="T34" fmla="*/ 2147483647 w 1244"/>
                    <a:gd name="T35" fmla="*/ 2147483647 h 822"/>
                    <a:gd name="T36" fmla="*/ 2147483647 w 1244"/>
                    <a:gd name="T37" fmla="*/ 2147483647 h 822"/>
                    <a:gd name="T38" fmla="*/ 2147483647 w 1244"/>
                    <a:gd name="T39" fmla="*/ 2147483647 h 822"/>
                    <a:gd name="T40" fmla="*/ 2147483647 w 1244"/>
                    <a:gd name="T41" fmla="*/ 2147483647 h 822"/>
                    <a:gd name="T42" fmla="*/ 2147483647 w 1244"/>
                    <a:gd name="T43" fmla="*/ 2147483647 h 822"/>
                    <a:gd name="T44" fmla="*/ 2147483647 w 1244"/>
                    <a:gd name="T45" fmla="*/ 2147483647 h 822"/>
                    <a:gd name="T46" fmla="*/ 2147483647 w 1244"/>
                    <a:gd name="T47" fmla="*/ 2147483647 h 822"/>
                    <a:gd name="T48" fmla="*/ 2147483647 w 1244"/>
                    <a:gd name="T49" fmla="*/ 2147483647 h 822"/>
                    <a:gd name="T50" fmla="*/ 2147483647 w 1244"/>
                    <a:gd name="T51" fmla="*/ 2147483647 h 822"/>
                    <a:gd name="T52" fmla="*/ 2147483647 w 1244"/>
                    <a:gd name="T53" fmla="*/ 2147483647 h 822"/>
                    <a:gd name="T54" fmla="*/ 2147483647 w 1244"/>
                    <a:gd name="T55" fmla="*/ 2147483647 h 822"/>
                    <a:gd name="T56" fmla="*/ 2147483647 w 1244"/>
                    <a:gd name="T57" fmla="*/ 2147483647 h 822"/>
                    <a:gd name="T58" fmla="*/ 2147483647 w 1244"/>
                    <a:gd name="T59" fmla="*/ 2147483647 h 822"/>
                    <a:gd name="T60" fmla="*/ 2147483647 w 1244"/>
                    <a:gd name="T61" fmla="*/ 2147483647 h 822"/>
                    <a:gd name="T62" fmla="*/ 2147483647 w 1244"/>
                    <a:gd name="T63" fmla="*/ 2147483647 h 822"/>
                    <a:gd name="T64" fmla="*/ 2147483647 w 1244"/>
                    <a:gd name="T65" fmla="*/ 2147483647 h 822"/>
                    <a:gd name="T66" fmla="*/ 2147483647 w 1244"/>
                    <a:gd name="T67" fmla="*/ 2147483647 h 822"/>
                    <a:gd name="T68" fmla="*/ 2147483647 w 1244"/>
                    <a:gd name="T69" fmla="*/ 2147483647 h 822"/>
                    <a:gd name="T70" fmla="*/ 2147483647 w 1244"/>
                    <a:gd name="T71" fmla="*/ 2147483647 h 822"/>
                    <a:gd name="T72" fmla="*/ 2147483647 w 1244"/>
                    <a:gd name="T73" fmla="*/ 2147483647 h 822"/>
                    <a:gd name="T74" fmla="*/ 0 w 1244"/>
                    <a:gd name="T75" fmla="*/ 0 h 822"/>
                    <a:gd name="T76" fmla="*/ 2147483647 w 1244"/>
                    <a:gd name="T77" fmla="*/ 2147483647 h 822"/>
                    <a:gd name="T78" fmla="*/ 2147483647 w 1244"/>
                    <a:gd name="T79" fmla="*/ 2147483647 h 822"/>
                    <a:gd name="T80" fmla="*/ 2147483647 w 1244"/>
                    <a:gd name="T81" fmla="*/ 2147483647 h 822"/>
                    <a:gd name="T82" fmla="*/ 2147483647 w 1244"/>
                    <a:gd name="T83" fmla="*/ 2147483647 h 822"/>
                    <a:gd name="T84" fmla="*/ 2147483647 w 1244"/>
                    <a:gd name="T85" fmla="*/ 2147483647 h 822"/>
                    <a:gd name="T86" fmla="*/ 2147483647 w 1244"/>
                    <a:gd name="T87" fmla="*/ 2147483647 h 822"/>
                    <a:gd name="T88" fmla="*/ 2147483647 w 1244"/>
                    <a:gd name="T89" fmla="*/ 2147483647 h 822"/>
                    <a:gd name="T90" fmla="*/ 2147483647 w 1244"/>
                    <a:gd name="T91" fmla="*/ 2147483647 h 822"/>
                    <a:gd name="T92" fmla="*/ 2147483647 w 1244"/>
                    <a:gd name="T93" fmla="*/ 2147483647 h 822"/>
                    <a:gd name="T94" fmla="*/ 2147483647 w 1244"/>
                    <a:gd name="T95" fmla="*/ 2147483647 h 822"/>
                    <a:gd name="T96" fmla="*/ 2147483647 w 1244"/>
                    <a:gd name="T97" fmla="*/ 2147483647 h 82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44"/>
                    <a:gd name="T148" fmla="*/ 0 h 822"/>
                    <a:gd name="T149" fmla="*/ 1244 w 1244"/>
                    <a:gd name="T150" fmla="*/ 822 h 82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44" h="822">
                      <a:moveTo>
                        <a:pt x="850" y="419"/>
                      </a:moveTo>
                      <a:lnTo>
                        <a:pt x="840" y="431"/>
                      </a:lnTo>
                      <a:lnTo>
                        <a:pt x="840" y="453"/>
                      </a:lnTo>
                      <a:lnTo>
                        <a:pt x="838" y="481"/>
                      </a:lnTo>
                      <a:lnTo>
                        <a:pt x="844" y="493"/>
                      </a:lnTo>
                      <a:lnTo>
                        <a:pt x="842" y="541"/>
                      </a:lnTo>
                      <a:lnTo>
                        <a:pt x="856" y="547"/>
                      </a:lnTo>
                      <a:lnTo>
                        <a:pt x="862" y="565"/>
                      </a:lnTo>
                      <a:lnTo>
                        <a:pt x="864" y="581"/>
                      </a:lnTo>
                      <a:lnTo>
                        <a:pt x="876" y="589"/>
                      </a:lnTo>
                      <a:lnTo>
                        <a:pt x="900" y="601"/>
                      </a:lnTo>
                      <a:lnTo>
                        <a:pt x="910" y="645"/>
                      </a:lnTo>
                      <a:lnTo>
                        <a:pt x="968" y="674"/>
                      </a:lnTo>
                      <a:lnTo>
                        <a:pt x="992" y="674"/>
                      </a:lnTo>
                      <a:lnTo>
                        <a:pt x="1004" y="664"/>
                      </a:lnTo>
                      <a:lnTo>
                        <a:pt x="1016" y="668"/>
                      </a:lnTo>
                      <a:lnTo>
                        <a:pt x="1030" y="653"/>
                      </a:lnTo>
                      <a:lnTo>
                        <a:pt x="1056" y="653"/>
                      </a:lnTo>
                      <a:lnTo>
                        <a:pt x="1066" y="662"/>
                      </a:lnTo>
                      <a:lnTo>
                        <a:pt x="1098" y="649"/>
                      </a:lnTo>
                      <a:lnTo>
                        <a:pt x="1134" y="569"/>
                      </a:lnTo>
                      <a:lnTo>
                        <a:pt x="1158" y="557"/>
                      </a:lnTo>
                      <a:lnTo>
                        <a:pt x="1176" y="557"/>
                      </a:lnTo>
                      <a:lnTo>
                        <a:pt x="1188" y="549"/>
                      </a:lnTo>
                      <a:lnTo>
                        <a:pt x="1214" y="555"/>
                      </a:lnTo>
                      <a:lnTo>
                        <a:pt x="1240" y="563"/>
                      </a:lnTo>
                      <a:lnTo>
                        <a:pt x="1244" y="579"/>
                      </a:lnTo>
                      <a:lnTo>
                        <a:pt x="1228" y="601"/>
                      </a:lnTo>
                      <a:lnTo>
                        <a:pt x="1220" y="621"/>
                      </a:lnTo>
                      <a:lnTo>
                        <a:pt x="1226" y="637"/>
                      </a:lnTo>
                      <a:lnTo>
                        <a:pt x="1216" y="678"/>
                      </a:lnTo>
                      <a:lnTo>
                        <a:pt x="1210" y="678"/>
                      </a:lnTo>
                      <a:lnTo>
                        <a:pt x="1208" y="658"/>
                      </a:lnTo>
                      <a:lnTo>
                        <a:pt x="1196" y="672"/>
                      </a:lnTo>
                      <a:lnTo>
                        <a:pt x="1174" y="674"/>
                      </a:lnTo>
                      <a:lnTo>
                        <a:pt x="1152" y="692"/>
                      </a:lnTo>
                      <a:lnTo>
                        <a:pt x="1150" y="702"/>
                      </a:lnTo>
                      <a:lnTo>
                        <a:pt x="1084" y="702"/>
                      </a:lnTo>
                      <a:lnTo>
                        <a:pt x="1080" y="714"/>
                      </a:lnTo>
                      <a:lnTo>
                        <a:pt x="1068" y="714"/>
                      </a:lnTo>
                      <a:lnTo>
                        <a:pt x="1096" y="746"/>
                      </a:lnTo>
                      <a:lnTo>
                        <a:pt x="1116" y="758"/>
                      </a:lnTo>
                      <a:lnTo>
                        <a:pt x="1116" y="764"/>
                      </a:lnTo>
                      <a:lnTo>
                        <a:pt x="1058" y="770"/>
                      </a:lnTo>
                      <a:lnTo>
                        <a:pt x="1040" y="822"/>
                      </a:lnTo>
                      <a:lnTo>
                        <a:pt x="1022" y="810"/>
                      </a:lnTo>
                      <a:lnTo>
                        <a:pt x="980" y="768"/>
                      </a:lnTo>
                      <a:lnTo>
                        <a:pt x="972" y="776"/>
                      </a:lnTo>
                      <a:lnTo>
                        <a:pt x="960" y="774"/>
                      </a:lnTo>
                      <a:lnTo>
                        <a:pt x="960" y="764"/>
                      </a:lnTo>
                      <a:lnTo>
                        <a:pt x="940" y="766"/>
                      </a:lnTo>
                      <a:lnTo>
                        <a:pt x="946" y="774"/>
                      </a:lnTo>
                      <a:lnTo>
                        <a:pt x="912" y="786"/>
                      </a:lnTo>
                      <a:lnTo>
                        <a:pt x="892" y="796"/>
                      </a:lnTo>
                      <a:lnTo>
                        <a:pt x="868" y="776"/>
                      </a:lnTo>
                      <a:lnTo>
                        <a:pt x="835" y="772"/>
                      </a:lnTo>
                      <a:lnTo>
                        <a:pt x="793" y="748"/>
                      </a:lnTo>
                      <a:lnTo>
                        <a:pt x="765" y="746"/>
                      </a:lnTo>
                      <a:lnTo>
                        <a:pt x="715" y="722"/>
                      </a:lnTo>
                      <a:lnTo>
                        <a:pt x="683" y="688"/>
                      </a:lnTo>
                      <a:lnTo>
                        <a:pt x="641" y="690"/>
                      </a:lnTo>
                      <a:lnTo>
                        <a:pt x="593" y="641"/>
                      </a:lnTo>
                      <a:lnTo>
                        <a:pt x="579" y="637"/>
                      </a:lnTo>
                      <a:lnTo>
                        <a:pt x="547" y="597"/>
                      </a:lnTo>
                      <a:lnTo>
                        <a:pt x="561" y="581"/>
                      </a:lnTo>
                      <a:lnTo>
                        <a:pt x="563" y="565"/>
                      </a:lnTo>
                      <a:lnTo>
                        <a:pt x="555" y="547"/>
                      </a:lnTo>
                      <a:lnTo>
                        <a:pt x="533" y="493"/>
                      </a:lnTo>
                      <a:lnTo>
                        <a:pt x="519" y="487"/>
                      </a:lnTo>
                      <a:lnTo>
                        <a:pt x="501" y="473"/>
                      </a:lnTo>
                      <a:lnTo>
                        <a:pt x="461" y="421"/>
                      </a:lnTo>
                      <a:lnTo>
                        <a:pt x="443" y="411"/>
                      </a:lnTo>
                      <a:lnTo>
                        <a:pt x="439" y="397"/>
                      </a:lnTo>
                      <a:lnTo>
                        <a:pt x="417" y="397"/>
                      </a:lnTo>
                      <a:lnTo>
                        <a:pt x="401" y="387"/>
                      </a:lnTo>
                      <a:lnTo>
                        <a:pt x="399" y="371"/>
                      </a:lnTo>
                      <a:lnTo>
                        <a:pt x="409" y="355"/>
                      </a:lnTo>
                      <a:lnTo>
                        <a:pt x="403" y="339"/>
                      </a:lnTo>
                      <a:lnTo>
                        <a:pt x="389" y="341"/>
                      </a:lnTo>
                      <a:lnTo>
                        <a:pt x="383" y="333"/>
                      </a:lnTo>
                      <a:lnTo>
                        <a:pt x="379" y="323"/>
                      </a:lnTo>
                      <a:lnTo>
                        <a:pt x="379" y="314"/>
                      </a:lnTo>
                      <a:lnTo>
                        <a:pt x="354" y="312"/>
                      </a:lnTo>
                      <a:lnTo>
                        <a:pt x="350" y="296"/>
                      </a:lnTo>
                      <a:lnTo>
                        <a:pt x="350" y="280"/>
                      </a:lnTo>
                      <a:lnTo>
                        <a:pt x="330" y="290"/>
                      </a:lnTo>
                      <a:lnTo>
                        <a:pt x="324" y="280"/>
                      </a:lnTo>
                      <a:lnTo>
                        <a:pt x="312" y="254"/>
                      </a:lnTo>
                      <a:lnTo>
                        <a:pt x="300" y="252"/>
                      </a:lnTo>
                      <a:lnTo>
                        <a:pt x="302" y="242"/>
                      </a:lnTo>
                      <a:lnTo>
                        <a:pt x="294" y="230"/>
                      </a:lnTo>
                      <a:lnTo>
                        <a:pt x="276" y="218"/>
                      </a:lnTo>
                      <a:lnTo>
                        <a:pt x="272" y="202"/>
                      </a:lnTo>
                      <a:lnTo>
                        <a:pt x="268" y="192"/>
                      </a:lnTo>
                      <a:lnTo>
                        <a:pt x="256" y="186"/>
                      </a:lnTo>
                      <a:lnTo>
                        <a:pt x="254" y="174"/>
                      </a:lnTo>
                      <a:lnTo>
                        <a:pt x="242" y="158"/>
                      </a:lnTo>
                      <a:lnTo>
                        <a:pt x="244" y="124"/>
                      </a:lnTo>
                      <a:lnTo>
                        <a:pt x="186" y="86"/>
                      </a:lnTo>
                      <a:lnTo>
                        <a:pt x="158" y="82"/>
                      </a:lnTo>
                      <a:lnTo>
                        <a:pt x="172" y="110"/>
                      </a:lnTo>
                      <a:lnTo>
                        <a:pt x="180" y="138"/>
                      </a:lnTo>
                      <a:lnTo>
                        <a:pt x="190" y="172"/>
                      </a:lnTo>
                      <a:lnTo>
                        <a:pt x="194" y="196"/>
                      </a:lnTo>
                      <a:lnTo>
                        <a:pt x="204" y="212"/>
                      </a:lnTo>
                      <a:lnTo>
                        <a:pt x="220" y="222"/>
                      </a:lnTo>
                      <a:lnTo>
                        <a:pt x="234" y="238"/>
                      </a:lnTo>
                      <a:lnTo>
                        <a:pt x="254" y="248"/>
                      </a:lnTo>
                      <a:lnTo>
                        <a:pt x="260" y="262"/>
                      </a:lnTo>
                      <a:lnTo>
                        <a:pt x="262" y="278"/>
                      </a:lnTo>
                      <a:lnTo>
                        <a:pt x="274" y="294"/>
                      </a:lnTo>
                      <a:lnTo>
                        <a:pt x="280" y="310"/>
                      </a:lnTo>
                      <a:lnTo>
                        <a:pt x="294" y="316"/>
                      </a:lnTo>
                      <a:lnTo>
                        <a:pt x="294" y="335"/>
                      </a:lnTo>
                      <a:lnTo>
                        <a:pt x="302" y="343"/>
                      </a:lnTo>
                      <a:lnTo>
                        <a:pt x="306" y="329"/>
                      </a:lnTo>
                      <a:lnTo>
                        <a:pt x="320" y="339"/>
                      </a:lnTo>
                      <a:lnTo>
                        <a:pt x="324" y="365"/>
                      </a:lnTo>
                      <a:lnTo>
                        <a:pt x="342" y="389"/>
                      </a:lnTo>
                      <a:lnTo>
                        <a:pt x="346" y="405"/>
                      </a:lnTo>
                      <a:lnTo>
                        <a:pt x="350" y="429"/>
                      </a:lnTo>
                      <a:lnTo>
                        <a:pt x="352" y="439"/>
                      </a:lnTo>
                      <a:lnTo>
                        <a:pt x="363" y="433"/>
                      </a:lnTo>
                      <a:lnTo>
                        <a:pt x="377" y="443"/>
                      </a:lnTo>
                      <a:lnTo>
                        <a:pt x="387" y="457"/>
                      </a:lnTo>
                      <a:lnTo>
                        <a:pt x="395" y="463"/>
                      </a:lnTo>
                      <a:lnTo>
                        <a:pt x="373" y="493"/>
                      </a:lnTo>
                      <a:lnTo>
                        <a:pt x="365" y="477"/>
                      </a:lnTo>
                      <a:lnTo>
                        <a:pt x="330" y="447"/>
                      </a:lnTo>
                      <a:lnTo>
                        <a:pt x="320" y="443"/>
                      </a:lnTo>
                      <a:lnTo>
                        <a:pt x="312" y="435"/>
                      </a:lnTo>
                      <a:lnTo>
                        <a:pt x="300" y="413"/>
                      </a:lnTo>
                      <a:lnTo>
                        <a:pt x="288" y="423"/>
                      </a:lnTo>
                      <a:lnTo>
                        <a:pt x="286" y="397"/>
                      </a:lnTo>
                      <a:lnTo>
                        <a:pt x="288" y="373"/>
                      </a:lnTo>
                      <a:lnTo>
                        <a:pt x="282" y="357"/>
                      </a:lnTo>
                      <a:lnTo>
                        <a:pt x="256" y="335"/>
                      </a:lnTo>
                      <a:lnTo>
                        <a:pt x="250" y="327"/>
                      </a:lnTo>
                      <a:lnTo>
                        <a:pt x="208" y="310"/>
                      </a:lnTo>
                      <a:lnTo>
                        <a:pt x="176" y="286"/>
                      </a:lnTo>
                      <a:lnTo>
                        <a:pt x="194" y="280"/>
                      </a:lnTo>
                      <a:lnTo>
                        <a:pt x="210" y="266"/>
                      </a:lnTo>
                      <a:lnTo>
                        <a:pt x="194" y="242"/>
                      </a:lnTo>
                      <a:lnTo>
                        <a:pt x="158" y="214"/>
                      </a:lnTo>
                      <a:lnTo>
                        <a:pt x="136" y="180"/>
                      </a:lnTo>
                      <a:lnTo>
                        <a:pt x="120" y="158"/>
                      </a:lnTo>
                      <a:lnTo>
                        <a:pt x="94" y="114"/>
                      </a:lnTo>
                      <a:lnTo>
                        <a:pt x="74" y="94"/>
                      </a:lnTo>
                      <a:lnTo>
                        <a:pt x="58" y="66"/>
                      </a:lnTo>
                      <a:lnTo>
                        <a:pt x="32" y="42"/>
                      </a:lnTo>
                      <a:lnTo>
                        <a:pt x="6" y="16"/>
                      </a:lnTo>
                      <a:lnTo>
                        <a:pt x="0" y="0"/>
                      </a:lnTo>
                      <a:lnTo>
                        <a:pt x="108" y="4"/>
                      </a:lnTo>
                      <a:lnTo>
                        <a:pt x="106" y="12"/>
                      </a:lnTo>
                      <a:lnTo>
                        <a:pt x="268" y="94"/>
                      </a:lnTo>
                      <a:lnTo>
                        <a:pt x="365" y="106"/>
                      </a:lnTo>
                      <a:lnTo>
                        <a:pt x="405" y="108"/>
                      </a:lnTo>
                      <a:lnTo>
                        <a:pt x="411" y="86"/>
                      </a:lnTo>
                      <a:lnTo>
                        <a:pt x="485" y="94"/>
                      </a:lnTo>
                      <a:lnTo>
                        <a:pt x="493" y="96"/>
                      </a:lnTo>
                      <a:lnTo>
                        <a:pt x="501" y="110"/>
                      </a:lnTo>
                      <a:lnTo>
                        <a:pt x="509" y="116"/>
                      </a:lnTo>
                      <a:lnTo>
                        <a:pt x="537" y="146"/>
                      </a:lnTo>
                      <a:lnTo>
                        <a:pt x="563" y="166"/>
                      </a:lnTo>
                      <a:lnTo>
                        <a:pt x="563" y="176"/>
                      </a:lnTo>
                      <a:lnTo>
                        <a:pt x="569" y="184"/>
                      </a:lnTo>
                      <a:lnTo>
                        <a:pt x="569" y="204"/>
                      </a:lnTo>
                      <a:lnTo>
                        <a:pt x="577" y="218"/>
                      </a:lnTo>
                      <a:lnTo>
                        <a:pt x="615" y="230"/>
                      </a:lnTo>
                      <a:lnTo>
                        <a:pt x="619" y="228"/>
                      </a:lnTo>
                      <a:lnTo>
                        <a:pt x="633" y="200"/>
                      </a:lnTo>
                      <a:lnTo>
                        <a:pt x="639" y="198"/>
                      </a:lnTo>
                      <a:lnTo>
                        <a:pt x="647" y="202"/>
                      </a:lnTo>
                      <a:lnTo>
                        <a:pt x="651" y="194"/>
                      </a:lnTo>
                      <a:lnTo>
                        <a:pt x="661" y="198"/>
                      </a:lnTo>
                      <a:lnTo>
                        <a:pt x="673" y="200"/>
                      </a:lnTo>
                      <a:lnTo>
                        <a:pt x="681" y="204"/>
                      </a:lnTo>
                      <a:lnTo>
                        <a:pt x="687" y="202"/>
                      </a:lnTo>
                      <a:lnTo>
                        <a:pt x="699" y="208"/>
                      </a:lnTo>
                      <a:lnTo>
                        <a:pt x="703" y="216"/>
                      </a:lnTo>
                      <a:lnTo>
                        <a:pt x="707" y="218"/>
                      </a:lnTo>
                      <a:lnTo>
                        <a:pt x="727" y="236"/>
                      </a:lnTo>
                      <a:lnTo>
                        <a:pt x="731" y="270"/>
                      </a:lnTo>
                      <a:lnTo>
                        <a:pt x="747" y="290"/>
                      </a:lnTo>
                      <a:lnTo>
                        <a:pt x="769" y="308"/>
                      </a:lnTo>
                      <a:lnTo>
                        <a:pt x="769" y="325"/>
                      </a:lnTo>
                      <a:lnTo>
                        <a:pt x="773" y="341"/>
                      </a:lnTo>
                      <a:lnTo>
                        <a:pt x="779" y="355"/>
                      </a:lnTo>
                      <a:lnTo>
                        <a:pt x="781" y="363"/>
                      </a:lnTo>
                      <a:lnTo>
                        <a:pt x="787" y="365"/>
                      </a:lnTo>
                      <a:lnTo>
                        <a:pt x="797" y="371"/>
                      </a:lnTo>
                      <a:lnTo>
                        <a:pt x="815" y="383"/>
                      </a:lnTo>
                      <a:lnTo>
                        <a:pt x="831" y="385"/>
                      </a:lnTo>
                      <a:lnTo>
                        <a:pt x="848" y="395"/>
                      </a:lnTo>
                      <a:lnTo>
                        <a:pt x="854" y="389"/>
                      </a:lnTo>
                      <a:lnTo>
                        <a:pt x="860" y="389"/>
                      </a:lnTo>
                      <a:lnTo>
                        <a:pt x="850" y="4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" name="Moldova">
                  <a:extLst>
                    <a:ext uri="{FF2B5EF4-FFF2-40B4-BE49-F238E27FC236}">
                      <a16:creationId xmlns="" xmlns:a16="http://schemas.microsoft.com/office/drawing/2014/main" id="{67161A6D-3D02-4DAD-B9A6-94CAC942A10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64125" y="3380105"/>
                  <a:ext cx="98425" cy="115887"/>
                </a:xfrm>
                <a:custGeom>
                  <a:avLst/>
                  <a:gdLst>
                    <a:gd name="T0" fmla="*/ 2147483647 w 150"/>
                    <a:gd name="T1" fmla="*/ 0 h 178"/>
                    <a:gd name="T2" fmla="*/ 2147483647 w 150"/>
                    <a:gd name="T3" fmla="*/ 2147483647 h 178"/>
                    <a:gd name="T4" fmla="*/ 2147483647 w 150"/>
                    <a:gd name="T5" fmla="*/ 2147483647 h 178"/>
                    <a:gd name="T6" fmla="*/ 2147483647 w 150"/>
                    <a:gd name="T7" fmla="*/ 2147483647 h 178"/>
                    <a:gd name="T8" fmla="*/ 2147483647 w 150"/>
                    <a:gd name="T9" fmla="*/ 2147483647 h 178"/>
                    <a:gd name="T10" fmla="*/ 2147483647 w 150"/>
                    <a:gd name="T11" fmla="*/ 2147483647 h 178"/>
                    <a:gd name="T12" fmla="*/ 2147483647 w 150"/>
                    <a:gd name="T13" fmla="*/ 2147483647 h 178"/>
                    <a:gd name="T14" fmla="*/ 2147483647 w 150"/>
                    <a:gd name="T15" fmla="*/ 2147483647 h 178"/>
                    <a:gd name="T16" fmla="*/ 2147483647 w 150"/>
                    <a:gd name="T17" fmla="*/ 2147483647 h 178"/>
                    <a:gd name="T18" fmla="*/ 2147483647 w 150"/>
                    <a:gd name="T19" fmla="*/ 2147483647 h 178"/>
                    <a:gd name="T20" fmla="*/ 2147483647 w 150"/>
                    <a:gd name="T21" fmla="*/ 2147483647 h 178"/>
                    <a:gd name="T22" fmla="*/ 2147483647 w 150"/>
                    <a:gd name="T23" fmla="*/ 2147483647 h 178"/>
                    <a:gd name="T24" fmla="*/ 2147483647 w 150"/>
                    <a:gd name="T25" fmla="*/ 2147483647 h 178"/>
                    <a:gd name="T26" fmla="*/ 2147483647 w 150"/>
                    <a:gd name="T27" fmla="*/ 2147483647 h 178"/>
                    <a:gd name="T28" fmla="*/ 2147483647 w 150"/>
                    <a:gd name="T29" fmla="*/ 2147483647 h 178"/>
                    <a:gd name="T30" fmla="*/ 2147483647 w 150"/>
                    <a:gd name="T31" fmla="*/ 2147483647 h 178"/>
                    <a:gd name="T32" fmla="*/ 2147483647 w 150"/>
                    <a:gd name="T33" fmla="*/ 2147483647 h 178"/>
                    <a:gd name="T34" fmla="*/ 2147483647 w 150"/>
                    <a:gd name="T35" fmla="*/ 2147483647 h 178"/>
                    <a:gd name="T36" fmla="*/ 2147483647 w 150"/>
                    <a:gd name="T37" fmla="*/ 2147483647 h 178"/>
                    <a:gd name="T38" fmla="*/ 2147483647 w 150"/>
                    <a:gd name="T39" fmla="*/ 2147483647 h 178"/>
                    <a:gd name="T40" fmla="*/ 2147483647 w 150"/>
                    <a:gd name="T41" fmla="*/ 2147483647 h 178"/>
                    <a:gd name="T42" fmla="*/ 2147483647 w 150"/>
                    <a:gd name="T43" fmla="*/ 2147483647 h 178"/>
                    <a:gd name="T44" fmla="*/ 0 w 150"/>
                    <a:gd name="T45" fmla="*/ 2147483647 h 178"/>
                    <a:gd name="T46" fmla="*/ 2147483647 w 150"/>
                    <a:gd name="T47" fmla="*/ 2147483647 h 178"/>
                    <a:gd name="T48" fmla="*/ 2147483647 w 150"/>
                    <a:gd name="T49" fmla="*/ 0 h 17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0"/>
                    <a:gd name="T76" fmla="*/ 0 h 178"/>
                    <a:gd name="T77" fmla="*/ 150 w 150"/>
                    <a:gd name="T78" fmla="*/ 178 h 17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0" h="178">
                      <a:moveTo>
                        <a:pt x="18" y="0"/>
                      </a:moveTo>
                      <a:lnTo>
                        <a:pt x="48" y="18"/>
                      </a:lnTo>
                      <a:lnTo>
                        <a:pt x="68" y="24"/>
                      </a:lnTo>
                      <a:lnTo>
                        <a:pt x="84" y="20"/>
                      </a:lnTo>
                      <a:lnTo>
                        <a:pt x="100" y="28"/>
                      </a:lnTo>
                      <a:lnTo>
                        <a:pt x="114" y="36"/>
                      </a:lnTo>
                      <a:lnTo>
                        <a:pt x="128" y="52"/>
                      </a:lnTo>
                      <a:lnTo>
                        <a:pt x="134" y="76"/>
                      </a:lnTo>
                      <a:lnTo>
                        <a:pt x="140" y="100"/>
                      </a:lnTo>
                      <a:lnTo>
                        <a:pt x="150" y="122"/>
                      </a:lnTo>
                      <a:lnTo>
                        <a:pt x="126" y="126"/>
                      </a:lnTo>
                      <a:lnTo>
                        <a:pt x="104" y="120"/>
                      </a:lnTo>
                      <a:lnTo>
                        <a:pt x="96" y="146"/>
                      </a:lnTo>
                      <a:lnTo>
                        <a:pt x="84" y="168"/>
                      </a:lnTo>
                      <a:lnTo>
                        <a:pt x="66" y="178"/>
                      </a:lnTo>
                      <a:lnTo>
                        <a:pt x="62" y="160"/>
                      </a:lnTo>
                      <a:lnTo>
                        <a:pt x="66" y="138"/>
                      </a:lnTo>
                      <a:lnTo>
                        <a:pt x="64" y="124"/>
                      </a:lnTo>
                      <a:lnTo>
                        <a:pt x="58" y="96"/>
                      </a:lnTo>
                      <a:lnTo>
                        <a:pt x="46" y="78"/>
                      </a:lnTo>
                      <a:lnTo>
                        <a:pt x="34" y="50"/>
                      </a:lnTo>
                      <a:lnTo>
                        <a:pt x="18" y="28"/>
                      </a:lnTo>
                      <a:lnTo>
                        <a:pt x="0" y="16"/>
                      </a:lnTo>
                      <a:lnTo>
                        <a:pt x="2" y="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" name="Monaco">
                  <a:extLst>
                    <a:ext uri="{FF2B5EF4-FFF2-40B4-BE49-F238E27FC236}">
                      <a16:creationId xmlns="" xmlns:a16="http://schemas.microsoft.com/office/drawing/2014/main" id="{507B90C5-4E6A-41C3-8326-83505D4001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75175" y="3553142"/>
                  <a:ext cx="11112" cy="12700"/>
                </a:xfrm>
                <a:custGeom>
                  <a:avLst/>
                  <a:gdLst>
                    <a:gd name="T0" fmla="*/ 2147483647 w 188"/>
                    <a:gd name="T1" fmla="*/ 2147483647 h 188"/>
                    <a:gd name="T2" fmla="*/ 2147483647 w 188"/>
                    <a:gd name="T3" fmla="*/ 2147483647 h 188"/>
                    <a:gd name="T4" fmla="*/ 0 w 188"/>
                    <a:gd name="T5" fmla="*/ 2147483647 h 188"/>
                    <a:gd name="T6" fmla="*/ 0 w 188"/>
                    <a:gd name="T7" fmla="*/ 2147483647 h 188"/>
                    <a:gd name="T8" fmla="*/ 2147483647 w 188"/>
                    <a:gd name="T9" fmla="*/ 0 h 188"/>
                    <a:gd name="T10" fmla="*/ 2147483647 w 188"/>
                    <a:gd name="T11" fmla="*/ 2147483647 h 1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8"/>
                    <a:gd name="T19" fmla="*/ 0 h 188"/>
                    <a:gd name="T20" fmla="*/ 188 w 188"/>
                    <a:gd name="T21" fmla="*/ 188 h 1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8" h="188">
                      <a:moveTo>
                        <a:pt x="188" y="94"/>
                      </a:moveTo>
                      <a:cubicBezTo>
                        <a:pt x="188" y="146"/>
                        <a:pt x="146" y="188"/>
                        <a:pt x="94" y="188"/>
                      </a:cubicBezTo>
                      <a:cubicBezTo>
                        <a:pt x="42" y="188"/>
                        <a:pt x="0" y="146"/>
                        <a:pt x="0" y="94"/>
                      </a:cubicBezTo>
                      <a:cubicBezTo>
                        <a:pt x="0" y="93"/>
                        <a:pt x="0" y="91"/>
                        <a:pt x="0" y="90"/>
                      </a:cubicBezTo>
                      <a:cubicBezTo>
                        <a:pt x="3" y="40"/>
                        <a:pt x="44" y="0"/>
                        <a:pt x="94" y="0"/>
                      </a:cubicBezTo>
                      <a:cubicBezTo>
                        <a:pt x="146" y="0"/>
                        <a:pt x="188" y="43"/>
                        <a:pt x="188" y="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" name="Mongolia">
                  <a:extLst>
                    <a:ext uri="{FF2B5EF4-FFF2-40B4-BE49-F238E27FC236}">
                      <a16:creationId xmlns="" xmlns:a16="http://schemas.microsoft.com/office/drawing/2014/main" id="{DDBB1584-01F6-4CFC-9E14-97C40B17BD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91300" y="3243580"/>
                  <a:ext cx="809625" cy="388937"/>
                </a:xfrm>
                <a:custGeom>
                  <a:avLst/>
                  <a:gdLst>
                    <a:gd name="T0" fmla="*/ 2147483647 w 1228"/>
                    <a:gd name="T1" fmla="*/ 2147483647 h 590"/>
                    <a:gd name="T2" fmla="*/ 2147483647 w 1228"/>
                    <a:gd name="T3" fmla="*/ 2147483647 h 590"/>
                    <a:gd name="T4" fmla="*/ 2147483647 w 1228"/>
                    <a:gd name="T5" fmla="*/ 2147483647 h 590"/>
                    <a:gd name="T6" fmla="*/ 2147483647 w 1228"/>
                    <a:gd name="T7" fmla="*/ 2147483647 h 590"/>
                    <a:gd name="T8" fmla="*/ 2147483647 w 1228"/>
                    <a:gd name="T9" fmla="*/ 2147483647 h 590"/>
                    <a:gd name="T10" fmla="*/ 2147483647 w 1228"/>
                    <a:gd name="T11" fmla="*/ 2147483647 h 590"/>
                    <a:gd name="T12" fmla="*/ 2147483647 w 1228"/>
                    <a:gd name="T13" fmla="*/ 2147483647 h 590"/>
                    <a:gd name="T14" fmla="*/ 2147483647 w 1228"/>
                    <a:gd name="T15" fmla="*/ 2147483647 h 590"/>
                    <a:gd name="T16" fmla="*/ 2147483647 w 1228"/>
                    <a:gd name="T17" fmla="*/ 2147483647 h 590"/>
                    <a:gd name="T18" fmla="*/ 2147483647 w 1228"/>
                    <a:gd name="T19" fmla="*/ 2147483647 h 590"/>
                    <a:gd name="T20" fmla="*/ 2147483647 w 1228"/>
                    <a:gd name="T21" fmla="*/ 2147483647 h 590"/>
                    <a:gd name="T22" fmla="*/ 2147483647 w 1228"/>
                    <a:gd name="T23" fmla="*/ 2147483647 h 590"/>
                    <a:gd name="T24" fmla="*/ 2147483647 w 1228"/>
                    <a:gd name="T25" fmla="*/ 2147483647 h 590"/>
                    <a:gd name="T26" fmla="*/ 2147483647 w 1228"/>
                    <a:gd name="T27" fmla="*/ 2147483647 h 590"/>
                    <a:gd name="T28" fmla="*/ 2147483647 w 1228"/>
                    <a:gd name="T29" fmla="*/ 2147483647 h 590"/>
                    <a:gd name="T30" fmla="*/ 2147483647 w 1228"/>
                    <a:gd name="T31" fmla="*/ 2147483647 h 590"/>
                    <a:gd name="T32" fmla="*/ 2147483647 w 1228"/>
                    <a:gd name="T33" fmla="*/ 2147483647 h 590"/>
                    <a:gd name="T34" fmla="*/ 2147483647 w 1228"/>
                    <a:gd name="T35" fmla="*/ 2147483647 h 590"/>
                    <a:gd name="T36" fmla="*/ 2147483647 w 1228"/>
                    <a:gd name="T37" fmla="*/ 2147483647 h 590"/>
                    <a:gd name="T38" fmla="*/ 2147483647 w 1228"/>
                    <a:gd name="T39" fmla="*/ 2147483647 h 590"/>
                    <a:gd name="T40" fmla="*/ 2147483647 w 1228"/>
                    <a:gd name="T41" fmla="*/ 2147483647 h 590"/>
                    <a:gd name="T42" fmla="*/ 2147483647 w 1228"/>
                    <a:gd name="T43" fmla="*/ 2147483647 h 590"/>
                    <a:gd name="T44" fmla="*/ 2147483647 w 1228"/>
                    <a:gd name="T45" fmla="*/ 2147483647 h 590"/>
                    <a:gd name="T46" fmla="*/ 2147483647 w 1228"/>
                    <a:gd name="T47" fmla="*/ 2147483647 h 590"/>
                    <a:gd name="T48" fmla="*/ 2147483647 w 1228"/>
                    <a:gd name="T49" fmla="*/ 2147483647 h 590"/>
                    <a:gd name="T50" fmla="*/ 2147483647 w 1228"/>
                    <a:gd name="T51" fmla="*/ 2147483647 h 590"/>
                    <a:gd name="T52" fmla="*/ 2147483647 w 1228"/>
                    <a:gd name="T53" fmla="*/ 2147483647 h 590"/>
                    <a:gd name="T54" fmla="*/ 2147483647 w 1228"/>
                    <a:gd name="T55" fmla="*/ 2147483647 h 590"/>
                    <a:gd name="T56" fmla="*/ 2147483647 w 1228"/>
                    <a:gd name="T57" fmla="*/ 2147483647 h 590"/>
                    <a:gd name="T58" fmla="*/ 2147483647 w 1228"/>
                    <a:gd name="T59" fmla="*/ 2147483647 h 590"/>
                    <a:gd name="T60" fmla="*/ 2147483647 w 1228"/>
                    <a:gd name="T61" fmla="*/ 2147483647 h 590"/>
                    <a:gd name="T62" fmla="*/ 2147483647 w 1228"/>
                    <a:gd name="T63" fmla="*/ 2147483647 h 590"/>
                    <a:gd name="T64" fmla="*/ 2147483647 w 1228"/>
                    <a:gd name="T65" fmla="*/ 0 h 590"/>
                    <a:gd name="T66" fmla="*/ 2147483647 w 1228"/>
                    <a:gd name="T67" fmla="*/ 2147483647 h 590"/>
                    <a:gd name="T68" fmla="*/ 2147483647 w 1228"/>
                    <a:gd name="T69" fmla="*/ 2147483647 h 590"/>
                    <a:gd name="T70" fmla="*/ 2147483647 w 1228"/>
                    <a:gd name="T71" fmla="*/ 2147483647 h 590"/>
                    <a:gd name="T72" fmla="*/ 2147483647 w 1228"/>
                    <a:gd name="T73" fmla="*/ 2147483647 h 590"/>
                    <a:gd name="T74" fmla="*/ 2147483647 w 1228"/>
                    <a:gd name="T75" fmla="*/ 2147483647 h 590"/>
                    <a:gd name="T76" fmla="*/ 2147483647 w 1228"/>
                    <a:gd name="T77" fmla="*/ 2147483647 h 590"/>
                    <a:gd name="T78" fmla="*/ 2147483647 w 1228"/>
                    <a:gd name="T79" fmla="*/ 2147483647 h 590"/>
                    <a:gd name="T80" fmla="*/ 2147483647 w 1228"/>
                    <a:gd name="T81" fmla="*/ 2147483647 h 590"/>
                    <a:gd name="T82" fmla="*/ 2147483647 w 1228"/>
                    <a:gd name="T83" fmla="*/ 2147483647 h 590"/>
                    <a:gd name="T84" fmla="*/ 2147483647 w 1228"/>
                    <a:gd name="T85" fmla="*/ 2147483647 h 59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28"/>
                    <a:gd name="T130" fmla="*/ 0 h 590"/>
                    <a:gd name="T131" fmla="*/ 1228 w 1228"/>
                    <a:gd name="T132" fmla="*/ 590 h 59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28" h="590">
                      <a:moveTo>
                        <a:pt x="38" y="220"/>
                      </a:moveTo>
                      <a:lnTo>
                        <a:pt x="70" y="226"/>
                      </a:lnTo>
                      <a:lnTo>
                        <a:pt x="98" y="244"/>
                      </a:lnTo>
                      <a:lnTo>
                        <a:pt x="134" y="300"/>
                      </a:lnTo>
                      <a:lnTo>
                        <a:pt x="158" y="320"/>
                      </a:lnTo>
                      <a:lnTo>
                        <a:pt x="132" y="372"/>
                      </a:lnTo>
                      <a:lnTo>
                        <a:pt x="144" y="386"/>
                      </a:lnTo>
                      <a:lnTo>
                        <a:pt x="212" y="394"/>
                      </a:lnTo>
                      <a:lnTo>
                        <a:pt x="272" y="416"/>
                      </a:lnTo>
                      <a:lnTo>
                        <a:pt x="302" y="448"/>
                      </a:lnTo>
                      <a:lnTo>
                        <a:pt x="314" y="456"/>
                      </a:lnTo>
                      <a:lnTo>
                        <a:pt x="352" y="532"/>
                      </a:lnTo>
                      <a:lnTo>
                        <a:pt x="382" y="532"/>
                      </a:lnTo>
                      <a:lnTo>
                        <a:pt x="408" y="542"/>
                      </a:lnTo>
                      <a:lnTo>
                        <a:pt x="500" y="544"/>
                      </a:lnTo>
                      <a:lnTo>
                        <a:pt x="556" y="540"/>
                      </a:lnTo>
                      <a:lnTo>
                        <a:pt x="578" y="564"/>
                      </a:lnTo>
                      <a:lnTo>
                        <a:pt x="608" y="566"/>
                      </a:lnTo>
                      <a:lnTo>
                        <a:pt x="630" y="582"/>
                      </a:lnTo>
                      <a:lnTo>
                        <a:pt x="658" y="578"/>
                      </a:lnTo>
                      <a:lnTo>
                        <a:pt x="676" y="590"/>
                      </a:lnTo>
                      <a:lnTo>
                        <a:pt x="700" y="582"/>
                      </a:lnTo>
                      <a:lnTo>
                        <a:pt x="716" y="562"/>
                      </a:lnTo>
                      <a:lnTo>
                        <a:pt x="788" y="536"/>
                      </a:lnTo>
                      <a:lnTo>
                        <a:pt x="872" y="534"/>
                      </a:lnTo>
                      <a:lnTo>
                        <a:pt x="890" y="506"/>
                      </a:lnTo>
                      <a:lnTo>
                        <a:pt x="926" y="488"/>
                      </a:lnTo>
                      <a:lnTo>
                        <a:pt x="936" y="464"/>
                      </a:lnTo>
                      <a:lnTo>
                        <a:pt x="906" y="442"/>
                      </a:lnTo>
                      <a:lnTo>
                        <a:pt x="906" y="424"/>
                      </a:lnTo>
                      <a:lnTo>
                        <a:pt x="940" y="390"/>
                      </a:lnTo>
                      <a:lnTo>
                        <a:pt x="954" y="388"/>
                      </a:lnTo>
                      <a:lnTo>
                        <a:pt x="990" y="410"/>
                      </a:lnTo>
                      <a:lnTo>
                        <a:pt x="1052" y="374"/>
                      </a:lnTo>
                      <a:lnTo>
                        <a:pt x="1092" y="380"/>
                      </a:lnTo>
                      <a:lnTo>
                        <a:pt x="1132" y="358"/>
                      </a:lnTo>
                      <a:lnTo>
                        <a:pt x="1154" y="356"/>
                      </a:lnTo>
                      <a:lnTo>
                        <a:pt x="1166" y="344"/>
                      </a:lnTo>
                      <a:lnTo>
                        <a:pt x="1186" y="342"/>
                      </a:lnTo>
                      <a:lnTo>
                        <a:pt x="1206" y="354"/>
                      </a:lnTo>
                      <a:lnTo>
                        <a:pt x="1228" y="320"/>
                      </a:lnTo>
                      <a:lnTo>
                        <a:pt x="1198" y="284"/>
                      </a:lnTo>
                      <a:lnTo>
                        <a:pt x="1196" y="268"/>
                      </a:lnTo>
                      <a:lnTo>
                        <a:pt x="1164" y="248"/>
                      </a:lnTo>
                      <a:lnTo>
                        <a:pt x="1152" y="250"/>
                      </a:lnTo>
                      <a:lnTo>
                        <a:pt x="1136" y="268"/>
                      </a:lnTo>
                      <a:lnTo>
                        <a:pt x="1118" y="258"/>
                      </a:lnTo>
                      <a:lnTo>
                        <a:pt x="1086" y="256"/>
                      </a:lnTo>
                      <a:lnTo>
                        <a:pt x="1074" y="234"/>
                      </a:lnTo>
                      <a:lnTo>
                        <a:pt x="1094" y="192"/>
                      </a:lnTo>
                      <a:lnTo>
                        <a:pt x="1098" y="158"/>
                      </a:lnTo>
                      <a:lnTo>
                        <a:pt x="1110" y="138"/>
                      </a:lnTo>
                      <a:lnTo>
                        <a:pt x="1102" y="128"/>
                      </a:lnTo>
                      <a:lnTo>
                        <a:pt x="1070" y="128"/>
                      </a:lnTo>
                      <a:lnTo>
                        <a:pt x="1038" y="108"/>
                      </a:lnTo>
                      <a:lnTo>
                        <a:pt x="978" y="144"/>
                      </a:lnTo>
                      <a:lnTo>
                        <a:pt x="926" y="162"/>
                      </a:lnTo>
                      <a:lnTo>
                        <a:pt x="850" y="164"/>
                      </a:lnTo>
                      <a:lnTo>
                        <a:pt x="800" y="154"/>
                      </a:lnTo>
                      <a:lnTo>
                        <a:pt x="768" y="134"/>
                      </a:lnTo>
                      <a:lnTo>
                        <a:pt x="746" y="104"/>
                      </a:lnTo>
                      <a:lnTo>
                        <a:pt x="716" y="98"/>
                      </a:lnTo>
                      <a:lnTo>
                        <a:pt x="592" y="110"/>
                      </a:lnTo>
                      <a:lnTo>
                        <a:pt x="562" y="78"/>
                      </a:lnTo>
                      <a:lnTo>
                        <a:pt x="554" y="30"/>
                      </a:lnTo>
                      <a:lnTo>
                        <a:pt x="470" y="0"/>
                      </a:lnTo>
                      <a:lnTo>
                        <a:pt x="418" y="44"/>
                      </a:lnTo>
                      <a:lnTo>
                        <a:pt x="416" y="86"/>
                      </a:lnTo>
                      <a:lnTo>
                        <a:pt x="400" y="106"/>
                      </a:lnTo>
                      <a:lnTo>
                        <a:pt x="402" y="124"/>
                      </a:lnTo>
                      <a:lnTo>
                        <a:pt x="370" y="140"/>
                      </a:lnTo>
                      <a:lnTo>
                        <a:pt x="338" y="124"/>
                      </a:lnTo>
                      <a:lnTo>
                        <a:pt x="300" y="134"/>
                      </a:lnTo>
                      <a:lnTo>
                        <a:pt x="258" y="112"/>
                      </a:lnTo>
                      <a:lnTo>
                        <a:pt x="230" y="116"/>
                      </a:lnTo>
                      <a:lnTo>
                        <a:pt x="192" y="82"/>
                      </a:lnTo>
                      <a:lnTo>
                        <a:pt x="164" y="82"/>
                      </a:lnTo>
                      <a:lnTo>
                        <a:pt x="90" y="122"/>
                      </a:lnTo>
                      <a:lnTo>
                        <a:pt x="88" y="140"/>
                      </a:lnTo>
                      <a:lnTo>
                        <a:pt x="34" y="162"/>
                      </a:lnTo>
                      <a:lnTo>
                        <a:pt x="22" y="180"/>
                      </a:lnTo>
                      <a:lnTo>
                        <a:pt x="10" y="182"/>
                      </a:lnTo>
                      <a:lnTo>
                        <a:pt x="0" y="190"/>
                      </a:lnTo>
                      <a:lnTo>
                        <a:pt x="18" y="204"/>
                      </a:lnTo>
                      <a:lnTo>
                        <a:pt x="24" y="206"/>
                      </a:lnTo>
                      <a:lnTo>
                        <a:pt x="38" y="2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" name="Montenegro">
                  <a:extLst>
                    <a:ext uri="{FF2B5EF4-FFF2-40B4-BE49-F238E27FC236}">
                      <a16:creationId xmlns="" xmlns:a16="http://schemas.microsoft.com/office/drawing/2014/main" id="{1646C3E4-28AB-4313-9539-F84BF22278F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65687" y="3564255"/>
                  <a:ext cx="50800" cy="53975"/>
                </a:xfrm>
                <a:custGeom>
                  <a:avLst/>
                  <a:gdLst>
                    <a:gd name="T0" fmla="*/ 2147483647 w 912"/>
                    <a:gd name="T1" fmla="*/ 2147483647 h 992"/>
                    <a:gd name="T2" fmla="*/ 2147483647 w 912"/>
                    <a:gd name="T3" fmla="*/ 2147483647 h 992"/>
                    <a:gd name="T4" fmla="*/ 2147483647 w 912"/>
                    <a:gd name="T5" fmla="*/ 2147483647 h 992"/>
                    <a:gd name="T6" fmla="*/ 2147483647 w 912"/>
                    <a:gd name="T7" fmla="*/ 2147483647 h 992"/>
                    <a:gd name="T8" fmla="*/ 2147483647 w 912"/>
                    <a:gd name="T9" fmla="*/ 2147483647 h 992"/>
                    <a:gd name="T10" fmla="*/ 2147483647 w 912"/>
                    <a:gd name="T11" fmla="*/ 2147483647 h 992"/>
                    <a:gd name="T12" fmla="*/ 2147483647 w 912"/>
                    <a:gd name="T13" fmla="*/ 2147483647 h 992"/>
                    <a:gd name="T14" fmla="*/ 2147483647 w 912"/>
                    <a:gd name="T15" fmla="*/ 2147483647 h 992"/>
                    <a:gd name="T16" fmla="*/ 2147483647 w 912"/>
                    <a:gd name="T17" fmla="*/ 2147483647 h 992"/>
                    <a:gd name="T18" fmla="*/ 0 w 912"/>
                    <a:gd name="T19" fmla="*/ 2147483647 h 992"/>
                    <a:gd name="T20" fmla="*/ 0 w 912"/>
                    <a:gd name="T21" fmla="*/ 2147483647 h 992"/>
                    <a:gd name="T22" fmla="*/ 2147483647 w 912"/>
                    <a:gd name="T23" fmla="*/ 2147483647 h 992"/>
                    <a:gd name="T24" fmla="*/ 2147483647 w 912"/>
                    <a:gd name="T25" fmla="*/ 2147483647 h 992"/>
                    <a:gd name="T26" fmla="*/ 2147483647 w 912"/>
                    <a:gd name="T27" fmla="*/ 0 h 992"/>
                    <a:gd name="T28" fmla="*/ 2147483647 w 912"/>
                    <a:gd name="T29" fmla="*/ 2147483647 h 99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12"/>
                    <a:gd name="T46" fmla="*/ 0 h 992"/>
                    <a:gd name="T47" fmla="*/ 912 w 912"/>
                    <a:gd name="T48" fmla="*/ 992 h 99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12" h="992">
                      <a:moveTo>
                        <a:pt x="668" y="246"/>
                      </a:moveTo>
                      <a:lnTo>
                        <a:pt x="912" y="395"/>
                      </a:lnTo>
                      <a:lnTo>
                        <a:pt x="784" y="520"/>
                      </a:lnTo>
                      <a:lnTo>
                        <a:pt x="732" y="709"/>
                      </a:lnTo>
                      <a:lnTo>
                        <a:pt x="590" y="614"/>
                      </a:lnTo>
                      <a:lnTo>
                        <a:pt x="449" y="780"/>
                      </a:lnTo>
                      <a:lnTo>
                        <a:pt x="425" y="992"/>
                      </a:lnTo>
                      <a:lnTo>
                        <a:pt x="307" y="921"/>
                      </a:lnTo>
                      <a:lnTo>
                        <a:pt x="236" y="756"/>
                      </a:lnTo>
                      <a:lnTo>
                        <a:pt x="0" y="567"/>
                      </a:lnTo>
                      <a:lnTo>
                        <a:pt x="94" y="425"/>
                      </a:lnTo>
                      <a:lnTo>
                        <a:pt x="331" y="213"/>
                      </a:lnTo>
                      <a:lnTo>
                        <a:pt x="401" y="0"/>
                      </a:lnTo>
                      <a:lnTo>
                        <a:pt x="668" y="2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" name="Morocco">
                  <a:extLst>
                    <a:ext uri="{FF2B5EF4-FFF2-40B4-BE49-F238E27FC236}">
                      <a16:creationId xmlns="" xmlns:a16="http://schemas.microsoft.com/office/drawing/2014/main" id="{D48555F0-3E03-426C-909A-C24923DEAA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75112" y="3824605"/>
                  <a:ext cx="300038" cy="244475"/>
                </a:xfrm>
                <a:custGeom>
                  <a:avLst/>
                  <a:gdLst>
                    <a:gd name="T0" fmla="*/ 2147483647 w 451"/>
                    <a:gd name="T1" fmla="*/ 2147483647 h 371"/>
                    <a:gd name="T2" fmla="*/ 2147483647 w 451"/>
                    <a:gd name="T3" fmla="*/ 2147483647 h 371"/>
                    <a:gd name="T4" fmla="*/ 2147483647 w 451"/>
                    <a:gd name="T5" fmla="*/ 2147483647 h 371"/>
                    <a:gd name="T6" fmla="*/ 2147483647 w 451"/>
                    <a:gd name="T7" fmla="*/ 2147483647 h 371"/>
                    <a:gd name="T8" fmla="*/ 2147483647 w 451"/>
                    <a:gd name="T9" fmla="*/ 2147483647 h 371"/>
                    <a:gd name="T10" fmla="*/ 2147483647 w 451"/>
                    <a:gd name="T11" fmla="*/ 2147483647 h 371"/>
                    <a:gd name="T12" fmla="*/ 2147483647 w 451"/>
                    <a:gd name="T13" fmla="*/ 2147483647 h 371"/>
                    <a:gd name="T14" fmla="*/ 2147483647 w 451"/>
                    <a:gd name="T15" fmla="*/ 2147483647 h 371"/>
                    <a:gd name="T16" fmla="*/ 2147483647 w 451"/>
                    <a:gd name="T17" fmla="*/ 2147483647 h 371"/>
                    <a:gd name="T18" fmla="*/ 2147483647 w 451"/>
                    <a:gd name="T19" fmla="*/ 0 h 371"/>
                    <a:gd name="T20" fmla="*/ 2147483647 w 451"/>
                    <a:gd name="T21" fmla="*/ 2147483647 h 371"/>
                    <a:gd name="T22" fmla="*/ 2147483647 w 451"/>
                    <a:gd name="T23" fmla="*/ 2147483647 h 371"/>
                    <a:gd name="T24" fmla="*/ 2147483647 w 451"/>
                    <a:gd name="T25" fmla="*/ 2147483647 h 371"/>
                    <a:gd name="T26" fmla="*/ 2147483647 w 451"/>
                    <a:gd name="T27" fmla="*/ 2147483647 h 371"/>
                    <a:gd name="T28" fmla="*/ 2147483647 w 451"/>
                    <a:gd name="T29" fmla="*/ 2147483647 h 371"/>
                    <a:gd name="T30" fmla="*/ 2147483647 w 451"/>
                    <a:gd name="T31" fmla="*/ 2147483647 h 371"/>
                    <a:gd name="T32" fmla="*/ 2147483647 w 451"/>
                    <a:gd name="T33" fmla="*/ 2147483647 h 371"/>
                    <a:gd name="T34" fmla="*/ 2147483647 w 451"/>
                    <a:gd name="T35" fmla="*/ 2147483647 h 371"/>
                    <a:gd name="T36" fmla="*/ 2147483647 w 451"/>
                    <a:gd name="T37" fmla="*/ 2147483647 h 371"/>
                    <a:gd name="T38" fmla="*/ 2147483647 w 451"/>
                    <a:gd name="T39" fmla="*/ 2147483647 h 371"/>
                    <a:gd name="T40" fmla="*/ 2147483647 w 451"/>
                    <a:gd name="T41" fmla="*/ 2147483647 h 371"/>
                    <a:gd name="T42" fmla="*/ 2147483647 w 451"/>
                    <a:gd name="T43" fmla="*/ 2147483647 h 371"/>
                    <a:gd name="T44" fmla="*/ 2147483647 w 451"/>
                    <a:gd name="T45" fmla="*/ 2147483647 h 371"/>
                    <a:gd name="T46" fmla="*/ 2147483647 w 451"/>
                    <a:gd name="T47" fmla="*/ 2147483647 h 371"/>
                    <a:gd name="T48" fmla="*/ 2147483647 w 451"/>
                    <a:gd name="T49" fmla="*/ 2147483647 h 371"/>
                    <a:gd name="T50" fmla="*/ 2147483647 w 451"/>
                    <a:gd name="T51" fmla="*/ 2147483647 h 371"/>
                    <a:gd name="T52" fmla="*/ 2147483647 w 451"/>
                    <a:gd name="T53" fmla="*/ 2147483647 h 371"/>
                    <a:gd name="T54" fmla="*/ 2147483647 w 451"/>
                    <a:gd name="T55" fmla="*/ 2147483647 h 371"/>
                    <a:gd name="T56" fmla="*/ 2147483647 w 451"/>
                    <a:gd name="T57" fmla="*/ 2147483647 h 371"/>
                    <a:gd name="T58" fmla="*/ 0 w 451"/>
                    <a:gd name="T59" fmla="*/ 2147483647 h 371"/>
                    <a:gd name="T60" fmla="*/ 2147483647 w 451"/>
                    <a:gd name="T61" fmla="*/ 2147483647 h 371"/>
                    <a:gd name="T62" fmla="*/ 2147483647 w 451"/>
                    <a:gd name="T63" fmla="*/ 2147483647 h 3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1"/>
                    <a:gd name="T97" fmla="*/ 0 h 371"/>
                    <a:gd name="T98" fmla="*/ 451 w 451"/>
                    <a:gd name="T99" fmla="*/ 371 h 3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1" h="371">
                      <a:moveTo>
                        <a:pt x="55" y="339"/>
                      </a:moveTo>
                      <a:lnTo>
                        <a:pt x="131" y="276"/>
                      </a:lnTo>
                      <a:lnTo>
                        <a:pt x="133" y="256"/>
                      </a:lnTo>
                      <a:lnTo>
                        <a:pt x="125" y="204"/>
                      </a:lnTo>
                      <a:lnTo>
                        <a:pt x="147" y="170"/>
                      </a:lnTo>
                      <a:lnTo>
                        <a:pt x="171" y="124"/>
                      </a:lnTo>
                      <a:lnTo>
                        <a:pt x="229" y="92"/>
                      </a:lnTo>
                      <a:lnTo>
                        <a:pt x="251" y="56"/>
                      </a:lnTo>
                      <a:lnTo>
                        <a:pt x="269" y="8"/>
                      </a:lnTo>
                      <a:lnTo>
                        <a:pt x="287" y="0"/>
                      </a:lnTo>
                      <a:lnTo>
                        <a:pt x="299" y="2"/>
                      </a:lnTo>
                      <a:lnTo>
                        <a:pt x="295" y="16"/>
                      </a:lnTo>
                      <a:lnTo>
                        <a:pt x="333" y="32"/>
                      </a:lnTo>
                      <a:lnTo>
                        <a:pt x="385" y="26"/>
                      </a:lnTo>
                      <a:lnTo>
                        <a:pt x="413" y="34"/>
                      </a:lnTo>
                      <a:lnTo>
                        <a:pt x="423" y="68"/>
                      </a:lnTo>
                      <a:lnTo>
                        <a:pt x="423" y="104"/>
                      </a:lnTo>
                      <a:lnTo>
                        <a:pt x="433" y="134"/>
                      </a:lnTo>
                      <a:lnTo>
                        <a:pt x="451" y="150"/>
                      </a:lnTo>
                      <a:lnTo>
                        <a:pt x="443" y="176"/>
                      </a:lnTo>
                      <a:lnTo>
                        <a:pt x="399" y="170"/>
                      </a:lnTo>
                      <a:lnTo>
                        <a:pt x="383" y="186"/>
                      </a:lnTo>
                      <a:lnTo>
                        <a:pt x="383" y="206"/>
                      </a:lnTo>
                      <a:lnTo>
                        <a:pt x="275" y="286"/>
                      </a:lnTo>
                      <a:lnTo>
                        <a:pt x="263" y="303"/>
                      </a:lnTo>
                      <a:lnTo>
                        <a:pt x="233" y="307"/>
                      </a:lnTo>
                      <a:lnTo>
                        <a:pt x="189" y="327"/>
                      </a:lnTo>
                      <a:lnTo>
                        <a:pt x="169" y="351"/>
                      </a:lnTo>
                      <a:lnTo>
                        <a:pt x="169" y="369"/>
                      </a:lnTo>
                      <a:lnTo>
                        <a:pt x="0" y="371"/>
                      </a:lnTo>
                      <a:lnTo>
                        <a:pt x="10" y="359"/>
                      </a:lnTo>
                      <a:lnTo>
                        <a:pt x="55" y="3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" name="Mozambique">
                  <a:extLst>
                    <a:ext uri="{FF2B5EF4-FFF2-40B4-BE49-F238E27FC236}">
                      <a16:creationId xmlns="" xmlns:a16="http://schemas.microsoft.com/office/drawing/2014/main" id="{5509A588-368E-4DF2-A8F3-938253EA98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4137" y="5083492"/>
                  <a:ext cx="266700" cy="449263"/>
                </a:xfrm>
                <a:custGeom>
                  <a:avLst/>
                  <a:gdLst>
                    <a:gd name="T0" fmla="*/ 0 w 402"/>
                    <a:gd name="T1" fmla="*/ 2147483647 h 681"/>
                    <a:gd name="T2" fmla="*/ 2147483647 w 402"/>
                    <a:gd name="T3" fmla="*/ 2147483647 h 681"/>
                    <a:gd name="T4" fmla="*/ 2147483647 w 402"/>
                    <a:gd name="T5" fmla="*/ 2147483647 h 681"/>
                    <a:gd name="T6" fmla="*/ 2147483647 w 402"/>
                    <a:gd name="T7" fmla="*/ 2147483647 h 681"/>
                    <a:gd name="T8" fmla="*/ 2147483647 w 402"/>
                    <a:gd name="T9" fmla="*/ 2147483647 h 681"/>
                    <a:gd name="T10" fmla="*/ 2147483647 w 402"/>
                    <a:gd name="T11" fmla="*/ 2147483647 h 681"/>
                    <a:gd name="T12" fmla="*/ 2147483647 w 402"/>
                    <a:gd name="T13" fmla="*/ 2147483647 h 681"/>
                    <a:gd name="T14" fmla="*/ 2147483647 w 402"/>
                    <a:gd name="T15" fmla="*/ 2147483647 h 681"/>
                    <a:gd name="T16" fmla="*/ 2147483647 w 402"/>
                    <a:gd name="T17" fmla="*/ 2147483647 h 681"/>
                    <a:gd name="T18" fmla="*/ 2147483647 w 402"/>
                    <a:gd name="T19" fmla="*/ 2147483647 h 681"/>
                    <a:gd name="T20" fmla="*/ 2147483647 w 402"/>
                    <a:gd name="T21" fmla="*/ 2147483647 h 681"/>
                    <a:gd name="T22" fmla="*/ 2147483647 w 402"/>
                    <a:gd name="T23" fmla="*/ 2147483647 h 681"/>
                    <a:gd name="T24" fmla="*/ 2147483647 w 402"/>
                    <a:gd name="T25" fmla="*/ 2147483647 h 681"/>
                    <a:gd name="T26" fmla="*/ 2147483647 w 402"/>
                    <a:gd name="T27" fmla="*/ 2147483647 h 681"/>
                    <a:gd name="T28" fmla="*/ 2147483647 w 402"/>
                    <a:gd name="T29" fmla="*/ 2147483647 h 681"/>
                    <a:gd name="T30" fmla="*/ 2147483647 w 402"/>
                    <a:gd name="T31" fmla="*/ 2147483647 h 681"/>
                    <a:gd name="T32" fmla="*/ 2147483647 w 402"/>
                    <a:gd name="T33" fmla="*/ 2147483647 h 681"/>
                    <a:gd name="T34" fmla="*/ 2147483647 w 402"/>
                    <a:gd name="T35" fmla="*/ 2147483647 h 681"/>
                    <a:gd name="T36" fmla="*/ 2147483647 w 402"/>
                    <a:gd name="T37" fmla="*/ 2147483647 h 681"/>
                    <a:gd name="T38" fmla="*/ 2147483647 w 402"/>
                    <a:gd name="T39" fmla="*/ 2147483647 h 681"/>
                    <a:gd name="T40" fmla="*/ 2147483647 w 402"/>
                    <a:gd name="T41" fmla="*/ 2147483647 h 681"/>
                    <a:gd name="T42" fmla="*/ 2147483647 w 402"/>
                    <a:gd name="T43" fmla="*/ 2147483647 h 681"/>
                    <a:gd name="T44" fmla="*/ 2147483647 w 402"/>
                    <a:gd name="T45" fmla="*/ 2147483647 h 681"/>
                    <a:gd name="T46" fmla="*/ 2147483647 w 402"/>
                    <a:gd name="T47" fmla="*/ 2147483647 h 681"/>
                    <a:gd name="T48" fmla="*/ 2147483647 w 402"/>
                    <a:gd name="T49" fmla="*/ 2147483647 h 681"/>
                    <a:gd name="T50" fmla="*/ 2147483647 w 402"/>
                    <a:gd name="T51" fmla="*/ 2147483647 h 681"/>
                    <a:gd name="T52" fmla="*/ 2147483647 w 402"/>
                    <a:gd name="T53" fmla="*/ 2147483647 h 681"/>
                    <a:gd name="T54" fmla="*/ 2147483647 w 402"/>
                    <a:gd name="T55" fmla="*/ 2147483647 h 681"/>
                    <a:gd name="T56" fmla="*/ 2147483647 w 402"/>
                    <a:gd name="T57" fmla="*/ 2147483647 h 681"/>
                    <a:gd name="T58" fmla="*/ 2147483647 w 402"/>
                    <a:gd name="T59" fmla="*/ 2147483647 h 681"/>
                    <a:gd name="T60" fmla="*/ 2147483647 w 402"/>
                    <a:gd name="T61" fmla="*/ 2147483647 h 681"/>
                    <a:gd name="T62" fmla="*/ 2147483647 w 402"/>
                    <a:gd name="T63" fmla="*/ 2147483647 h 681"/>
                    <a:gd name="T64" fmla="*/ 2147483647 w 402"/>
                    <a:gd name="T65" fmla="*/ 2147483647 h 681"/>
                    <a:gd name="T66" fmla="*/ 2147483647 w 402"/>
                    <a:gd name="T67" fmla="*/ 2147483647 h 681"/>
                    <a:gd name="T68" fmla="*/ 2147483647 w 402"/>
                    <a:gd name="T69" fmla="*/ 2147483647 h 681"/>
                    <a:gd name="T70" fmla="*/ 2147483647 w 402"/>
                    <a:gd name="T71" fmla="*/ 2147483647 h 681"/>
                    <a:gd name="T72" fmla="*/ 2147483647 w 402"/>
                    <a:gd name="T73" fmla="*/ 2147483647 h 6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02"/>
                    <a:gd name="T112" fmla="*/ 0 h 681"/>
                    <a:gd name="T113" fmla="*/ 402 w 402"/>
                    <a:gd name="T114" fmla="*/ 681 h 6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02" h="681">
                      <a:moveTo>
                        <a:pt x="4" y="213"/>
                      </a:moveTo>
                      <a:lnTo>
                        <a:pt x="0" y="193"/>
                      </a:lnTo>
                      <a:lnTo>
                        <a:pt x="14" y="177"/>
                      </a:lnTo>
                      <a:lnTo>
                        <a:pt x="46" y="171"/>
                      </a:lnTo>
                      <a:lnTo>
                        <a:pt x="100" y="147"/>
                      </a:lnTo>
                      <a:lnTo>
                        <a:pt x="122" y="171"/>
                      </a:lnTo>
                      <a:lnTo>
                        <a:pt x="156" y="173"/>
                      </a:lnTo>
                      <a:lnTo>
                        <a:pt x="158" y="199"/>
                      </a:lnTo>
                      <a:lnTo>
                        <a:pt x="148" y="241"/>
                      </a:lnTo>
                      <a:lnTo>
                        <a:pt x="170" y="255"/>
                      </a:lnTo>
                      <a:lnTo>
                        <a:pt x="174" y="273"/>
                      </a:lnTo>
                      <a:lnTo>
                        <a:pt x="194" y="267"/>
                      </a:lnTo>
                      <a:lnTo>
                        <a:pt x="186" y="241"/>
                      </a:lnTo>
                      <a:lnTo>
                        <a:pt x="204" y="213"/>
                      </a:lnTo>
                      <a:lnTo>
                        <a:pt x="198" y="161"/>
                      </a:lnTo>
                      <a:lnTo>
                        <a:pt x="174" y="113"/>
                      </a:lnTo>
                      <a:lnTo>
                        <a:pt x="164" y="78"/>
                      </a:lnTo>
                      <a:lnTo>
                        <a:pt x="174" y="56"/>
                      </a:lnTo>
                      <a:lnTo>
                        <a:pt x="168" y="46"/>
                      </a:lnTo>
                      <a:lnTo>
                        <a:pt x="210" y="34"/>
                      </a:lnTo>
                      <a:lnTo>
                        <a:pt x="236" y="48"/>
                      </a:lnTo>
                      <a:lnTo>
                        <a:pt x="260" y="34"/>
                      </a:lnTo>
                      <a:lnTo>
                        <a:pt x="282" y="42"/>
                      </a:lnTo>
                      <a:lnTo>
                        <a:pt x="300" y="28"/>
                      </a:lnTo>
                      <a:lnTo>
                        <a:pt x="340" y="26"/>
                      </a:lnTo>
                      <a:lnTo>
                        <a:pt x="382" y="2"/>
                      </a:lnTo>
                      <a:lnTo>
                        <a:pt x="396" y="0"/>
                      </a:lnTo>
                      <a:lnTo>
                        <a:pt x="400" y="24"/>
                      </a:lnTo>
                      <a:lnTo>
                        <a:pt x="394" y="46"/>
                      </a:lnTo>
                      <a:lnTo>
                        <a:pt x="398" y="86"/>
                      </a:lnTo>
                      <a:lnTo>
                        <a:pt x="394" y="141"/>
                      </a:lnTo>
                      <a:lnTo>
                        <a:pt x="398" y="151"/>
                      </a:lnTo>
                      <a:lnTo>
                        <a:pt x="402" y="183"/>
                      </a:lnTo>
                      <a:lnTo>
                        <a:pt x="392" y="191"/>
                      </a:lnTo>
                      <a:lnTo>
                        <a:pt x="394" y="209"/>
                      </a:lnTo>
                      <a:lnTo>
                        <a:pt x="382" y="235"/>
                      </a:lnTo>
                      <a:lnTo>
                        <a:pt x="364" y="249"/>
                      </a:lnTo>
                      <a:lnTo>
                        <a:pt x="320" y="269"/>
                      </a:lnTo>
                      <a:lnTo>
                        <a:pt x="310" y="267"/>
                      </a:lnTo>
                      <a:lnTo>
                        <a:pt x="274" y="285"/>
                      </a:lnTo>
                      <a:lnTo>
                        <a:pt x="264" y="301"/>
                      </a:lnTo>
                      <a:lnTo>
                        <a:pt x="246" y="305"/>
                      </a:lnTo>
                      <a:lnTo>
                        <a:pt x="248" y="325"/>
                      </a:lnTo>
                      <a:lnTo>
                        <a:pt x="236" y="339"/>
                      </a:lnTo>
                      <a:lnTo>
                        <a:pt x="206" y="349"/>
                      </a:lnTo>
                      <a:lnTo>
                        <a:pt x="174" y="371"/>
                      </a:lnTo>
                      <a:lnTo>
                        <a:pt x="164" y="411"/>
                      </a:lnTo>
                      <a:lnTo>
                        <a:pt x="180" y="413"/>
                      </a:lnTo>
                      <a:lnTo>
                        <a:pt x="188" y="475"/>
                      </a:lnTo>
                      <a:lnTo>
                        <a:pt x="200" y="485"/>
                      </a:lnTo>
                      <a:lnTo>
                        <a:pt x="196" y="519"/>
                      </a:lnTo>
                      <a:lnTo>
                        <a:pt x="188" y="549"/>
                      </a:lnTo>
                      <a:lnTo>
                        <a:pt x="196" y="557"/>
                      </a:lnTo>
                      <a:lnTo>
                        <a:pt x="182" y="587"/>
                      </a:lnTo>
                      <a:lnTo>
                        <a:pt x="124" y="609"/>
                      </a:lnTo>
                      <a:lnTo>
                        <a:pt x="94" y="627"/>
                      </a:lnTo>
                      <a:lnTo>
                        <a:pt x="100" y="651"/>
                      </a:lnTo>
                      <a:lnTo>
                        <a:pt x="104" y="679"/>
                      </a:lnTo>
                      <a:lnTo>
                        <a:pt x="76" y="681"/>
                      </a:lnTo>
                      <a:lnTo>
                        <a:pt x="74" y="659"/>
                      </a:lnTo>
                      <a:lnTo>
                        <a:pt x="64" y="647"/>
                      </a:lnTo>
                      <a:lnTo>
                        <a:pt x="50" y="639"/>
                      </a:lnTo>
                      <a:lnTo>
                        <a:pt x="64" y="619"/>
                      </a:lnTo>
                      <a:lnTo>
                        <a:pt x="54" y="517"/>
                      </a:lnTo>
                      <a:lnTo>
                        <a:pt x="48" y="491"/>
                      </a:lnTo>
                      <a:lnTo>
                        <a:pt x="86" y="451"/>
                      </a:lnTo>
                      <a:lnTo>
                        <a:pt x="88" y="423"/>
                      </a:lnTo>
                      <a:lnTo>
                        <a:pt x="106" y="405"/>
                      </a:lnTo>
                      <a:lnTo>
                        <a:pt x="102" y="371"/>
                      </a:lnTo>
                      <a:lnTo>
                        <a:pt x="110" y="351"/>
                      </a:lnTo>
                      <a:lnTo>
                        <a:pt x="104" y="315"/>
                      </a:lnTo>
                      <a:lnTo>
                        <a:pt x="102" y="255"/>
                      </a:lnTo>
                      <a:lnTo>
                        <a:pt x="62" y="231"/>
                      </a:lnTo>
                      <a:lnTo>
                        <a:pt x="20" y="229"/>
                      </a:lnTo>
                      <a:lnTo>
                        <a:pt x="4" y="2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" name="Myanmar">
                  <a:extLst>
                    <a:ext uri="{FF2B5EF4-FFF2-40B4-BE49-F238E27FC236}">
                      <a16:creationId xmlns="" xmlns:a16="http://schemas.microsoft.com/office/drawing/2014/main" id="{DD1C04CB-24CC-4299-AF17-2021DAEB0D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26237" y="4057967"/>
                  <a:ext cx="214313" cy="487363"/>
                </a:xfrm>
                <a:custGeom>
                  <a:avLst/>
                  <a:gdLst>
                    <a:gd name="T0" fmla="*/ 2147483647 w 324"/>
                    <a:gd name="T1" fmla="*/ 2147483647 h 740"/>
                    <a:gd name="T2" fmla="*/ 2147483647 w 324"/>
                    <a:gd name="T3" fmla="*/ 2147483647 h 740"/>
                    <a:gd name="T4" fmla="*/ 2147483647 w 324"/>
                    <a:gd name="T5" fmla="*/ 2147483647 h 740"/>
                    <a:gd name="T6" fmla="*/ 2147483647 w 324"/>
                    <a:gd name="T7" fmla="*/ 2147483647 h 740"/>
                    <a:gd name="T8" fmla="*/ 2147483647 w 324"/>
                    <a:gd name="T9" fmla="*/ 2147483647 h 740"/>
                    <a:gd name="T10" fmla="*/ 2147483647 w 324"/>
                    <a:gd name="T11" fmla="*/ 2147483647 h 740"/>
                    <a:gd name="T12" fmla="*/ 2147483647 w 324"/>
                    <a:gd name="T13" fmla="*/ 2147483647 h 740"/>
                    <a:gd name="T14" fmla="*/ 2147483647 w 324"/>
                    <a:gd name="T15" fmla="*/ 2147483647 h 740"/>
                    <a:gd name="T16" fmla="*/ 2147483647 w 324"/>
                    <a:gd name="T17" fmla="*/ 2147483647 h 740"/>
                    <a:gd name="T18" fmla="*/ 2147483647 w 324"/>
                    <a:gd name="T19" fmla="*/ 0 h 740"/>
                    <a:gd name="T20" fmla="*/ 2147483647 w 324"/>
                    <a:gd name="T21" fmla="*/ 2147483647 h 740"/>
                    <a:gd name="T22" fmla="*/ 2147483647 w 324"/>
                    <a:gd name="T23" fmla="*/ 2147483647 h 740"/>
                    <a:gd name="T24" fmla="*/ 2147483647 w 324"/>
                    <a:gd name="T25" fmla="*/ 2147483647 h 740"/>
                    <a:gd name="T26" fmla="*/ 2147483647 w 324"/>
                    <a:gd name="T27" fmla="*/ 2147483647 h 740"/>
                    <a:gd name="T28" fmla="*/ 2147483647 w 324"/>
                    <a:gd name="T29" fmla="*/ 2147483647 h 740"/>
                    <a:gd name="T30" fmla="*/ 2147483647 w 324"/>
                    <a:gd name="T31" fmla="*/ 2147483647 h 740"/>
                    <a:gd name="T32" fmla="*/ 2147483647 w 324"/>
                    <a:gd name="T33" fmla="*/ 2147483647 h 740"/>
                    <a:gd name="T34" fmla="*/ 2147483647 w 324"/>
                    <a:gd name="T35" fmla="*/ 2147483647 h 740"/>
                    <a:gd name="T36" fmla="*/ 2147483647 w 324"/>
                    <a:gd name="T37" fmla="*/ 2147483647 h 740"/>
                    <a:gd name="T38" fmla="*/ 2147483647 w 324"/>
                    <a:gd name="T39" fmla="*/ 2147483647 h 740"/>
                    <a:gd name="T40" fmla="*/ 2147483647 w 324"/>
                    <a:gd name="T41" fmla="*/ 2147483647 h 740"/>
                    <a:gd name="T42" fmla="*/ 2147483647 w 324"/>
                    <a:gd name="T43" fmla="*/ 2147483647 h 740"/>
                    <a:gd name="T44" fmla="*/ 2147483647 w 324"/>
                    <a:gd name="T45" fmla="*/ 2147483647 h 740"/>
                    <a:gd name="T46" fmla="*/ 2147483647 w 324"/>
                    <a:gd name="T47" fmla="*/ 2147483647 h 740"/>
                    <a:gd name="T48" fmla="*/ 2147483647 w 324"/>
                    <a:gd name="T49" fmla="*/ 2147483647 h 740"/>
                    <a:gd name="T50" fmla="*/ 2147483647 w 324"/>
                    <a:gd name="T51" fmla="*/ 2147483647 h 740"/>
                    <a:gd name="T52" fmla="*/ 2147483647 w 324"/>
                    <a:gd name="T53" fmla="*/ 2147483647 h 740"/>
                    <a:gd name="T54" fmla="*/ 2147483647 w 324"/>
                    <a:gd name="T55" fmla="*/ 2147483647 h 740"/>
                    <a:gd name="T56" fmla="*/ 2147483647 w 324"/>
                    <a:gd name="T57" fmla="*/ 2147483647 h 740"/>
                    <a:gd name="T58" fmla="*/ 2147483647 w 324"/>
                    <a:gd name="T59" fmla="*/ 2147483647 h 740"/>
                    <a:gd name="T60" fmla="*/ 2147483647 w 324"/>
                    <a:gd name="T61" fmla="*/ 2147483647 h 740"/>
                    <a:gd name="T62" fmla="*/ 2147483647 w 324"/>
                    <a:gd name="T63" fmla="*/ 2147483647 h 740"/>
                    <a:gd name="T64" fmla="*/ 2147483647 w 324"/>
                    <a:gd name="T65" fmla="*/ 2147483647 h 740"/>
                    <a:gd name="T66" fmla="*/ 2147483647 w 324"/>
                    <a:gd name="T67" fmla="*/ 2147483647 h 740"/>
                    <a:gd name="T68" fmla="*/ 2147483647 w 324"/>
                    <a:gd name="T69" fmla="*/ 2147483647 h 740"/>
                    <a:gd name="T70" fmla="*/ 2147483647 w 324"/>
                    <a:gd name="T71" fmla="*/ 2147483647 h 740"/>
                    <a:gd name="T72" fmla="*/ 2147483647 w 324"/>
                    <a:gd name="T73" fmla="*/ 2147483647 h 740"/>
                    <a:gd name="T74" fmla="*/ 2147483647 w 324"/>
                    <a:gd name="T75" fmla="*/ 2147483647 h 740"/>
                    <a:gd name="T76" fmla="*/ 2147483647 w 324"/>
                    <a:gd name="T77" fmla="*/ 2147483647 h 740"/>
                    <a:gd name="T78" fmla="*/ 2147483647 w 324"/>
                    <a:gd name="T79" fmla="*/ 2147483647 h 740"/>
                    <a:gd name="T80" fmla="*/ 2147483647 w 324"/>
                    <a:gd name="T81" fmla="*/ 2147483647 h 740"/>
                    <a:gd name="T82" fmla="*/ 2147483647 w 324"/>
                    <a:gd name="T83" fmla="*/ 2147483647 h 740"/>
                    <a:gd name="T84" fmla="*/ 0 w 324"/>
                    <a:gd name="T85" fmla="*/ 2147483647 h 7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4"/>
                    <a:gd name="T130" fmla="*/ 0 h 740"/>
                    <a:gd name="T131" fmla="*/ 324 w 324"/>
                    <a:gd name="T132" fmla="*/ 740 h 7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4" h="740">
                      <a:moveTo>
                        <a:pt x="0" y="328"/>
                      </a:moveTo>
                      <a:lnTo>
                        <a:pt x="2" y="298"/>
                      </a:lnTo>
                      <a:lnTo>
                        <a:pt x="6" y="294"/>
                      </a:lnTo>
                      <a:lnTo>
                        <a:pt x="2" y="270"/>
                      </a:lnTo>
                      <a:lnTo>
                        <a:pt x="18" y="272"/>
                      </a:lnTo>
                      <a:lnTo>
                        <a:pt x="18" y="238"/>
                      </a:lnTo>
                      <a:lnTo>
                        <a:pt x="32" y="224"/>
                      </a:lnTo>
                      <a:lnTo>
                        <a:pt x="30" y="192"/>
                      </a:lnTo>
                      <a:lnTo>
                        <a:pt x="28" y="170"/>
                      </a:lnTo>
                      <a:lnTo>
                        <a:pt x="46" y="172"/>
                      </a:lnTo>
                      <a:lnTo>
                        <a:pt x="72" y="134"/>
                      </a:lnTo>
                      <a:lnTo>
                        <a:pt x="72" y="108"/>
                      </a:lnTo>
                      <a:lnTo>
                        <a:pt x="110" y="50"/>
                      </a:lnTo>
                      <a:lnTo>
                        <a:pt x="136" y="34"/>
                      </a:lnTo>
                      <a:lnTo>
                        <a:pt x="148" y="46"/>
                      </a:lnTo>
                      <a:lnTo>
                        <a:pt x="158" y="40"/>
                      </a:lnTo>
                      <a:lnTo>
                        <a:pt x="154" y="24"/>
                      </a:lnTo>
                      <a:lnTo>
                        <a:pt x="166" y="16"/>
                      </a:lnTo>
                      <a:lnTo>
                        <a:pt x="168" y="4"/>
                      </a:lnTo>
                      <a:lnTo>
                        <a:pt x="176" y="0"/>
                      </a:lnTo>
                      <a:lnTo>
                        <a:pt x="194" y="6"/>
                      </a:lnTo>
                      <a:lnTo>
                        <a:pt x="212" y="24"/>
                      </a:lnTo>
                      <a:lnTo>
                        <a:pt x="222" y="94"/>
                      </a:lnTo>
                      <a:lnTo>
                        <a:pt x="186" y="132"/>
                      </a:lnTo>
                      <a:lnTo>
                        <a:pt x="180" y="144"/>
                      </a:lnTo>
                      <a:lnTo>
                        <a:pt x="196" y="162"/>
                      </a:lnTo>
                      <a:lnTo>
                        <a:pt x="186" y="184"/>
                      </a:lnTo>
                      <a:lnTo>
                        <a:pt x="230" y="182"/>
                      </a:lnTo>
                      <a:lnTo>
                        <a:pt x="246" y="214"/>
                      </a:lnTo>
                      <a:lnTo>
                        <a:pt x="264" y="218"/>
                      </a:lnTo>
                      <a:lnTo>
                        <a:pt x="240" y="258"/>
                      </a:lnTo>
                      <a:lnTo>
                        <a:pt x="254" y="272"/>
                      </a:lnTo>
                      <a:lnTo>
                        <a:pt x="272" y="270"/>
                      </a:lnTo>
                      <a:lnTo>
                        <a:pt x="294" y="288"/>
                      </a:lnTo>
                      <a:lnTo>
                        <a:pt x="318" y="272"/>
                      </a:lnTo>
                      <a:lnTo>
                        <a:pt x="324" y="286"/>
                      </a:lnTo>
                      <a:lnTo>
                        <a:pt x="314" y="294"/>
                      </a:lnTo>
                      <a:lnTo>
                        <a:pt x="290" y="330"/>
                      </a:lnTo>
                      <a:lnTo>
                        <a:pt x="264" y="328"/>
                      </a:lnTo>
                      <a:lnTo>
                        <a:pt x="254" y="344"/>
                      </a:lnTo>
                      <a:lnTo>
                        <a:pt x="222" y="364"/>
                      </a:lnTo>
                      <a:lnTo>
                        <a:pt x="210" y="360"/>
                      </a:lnTo>
                      <a:lnTo>
                        <a:pt x="200" y="372"/>
                      </a:lnTo>
                      <a:lnTo>
                        <a:pt x="198" y="398"/>
                      </a:lnTo>
                      <a:lnTo>
                        <a:pt x="182" y="406"/>
                      </a:lnTo>
                      <a:lnTo>
                        <a:pt x="192" y="420"/>
                      </a:lnTo>
                      <a:lnTo>
                        <a:pt x="192" y="456"/>
                      </a:lnTo>
                      <a:lnTo>
                        <a:pt x="218" y="486"/>
                      </a:lnTo>
                      <a:lnTo>
                        <a:pt x="224" y="502"/>
                      </a:lnTo>
                      <a:lnTo>
                        <a:pt x="230" y="512"/>
                      </a:lnTo>
                      <a:lnTo>
                        <a:pt x="216" y="532"/>
                      </a:lnTo>
                      <a:lnTo>
                        <a:pt x="210" y="538"/>
                      </a:lnTo>
                      <a:lnTo>
                        <a:pt x="216" y="552"/>
                      </a:lnTo>
                      <a:lnTo>
                        <a:pt x="244" y="580"/>
                      </a:lnTo>
                      <a:lnTo>
                        <a:pt x="258" y="604"/>
                      </a:lnTo>
                      <a:lnTo>
                        <a:pt x="260" y="626"/>
                      </a:lnTo>
                      <a:lnTo>
                        <a:pt x="254" y="636"/>
                      </a:lnTo>
                      <a:lnTo>
                        <a:pt x="254" y="652"/>
                      </a:lnTo>
                      <a:lnTo>
                        <a:pt x="262" y="668"/>
                      </a:lnTo>
                      <a:lnTo>
                        <a:pt x="260" y="686"/>
                      </a:lnTo>
                      <a:lnTo>
                        <a:pt x="220" y="740"/>
                      </a:lnTo>
                      <a:lnTo>
                        <a:pt x="222" y="718"/>
                      </a:lnTo>
                      <a:lnTo>
                        <a:pt x="232" y="684"/>
                      </a:lnTo>
                      <a:lnTo>
                        <a:pt x="232" y="642"/>
                      </a:lnTo>
                      <a:lnTo>
                        <a:pt x="224" y="612"/>
                      </a:lnTo>
                      <a:lnTo>
                        <a:pt x="208" y="592"/>
                      </a:lnTo>
                      <a:lnTo>
                        <a:pt x="200" y="596"/>
                      </a:lnTo>
                      <a:lnTo>
                        <a:pt x="196" y="556"/>
                      </a:lnTo>
                      <a:lnTo>
                        <a:pt x="190" y="556"/>
                      </a:lnTo>
                      <a:lnTo>
                        <a:pt x="186" y="498"/>
                      </a:lnTo>
                      <a:lnTo>
                        <a:pt x="178" y="496"/>
                      </a:lnTo>
                      <a:lnTo>
                        <a:pt x="158" y="462"/>
                      </a:lnTo>
                      <a:lnTo>
                        <a:pt x="140" y="484"/>
                      </a:lnTo>
                      <a:lnTo>
                        <a:pt x="124" y="484"/>
                      </a:lnTo>
                      <a:lnTo>
                        <a:pt x="102" y="512"/>
                      </a:lnTo>
                      <a:lnTo>
                        <a:pt x="88" y="506"/>
                      </a:lnTo>
                      <a:lnTo>
                        <a:pt x="66" y="512"/>
                      </a:lnTo>
                      <a:lnTo>
                        <a:pt x="48" y="508"/>
                      </a:lnTo>
                      <a:lnTo>
                        <a:pt x="50" y="486"/>
                      </a:lnTo>
                      <a:lnTo>
                        <a:pt x="62" y="462"/>
                      </a:lnTo>
                      <a:lnTo>
                        <a:pt x="64" y="406"/>
                      </a:lnTo>
                      <a:lnTo>
                        <a:pt x="58" y="376"/>
                      </a:lnTo>
                      <a:lnTo>
                        <a:pt x="46" y="368"/>
                      </a:lnTo>
                      <a:lnTo>
                        <a:pt x="32" y="350"/>
                      </a:lnTo>
                      <a:lnTo>
                        <a:pt x="18" y="332"/>
                      </a:lnTo>
                      <a:lnTo>
                        <a:pt x="0" y="3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" name="Namibia">
                  <a:extLst>
                    <a:ext uri="{FF2B5EF4-FFF2-40B4-BE49-F238E27FC236}">
                      <a16:creationId xmlns="" xmlns:a16="http://schemas.microsoft.com/office/drawing/2014/main" id="{CCB6FDF8-0189-4C12-BE6C-FECAFEB25C4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2175" y="5256530"/>
                  <a:ext cx="333375" cy="341312"/>
                </a:xfrm>
                <a:custGeom>
                  <a:avLst/>
                  <a:gdLst>
                    <a:gd name="T0" fmla="*/ 2147483647 w 505"/>
                    <a:gd name="T1" fmla="*/ 2147483647 h 516"/>
                    <a:gd name="T2" fmla="*/ 2147483647 w 505"/>
                    <a:gd name="T3" fmla="*/ 2147483647 h 516"/>
                    <a:gd name="T4" fmla="*/ 2147483647 w 505"/>
                    <a:gd name="T5" fmla="*/ 2147483647 h 516"/>
                    <a:gd name="T6" fmla="*/ 2147483647 w 505"/>
                    <a:gd name="T7" fmla="*/ 2147483647 h 516"/>
                    <a:gd name="T8" fmla="*/ 2147483647 w 505"/>
                    <a:gd name="T9" fmla="*/ 2147483647 h 516"/>
                    <a:gd name="T10" fmla="*/ 2147483647 w 505"/>
                    <a:gd name="T11" fmla="*/ 2147483647 h 516"/>
                    <a:gd name="T12" fmla="*/ 2147483647 w 505"/>
                    <a:gd name="T13" fmla="*/ 2147483647 h 516"/>
                    <a:gd name="T14" fmla="*/ 2147483647 w 505"/>
                    <a:gd name="T15" fmla="*/ 2147483647 h 516"/>
                    <a:gd name="T16" fmla="*/ 2147483647 w 505"/>
                    <a:gd name="T17" fmla="*/ 2147483647 h 516"/>
                    <a:gd name="T18" fmla="*/ 2147483647 w 505"/>
                    <a:gd name="T19" fmla="*/ 2147483647 h 516"/>
                    <a:gd name="T20" fmla="*/ 2147483647 w 505"/>
                    <a:gd name="T21" fmla="*/ 2147483647 h 516"/>
                    <a:gd name="T22" fmla="*/ 2147483647 w 505"/>
                    <a:gd name="T23" fmla="*/ 2147483647 h 516"/>
                    <a:gd name="T24" fmla="*/ 2147483647 w 505"/>
                    <a:gd name="T25" fmla="*/ 2147483647 h 516"/>
                    <a:gd name="T26" fmla="*/ 2147483647 w 505"/>
                    <a:gd name="T27" fmla="*/ 2147483647 h 516"/>
                    <a:gd name="T28" fmla="*/ 2147483647 w 505"/>
                    <a:gd name="T29" fmla="*/ 2147483647 h 516"/>
                    <a:gd name="T30" fmla="*/ 2147483647 w 505"/>
                    <a:gd name="T31" fmla="*/ 2147483647 h 516"/>
                    <a:gd name="T32" fmla="*/ 2147483647 w 505"/>
                    <a:gd name="T33" fmla="*/ 2147483647 h 516"/>
                    <a:gd name="T34" fmla="*/ 2147483647 w 505"/>
                    <a:gd name="T35" fmla="*/ 2147483647 h 516"/>
                    <a:gd name="T36" fmla="*/ 2147483647 w 505"/>
                    <a:gd name="T37" fmla="*/ 2147483647 h 516"/>
                    <a:gd name="T38" fmla="*/ 2147483647 w 505"/>
                    <a:gd name="T39" fmla="*/ 2147483647 h 516"/>
                    <a:gd name="T40" fmla="*/ 2147483647 w 505"/>
                    <a:gd name="T41" fmla="*/ 2147483647 h 516"/>
                    <a:gd name="T42" fmla="*/ 2147483647 w 505"/>
                    <a:gd name="T43" fmla="*/ 2147483647 h 516"/>
                    <a:gd name="T44" fmla="*/ 2147483647 w 505"/>
                    <a:gd name="T45" fmla="*/ 2147483647 h 516"/>
                    <a:gd name="T46" fmla="*/ 2147483647 w 505"/>
                    <a:gd name="T47" fmla="*/ 2147483647 h 516"/>
                    <a:gd name="T48" fmla="*/ 2147483647 w 505"/>
                    <a:gd name="T49" fmla="*/ 2147483647 h 516"/>
                    <a:gd name="T50" fmla="*/ 2147483647 w 505"/>
                    <a:gd name="T51" fmla="*/ 2147483647 h 516"/>
                    <a:gd name="T52" fmla="*/ 2147483647 w 505"/>
                    <a:gd name="T53" fmla="*/ 2147483647 h 516"/>
                    <a:gd name="T54" fmla="*/ 2147483647 w 505"/>
                    <a:gd name="T55" fmla="*/ 2147483647 h 516"/>
                    <a:gd name="T56" fmla="*/ 2147483647 w 505"/>
                    <a:gd name="T57" fmla="*/ 2147483647 h 516"/>
                    <a:gd name="T58" fmla="*/ 2147483647 w 505"/>
                    <a:gd name="T59" fmla="*/ 2147483647 h 516"/>
                    <a:gd name="T60" fmla="*/ 2147483647 w 505"/>
                    <a:gd name="T61" fmla="*/ 2147483647 h 516"/>
                    <a:gd name="T62" fmla="*/ 2147483647 w 505"/>
                    <a:gd name="T63" fmla="*/ 2147483647 h 516"/>
                    <a:gd name="T64" fmla="*/ 2147483647 w 505"/>
                    <a:gd name="T65" fmla="*/ 2147483647 h 516"/>
                    <a:gd name="T66" fmla="*/ 2147483647 w 505"/>
                    <a:gd name="T67" fmla="*/ 2147483647 h 516"/>
                    <a:gd name="T68" fmla="*/ 2147483647 w 505"/>
                    <a:gd name="T69" fmla="*/ 0 h 516"/>
                    <a:gd name="T70" fmla="*/ 2147483647 w 505"/>
                    <a:gd name="T71" fmla="*/ 2147483647 h 516"/>
                    <a:gd name="T72" fmla="*/ 0 w 505"/>
                    <a:gd name="T73" fmla="*/ 2147483647 h 516"/>
                    <a:gd name="T74" fmla="*/ 0 w 505"/>
                    <a:gd name="T75" fmla="*/ 2147483647 h 516"/>
                    <a:gd name="T76" fmla="*/ 2147483647 w 505"/>
                    <a:gd name="T77" fmla="*/ 2147483647 h 516"/>
                    <a:gd name="T78" fmla="*/ 2147483647 w 505"/>
                    <a:gd name="T79" fmla="*/ 2147483647 h 516"/>
                    <a:gd name="T80" fmla="*/ 2147483647 w 505"/>
                    <a:gd name="T81" fmla="*/ 2147483647 h 516"/>
                    <a:gd name="T82" fmla="*/ 2147483647 w 505"/>
                    <a:gd name="T83" fmla="*/ 2147483647 h 516"/>
                    <a:gd name="T84" fmla="*/ 2147483647 w 505"/>
                    <a:gd name="T85" fmla="*/ 2147483647 h 516"/>
                    <a:gd name="T86" fmla="*/ 2147483647 w 505"/>
                    <a:gd name="T87" fmla="*/ 2147483647 h 516"/>
                    <a:gd name="T88" fmla="*/ 2147483647 w 505"/>
                    <a:gd name="T89" fmla="*/ 2147483647 h 516"/>
                    <a:gd name="T90" fmla="*/ 2147483647 w 505"/>
                    <a:gd name="T91" fmla="*/ 2147483647 h 516"/>
                    <a:gd name="T92" fmla="*/ 2147483647 w 505"/>
                    <a:gd name="T93" fmla="*/ 2147483647 h 516"/>
                    <a:gd name="T94" fmla="*/ 2147483647 w 505"/>
                    <a:gd name="T95" fmla="*/ 2147483647 h 516"/>
                    <a:gd name="T96" fmla="*/ 2147483647 w 505"/>
                    <a:gd name="T97" fmla="*/ 2147483647 h 516"/>
                    <a:gd name="T98" fmla="*/ 2147483647 w 505"/>
                    <a:gd name="T99" fmla="*/ 2147483647 h 5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05"/>
                    <a:gd name="T151" fmla="*/ 0 h 516"/>
                    <a:gd name="T152" fmla="*/ 505 w 505"/>
                    <a:gd name="T153" fmla="*/ 516 h 5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05" h="516">
                      <a:moveTo>
                        <a:pt x="152" y="476"/>
                      </a:moveTo>
                      <a:lnTo>
                        <a:pt x="168" y="496"/>
                      </a:lnTo>
                      <a:lnTo>
                        <a:pt x="188" y="482"/>
                      </a:lnTo>
                      <a:lnTo>
                        <a:pt x="204" y="482"/>
                      </a:lnTo>
                      <a:lnTo>
                        <a:pt x="198" y="496"/>
                      </a:lnTo>
                      <a:lnTo>
                        <a:pt x="206" y="506"/>
                      </a:lnTo>
                      <a:lnTo>
                        <a:pt x="222" y="508"/>
                      </a:lnTo>
                      <a:lnTo>
                        <a:pt x="242" y="516"/>
                      </a:lnTo>
                      <a:lnTo>
                        <a:pt x="256" y="512"/>
                      </a:lnTo>
                      <a:lnTo>
                        <a:pt x="282" y="516"/>
                      </a:lnTo>
                      <a:lnTo>
                        <a:pt x="286" y="502"/>
                      </a:lnTo>
                      <a:lnTo>
                        <a:pt x="306" y="498"/>
                      </a:lnTo>
                      <a:lnTo>
                        <a:pt x="318" y="484"/>
                      </a:lnTo>
                      <a:lnTo>
                        <a:pt x="316" y="340"/>
                      </a:lnTo>
                      <a:lnTo>
                        <a:pt x="314" y="226"/>
                      </a:lnTo>
                      <a:lnTo>
                        <a:pt x="353" y="224"/>
                      </a:lnTo>
                      <a:lnTo>
                        <a:pt x="355" y="54"/>
                      </a:lnTo>
                      <a:lnTo>
                        <a:pt x="437" y="32"/>
                      </a:lnTo>
                      <a:lnTo>
                        <a:pt x="441" y="52"/>
                      </a:lnTo>
                      <a:lnTo>
                        <a:pt x="453" y="60"/>
                      </a:lnTo>
                      <a:lnTo>
                        <a:pt x="463" y="48"/>
                      </a:lnTo>
                      <a:lnTo>
                        <a:pt x="475" y="44"/>
                      </a:lnTo>
                      <a:lnTo>
                        <a:pt x="485" y="46"/>
                      </a:lnTo>
                      <a:lnTo>
                        <a:pt x="505" y="30"/>
                      </a:lnTo>
                      <a:lnTo>
                        <a:pt x="475" y="14"/>
                      </a:lnTo>
                      <a:lnTo>
                        <a:pt x="441" y="20"/>
                      </a:lnTo>
                      <a:lnTo>
                        <a:pt x="371" y="36"/>
                      </a:lnTo>
                      <a:lnTo>
                        <a:pt x="325" y="40"/>
                      </a:lnTo>
                      <a:lnTo>
                        <a:pt x="308" y="38"/>
                      </a:lnTo>
                      <a:lnTo>
                        <a:pt x="280" y="28"/>
                      </a:lnTo>
                      <a:lnTo>
                        <a:pt x="256" y="10"/>
                      </a:lnTo>
                      <a:lnTo>
                        <a:pt x="102" y="14"/>
                      </a:lnTo>
                      <a:lnTo>
                        <a:pt x="86" y="20"/>
                      </a:lnTo>
                      <a:lnTo>
                        <a:pt x="64" y="2"/>
                      </a:lnTo>
                      <a:lnTo>
                        <a:pt x="50" y="0"/>
                      </a:lnTo>
                      <a:lnTo>
                        <a:pt x="24" y="4"/>
                      </a:lnTo>
                      <a:lnTo>
                        <a:pt x="0" y="10"/>
                      </a:lnTo>
                      <a:lnTo>
                        <a:pt x="0" y="54"/>
                      </a:lnTo>
                      <a:lnTo>
                        <a:pt x="40" y="116"/>
                      </a:lnTo>
                      <a:lnTo>
                        <a:pt x="56" y="148"/>
                      </a:lnTo>
                      <a:lnTo>
                        <a:pt x="98" y="232"/>
                      </a:lnTo>
                      <a:lnTo>
                        <a:pt x="98" y="276"/>
                      </a:lnTo>
                      <a:lnTo>
                        <a:pt x="102" y="290"/>
                      </a:lnTo>
                      <a:lnTo>
                        <a:pt x="98" y="312"/>
                      </a:lnTo>
                      <a:lnTo>
                        <a:pt x="112" y="352"/>
                      </a:lnTo>
                      <a:lnTo>
                        <a:pt x="108" y="364"/>
                      </a:lnTo>
                      <a:lnTo>
                        <a:pt x="116" y="378"/>
                      </a:lnTo>
                      <a:lnTo>
                        <a:pt x="126" y="398"/>
                      </a:lnTo>
                      <a:lnTo>
                        <a:pt x="126" y="428"/>
                      </a:lnTo>
                      <a:lnTo>
                        <a:pt x="152" y="4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" name="Nepal">
                  <a:extLst>
                    <a:ext uri="{FF2B5EF4-FFF2-40B4-BE49-F238E27FC236}">
                      <a16:creationId xmlns="" xmlns:a16="http://schemas.microsoft.com/office/drawing/2014/main" id="{CA78631B-BEE9-45E8-A213-035EF0744C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10325" y="3988117"/>
                  <a:ext cx="203200" cy="123825"/>
                </a:xfrm>
                <a:custGeom>
                  <a:avLst/>
                  <a:gdLst>
                    <a:gd name="T0" fmla="*/ 2147483647 w 310"/>
                    <a:gd name="T1" fmla="*/ 2147483647 h 190"/>
                    <a:gd name="T2" fmla="*/ 2147483647 w 310"/>
                    <a:gd name="T3" fmla="*/ 2147483647 h 190"/>
                    <a:gd name="T4" fmla="*/ 2147483647 w 310"/>
                    <a:gd name="T5" fmla="*/ 2147483647 h 190"/>
                    <a:gd name="T6" fmla="*/ 2147483647 w 310"/>
                    <a:gd name="T7" fmla="*/ 2147483647 h 190"/>
                    <a:gd name="T8" fmla="*/ 2147483647 w 310"/>
                    <a:gd name="T9" fmla="*/ 2147483647 h 190"/>
                    <a:gd name="T10" fmla="*/ 2147483647 w 310"/>
                    <a:gd name="T11" fmla="*/ 2147483647 h 190"/>
                    <a:gd name="T12" fmla="*/ 2147483647 w 310"/>
                    <a:gd name="T13" fmla="*/ 2147483647 h 190"/>
                    <a:gd name="T14" fmla="*/ 2147483647 w 310"/>
                    <a:gd name="T15" fmla="*/ 2147483647 h 190"/>
                    <a:gd name="T16" fmla="*/ 2147483647 w 310"/>
                    <a:gd name="T17" fmla="*/ 2147483647 h 190"/>
                    <a:gd name="T18" fmla="*/ 2147483647 w 310"/>
                    <a:gd name="T19" fmla="*/ 2147483647 h 190"/>
                    <a:gd name="T20" fmla="*/ 2147483647 w 310"/>
                    <a:gd name="T21" fmla="*/ 2147483647 h 190"/>
                    <a:gd name="T22" fmla="*/ 0 w 310"/>
                    <a:gd name="T23" fmla="*/ 2147483647 h 190"/>
                    <a:gd name="T24" fmla="*/ 2147483647 w 310"/>
                    <a:gd name="T25" fmla="*/ 2147483647 h 190"/>
                    <a:gd name="T26" fmla="*/ 2147483647 w 310"/>
                    <a:gd name="T27" fmla="*/ 2147483647 h 190"/>
                    <a:gd name="T28" fmla="*/ 2147483647 w 310"/>
                    <a:gd name="T29" fmla="*/ 2147483647 h 190"/>
                    <a:gd name="T30" fmla="*/ 2147483647 w 310"/>
                    <a:gd name="T31" fmla="*/ 0 h 190"/>
                    <a:gd name="T32" fmla="*/ 2147483647 w 310"/>
                    <a:gd name="T33" fmla="*/ 2147483647 h 190"/>
                    <a:gd name="T34" fmla="*/ 2147483647 w 310"/>
                    <a:gd name="T35" fmla="*/ 2147483647 h 190"/>
                    <a:gd name="T36" fmla="*/ 2147483647 w 310"/>
                    <a:gd name="T37" fmla="*/ 2147483647 h 190"/>
                    <a:gd name="T38" fmla="*/ 2147483647 w 310"/>
                    <a:gd name="T39" fmla="*/ 2147483647 h 190"/>
                    <a:gd name="T40" fmla="*/ 2147483647 w 310"/>
                    <a:gd name="T41" fmla="*/ 2147483647 h 190"/>
                    <a:gd name="T42" fmla="*/ 2147483647 w 310"/>
                    <a:gd name="T43" fmla="*/ 2147483647 h 190"/>
                    <a:gd name="T44" fmla="*/ 2147483647 w 310"/>
                    <a:gd name="T45" fmla="*/ 2147483647 h 190"/>
                    <a:gd name="T46" fmla="*/ 2147483647 w 310"/>
                    <a:gd name="T47" fmla="*/ 2147483647 h 190"/>
                    <a:gd name="T48" fmla="*/ 2147483647 w 310"/>
                    <a:gd name="T49" fmla="*/ 2147483647 h 190"/>
                    <a:gd name="T50" fmla="*/ 2147483647 w 310"/>
                    <a:gd name="T51" fmla="*/ 2147483647 h 19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10"/>
                    <a:gd name="T79" fmla="*/ 0 h 190"/>
                    <a:gd name="T80" fmla="*/ 310 w 310"/>
                    <a:gd name="T81" fmla="*/ 190 h 19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10" h="190">
                      <a:moveTo>
                        <a:pt x="308" y="170"/>
                      </a:moveTo>
                      <a:lnTo>
                        <a:pt x="302" y="186"/>
                      </a:lnTo>
                      <a:lnTo>
                        <a:pt x="284" y="190"/>
                      </a:lnTo>
                      <a:lnTo>
                        <a:pt x="256" y="182"/>
                      </a:lnTo>
                      <a:lnTo>
                        <a:pt x="220" y="178"/>
                      </a:lnTo>
                      <a:lnTo>
                        <a:pt x="176" y="154"/>
                      </a:lnTo>
                      <a:lnTo>
                        <a:pt x="162" y="144"/>
                      </a:lnTo>
                      <a:lnTo>
                        <a:pt x="136" y="150"/>
                      </a:lnTo>
                      <a:lnTo>
                        <a:pt x="102" y="146"/>
                      </a:lnTo>
                      <a:lnTo>
                        <a:pt x="34" y="104"/>
                      </a:lnTo>
                      <a:lnTo>
                        <a:pt x="28" y="90"/>
                      </a:lnTo>
                      <a:lnTo>
                        <a:pt x="0" y="82"/>
                      </a:lnTo>
                      <a:lnTo>
                        <a:pt x="2" y="64"/>
                      </a:lnTo>
                      <a:lnTo>
                        <a:pt x="2" y="38"/>
                      </a:lnTo>
                      <a:lnTo>
                        <a:pt x="18" y="14"/>
                      </a:lnTo>
                      <a:lnTo>
                        <a:pt x="20" y="0"/>
                      </a:lnTo>
                      <a:lnTo>
                        <a:pt x="36" y="16"/>
                      </a:lnTo>
                      <a:lnTo>
                        <a:pt x="50" y="10"/>
                      </a:lnTo>
                      <a:lnTo>
                        <a:pt x="88" y="44"/>
                      </a:lnTo>
                      <a:lnTo>
                        <a:pt x="136" y="74"/>
                      </a:lnTo>
                      <a:lnTo>
                        <a:pt x="148" y="66"/>
                      </a:lnTo>
                      <a:lnTo>
                        <a:pt x="192" y="106"/>
                      </a:lnTo>
                      <a:lnTo>
                        <a:pt x="236" y="124"/>
                      </a:lnTo>
                      <a:lnTo>
                        <a:pt x="248" y="118"/>
                      </a:lnTo>
                      <a:lnTo>
                        <a:pt x="310" y="124"/>
                      </a:lnTo>
                      <a:lnTo>
                        <a:pt x="308" y="1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" name="Netherlands">
                  <a:extLst>
                    <a:ext uri="{FF2B5EF4-FFF2-40B4-BE49-F238E27FC236}">
                      <a16:creationId xmlns="" xmlns:a16="http://schemas.microsoft.com/office/drawing/2014/main" id="{D378D0BE-757C-4782-8CFC-9279734229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83100" y="3183255"/>
                  <a:ext cx="101600" cy="109537"/>
                </a:xfrm>
                <a:custGeom>
                  <a:avLst/>
                  <a:gdLst>
                    <a:gd name="T0" fmla="*/ 2147483647 w 154"/>
                    <a:gd name="T1" fmla="*/ 2147483647 h 166"/>
                    <a:gd name="T2" fmla="*/ 2147483647 w 154"/>
                    <a:gd name="T3" fmla="*/ 2147483647 h 166"/>
                    <a:gd name="T4" fmla="*/ 2147483647 w 154"/>
                    <a:gd name="T5" fmla="*/ 2147483647 h 166"/>
                    <a:gd name="T6" fmla="*/ 2147483647 w 154"/>
                    <a:gd name="T7" fmla="*/ 2147483647 h 166"/>
                    <a:gd name="T8" fmla="*/ 2147483647 w 154"/>
                    <a:gd name="T9" fmla="*/ 2147483647 h 166"/>
                    <a:gd name="T10" fmla="*/ 2147483647 w 154"/>
                    <a:gd name="T11" fmla="*/ 2147483647 h 166"/>
                    <a:gd name="T12" fmla="*/ 2147483647 w 154"/>
                    <a:gd name="T13" fmla="*/ 2147483647 h 166"/>
                    <a:gd name="T14" fmla="*/ 2147483647 w 154"/>
                    <a:gd name="T15" fmla="*/ 2147483647 h 166"/>
                    <a:gd name="T16" fmla="*/ 2147483647 w 154"/>
                    <a:gd name="T17" fmla="*/ 2147483647 h 166"/>
                    <a:gd name="T18" fmla="*/ 2147483647 w 154"/>
                    <a:gd name="T19" fmla="*/ 2147483647 h 166"/>
                    <a:gd name="T20" fmla="*/ 2147483647 w 154"/>
                    <a:gd name="T21" fmla="*/ 2147483647 h 166"/>
                    <a:gd name="T22" fmla="*/ 2147483647 w 154"/>
                    <a:gd name="T23" fmla="*/ 2147483647 h 166"/>
                    <a:gd name="T24" fmla="*/ 2147483647 w 154"/>
                    <a:gd name="T25" fmla="*/ 2147483647 h 166"/>
                    <a:gd name="T26" fmla="*/ 2147483647 w 154"/>
                    <a:gd name="T27" fmla="*/ 2147483647 h 166"/>
                    <a:gd name="T28" fmla="*/ 2147483647 w 154"/>
                    <a:gd name="T29" fmla="*/ 2147483647 h 166"/>
                    <a:gd name="T30" fmla="*/ 2147483647 w 154"/>
                    <a:gd name="T31" fmla="*/ 2147483647 h 166"/>
                    <a:gd name="T32" fmla="*/ 2147483647 w 154"/>
                    <a:gd name="T33" fmla="*/ 2147483647 h 166"/>
                    <a:gd name="T34" fmla="*/ 2147483647 w 154"/>
                    <a:gd name="T35" fmla="*/ 0 h 166"/>
                    <a:gd name="T36" fmla="*/ 2147483647 w 154"/>
                    <a:gd name="T37" fmla="*/ 0 h 166"/>
                    <a:gd name="T38" fmla="*/ 2147483647 w 154"/>
                    <a:gd name="T39" fmla="*/ 2147483647 h 166"/>
                    <a:gd name="T40" fmla="*/ 2147483647 w 154"/>
                    <a:gd name="T41" fmla="*/ 2147483647 h 166"/>
                    <a:gd name="T42" fmla="*/ 2147483647 w 154"/>
                    <a:gd name="T43" fmla="*/ 2147483647 h 166"/>
                    <a:gd name="T44" fmla="*/ 2147483647 w 154"/>
                    <a:gd name="T45" fmla="*/ 2147483647 h 166"/>
                    <a:gd name="T46" fmla="*/ 2147483647 w 154"/>
                    <a:gd name="T47" fmla="*/ 2147483647 h 166"/>
                    <a:gd name="T48" fmla="*/ 2147483647 w 154"/>
                    <a:gd name="T49" fmla="*/ 2147483647 h 166"/>
                    <a:gd name="T50" fmla="*/ 2147483647 w 154"/>
                    <a:gd name="T51" fmla="*/ 2147483647 h 166"/>
                    <a:gd name="T52" fmla="*/ 2147483647 w 154"/>
                    <a:gd name="T53" fmla="*/ 2147483647 h 166"/>
                    <a:gd name="T54" fmla="*/ 2147483647 w 154"/>
                    <a:gd name="T55" fmla="*/ 2147483647 h 166"/>
                    <a:gd name="T56" fmla="*/ 2147483647 w 154"/>
                    <a:gd name="T57" fmla="*/ 2147483647 h 166"/>
                    <a:gd name="T58" fmla="*/ 2147483647 w 154"/>
                    <a:gd name="T59" fmla="*/ 2147483647 h 166"/>
                    <a:gd name="T60" fmla="*/ 2147483647 w 154"/>
                    <a:gd name="T61" fmla="*/ 2147483647 h 166"/>
                    <a:gd name="T62" fmla="*/ 2147483647 w 154"/>
                    <a:gd name="T63" fmla="*/ 2147483647 h 166"/>
                    <a:gd name="T64" fmla="*/ 2147483647 w 154"/>
                    <a:gd name="T65" fmla="*/ 2147483647 h 166"/>
                    <a:gd name="T66" fmla="*/ 2147483647 w 154"/>
                    <a:gd name="T67" fmla="*/ 2147483647 h 166"/>
                    <a:gd name="T68" fmla="*/ 2147483647 w 154"/>
                    <a:gd name="T69" fmla="*/ 2147483647 h 166"/>
                    <a:gd name="T70" fmla="*/ 2147483647 w 154"/>
                    <a:gd name="T71" fmla="*/ 2147483647 h 166"/>
                    <a:gd name="T72" fmla="*/ 2147483647 w 154"/>
                    <a:gd name="T73" fmla="*/ 2147483647 h 166"/>
                    <a:gd name="T74" fmla="*/ 2147483647 w 154"/>
                    <a:gd name="T75" fmla="*/ 2147483647 h 166"/>
                    <a:gd name="T76" fmla="*/ 2147483647 w 154"/>
                    <a:gd name="T77" fmla="*/ 2147483647 h 166"/>
                    <a:gd name="T78" fmla="*/ 2147483647 w 154"/>
                    <a:gd name="T79" fmla="*/ 2147483647 h 166"/>
                    <a:gd name="T80" fmla="*/ 2147483647 w 154"/>
                    <a:gd name="T81" fmla="*/ 2147483647 h 166"/>
                    <a:gd name="T82" fmla="*/ 2147483647 w 154"/>
                    <a:gd name="T83" fmla="*/ 2147483647 h 166"/>
                    <a:gd name="T84" fmla="*/ 2147483647 w 154"/>
                    <a:gd name="T85" fmla="*/ 2147483647 h 166"/>
                    <a:gd name="T86" fmla="*/ 2147483647 w 154"/>
                    <a:gd name="T87" fmla="*/ 2147483647 h 166"/>
                    <a:gd name="T88" fmla="*/ 0 w 154"/>
                    <a:gd name="T89" fmla="*/ 2147483647 h 166"/>
                    <a:gd name="T90" fmla="*/ 2147483647 w 154"/>
                    <a:gd name="T91" fmla="*/ 2147483647 h 166"/>
                    <a:gd name="T92" fmla="*/ 2147483647 w 154"/>
                    <a:gd name="T93" fmla="*/ 2147483647 h 166"/>
                    <a:gd name="T94" fmla="*/ 2147483647 w 154"/>
                    <a:gd name="T95" fmla="*/ 2147483647 h 166"/>
                    <a:gd name="T96" fmla="*/ 2147483647 w 154"/>
                    <a:gd name="T97" fmla="*/ 2147483647 h 166"/>
                    <a:gd name="T98" fmla="*/ 2147483647 w 154"/>
                    <a:gd name="T99" fmla="*/ 2147483647 h 166"/>
                    <a:gd name="T100" fmla="*/ 2147483647 w 154"/>
                    <a:gd name="T101" fmla="*/ 2147483647 h 166"/>
                    <a:gd name="T102" fmla="*/ 2147483647 w 154"/>
                    <a:gd name="T103" fmla="*/ 2147483647 h 166"/>
                    <a:gd name="T104" fmla="*/ 2147483647 w 154"/>
                    <a:gd name="T105" fmla="*/ 2147483647 h 166"/>
                    <a:gd name="T106" fmla="*/ 2147483647 w 154"/>
                    <a:gd name="T107" fmla="*/ 2147483647 h 166"/>
                    <a:gd name="T108" fmla="*/ 2147483647 w 154"/>
                    <a:gd name="T109" fmla="*/ 2147483647 h 166"/>
                    <a:gd name="T110" fmla="*/ 2147483647 w 154"/>
                    <a:gd name="T111" fmla="*/ 2147483647 h 166"/>
                    <a:gd name="T112" fmla="*/ 2147483647 w 154"/>
                    <a:gd name="T113" fmla="*/ 2147483647 h 16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4"/>
                    <a:gd name="T172" fmla="*/ 0 h 166"/>
                    <a:gd name="T173" fmla="*/ 154 w 154"/>
                    <a:gd name="T174" fmla="*/ 166 h 16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4" h="166">
                      <a:moveTo>
                        <a:pt x="82" y="12"/>
                      </a:moveTo>
                      <a:lnTo>
                        <a:pt x="84" y="22"/>
                      </a:lnTo>
                      <a:lnTo>
                        <a:pt x="86" y="32"/>
                      </a:lnTo>
                      <a:lnTo>
                        <a:pt x="92" y="38"/>
                      </a:lnTo>
                      <a:lnTo>
                        <a:pt x="78" y="46"/>
                      </a:lnTo>
                      <a:lnTo>
                        <a:pt x="80" y="54"/>
                      </a:lnTo>
                      <a:lnTo>
                        <a:pt x="74" y="60"/>
                      </a:lnTo>
                      <a:lnTo>
                        <a:pt x="80" y="66"/>
                      </a:lnTo>
                      <a:lnTo>
                        <a:pt x="86" y="68"/>
                      </a:lnTo>
                      <a:lnTo>
                        <a:pt x="92" y="58"/>
                      </a:lnTo>
                      <a:lnTo>
                        <a:pt x="102" y="50"/>
                      </a:lnTo>
                      <a:lnTo>
                        <a:pt x="106" y="42"/>
                      </a:lnTo>
                      <a:lnTo>
                        <a:pt x="104" y="32"/>
                      </a:lnTo>
                      <a:lnTo>
                        <a:pt x="98" y="30"/>
                      </a:lnTo>
                      <a:lnTo>
                        <a:pt x="96" y="18"/>
                      </a:lnTo>
                      <a:lnTo>
                        <a:pt x="96" y="4"/>
                      </a:lnTo>
                      <a:lnTo>
                        <a:pt x="110" y="2"/>
                      </a:lnTo>
                      <a:lnTo>
                        <a:pt x="124" y="0"/>
                      </a:lnTo>
                      <a:lnTo>
                        <a:pt x="138" y="0"/>
                      </a:lnTo>
                      <a:lnTo>
                        <a:pt x="154" y="12"/>
                      </a:lnTo>
                      <a:lnTo>
                        <a:pt x="146" y="42"/>
                      </a:lnTo>
                      <a:lnTo>
                        <a:pt x="132" y="42"/>
                      </a:lnTo>
                      <a:lnTo>
                        <a:pt x="134" y="52"/>
                      </a:lnTo>
                      <a:lnTo>
                        <a:pt x="144" y="56"/>
                      </a:lnTo>
                      <a:lnTo>
                        <a:pt x="144" y="72"/>
                      </a:lnTo>
                      <a:lnTo>
                        <a:pt x="134" y="82"/>
                      </a:lnTo>
                      <a:lnTo>
                        <a:pt x="128" y="94"/>
                      </a:lnTo>
                      <a:lnTo>
                        <a:pt x="114" y="94"/>
                      </a:lnTo>
                      <a:lnTo>
                        <a:pt x="106" y="100"/>
                      </a:lnTo>
                      <a:lnTo>
                        <a:pt x="108" y="114"/>
                      </a:lnTo>
                      <a:lnTo>
                        <a:pt x="114" y="128"/>
                      </a:lnTo>
                      <a:lnTo>
                        <a:pt x="106" y="142"/>
                      </a:lnTo>
                      <a:lnTo>
                        <a:pt x="110" y="156"/>
                      </a:lnTo>
                      <a:lnTo>
                        <a:pt x="110" y="166"/>
                      </a:lnTo>
                      <a:lnTo>
                        <a:pt x="98" y="166"/>
                      </a:lnTo>
                      <a:lnTo>
                        <a:pt x="94" y="162"/>
                      </a:lnTo>
                      <a:lnTo>
                        <a:pt x="100" y="152"/>
                      </a:lnTo>
                      <a:lnTo>
                        <a:pt x="100" y="138"/>
                      </a:lnTo>
                      <a:lnTo>
                        <a:pt x="88" y="130"/>
                      </a:lnTo>
                      <a:lnTo>
                        <a:pt x="72" y="128"/>
                      </a:lnTo>
                      <a:lnTo>
                        <a:pt x="52" y="118"/>
                      </a:lnTo>
                      <a:lnTo>
                        <a:pt x="42" y="124"/>
                      </a:lnTo>
                      <a:lnTo>
                        <a:pt x="34" y="136"/>
                      </a:lnTo>
                      <a:lnTo>
                        <a:pt x="6" y="138"/>
                      </a:lnTo>
                      <a:lnTo>
                        <a:pt x="0" y="124"/>
                      </a:lnTo>
                      <a:lnTo>
                        <a:pt x="8" y="122"/>
                      </a:lnTo>
                      <a:lnTo>
                        <a:pt x="10" y="112"/>
                      </a:lnTo>
                      <a:lnTo>
                        <a:pt x="22" y="110"/>
                      </a:lnTo>
                      <a:lnTo>
                        <a:pt x="22" y="100"/>
                      </a:lnTo>
                      <a:lnTo>
                        <a:pt x="32" y="98"/>
                      </a:lnTo>
                      <a:lnTo>
                        <a:pt x="32" y="90"/>
                      </a:lnTo>
                      <a:lnTo>
                        <a:pt x="40" y="84"/>
                      </a:lnTo>
                      <a:lnTo>
                        <a:pt x="52" y="58"/>
                      </a:lnTo>
                      <a:lnTo>
                        <a:pt x="60" y="44"/>
                      </a:lnTo>
                      <a:lnTo>
                        <a:pt x="66" y="32"/>
                      </a:lnTo>
                      <a:lnTo>
                        <a:pt x="68" y="20"/>
                      </a:lnTo>
                      <a:lnTo>
                        <a:pt x="82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" name="New Zealand">
                  <a:extLst>
                    <a:ext uri="{FF2B5EF4-FFF2-40B4-BE49-F238E27FC236}">
                      <a16:creationId xmlns="" xmlns:a16="http://schemas.microsoft.com/office/drawing/2014/main" id="{CAFCD45E-D22A-4A80-89A5-90A3910768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8589962" y="5739130"/>
                  <a:ext cx="304800" cy="420687"/>
                </a:xfrm>
                <a:custGeom>
                  <a:avLst/>
                  <a:gdLst>
                    <a:gd name="T0" fmla="*/ 2147483647 w 462"/>
                    <a:gd name="T1" fmla="*/ 2147483647 h 638"/>
                    <a:gd name="T2" fmla="*/ 2147483647 w 462"/>
                    <a:gd name="T3" fmla="*/ 2147483647 h 638"/>
                    <a:gd name="T4" fmla="*/ 2147483647 w 462"/>
                    <a:gd name="T5" fmla="*/ 2147483647 h 638"/>
                    <a:gd name="T6" fmla="*/ 2147483647 w 462"/>
                    <a:gd name="T7" fmla="*/ 2147483647 h 638"/>
                    <a:gd name="T8" fmla="*/ 2147483647 w 462"/>
                    <a:gd name="T9" fmla="*/ 2147483647 h 638"/>
                    <a:gd name="T10" fmla="*/ 2147483647 w 462"/>
                    <a:gd name="T11" fmla="*/ 2147483647 h 638"/>
                    <a:gd name="T12" fmla="*/ 2147483647 w 462"/>
                    <a:gd name="T13" fmla="*/ 2147483647 h 638"/>
                    <a:gd name="T14" fmla="*/ 2147483647 w 462"/>
                    <a:gd name="T15" fmla="*/ 2147483647 h 638"/>
                    <a:gd name="T16" fmla="*/ 2147483647 w 462"/>
                    <a:gd name="T17" fmla="*/ 2147483647 h 638"/>
                    <a:gd name="T18" fmla="*/ 2147483647 w 462"/>
                    <a:gd name="T19" fmla="*/ 2147483647 h 638"/>
                    <a:gd name="T20" fmla="*/ 2147483647 w 462"/>
                    <a:gd name="T21" fmla="*/ 2147483647 h 638"/>
                    <a:gd name="T22" fmla="*/ 2147483647 w 462"/>
                    <a:gd name="T23" fmla="*/ 2147483647 h 638"/>
                    <a:gd name="T24" fmla="*/ 2147483647 w 462"/>
                    <a:gd name="T25" fmla="*/ 2147483647 h 638"/>
                    <a:gd name="T26" fmla="*/ 2147483647 w 462"/>
                    <a:gd name="T27" fmla="*/ 2147483647 h 638"/>
                    <a:gd name="T28" fmla="*/ 2147483647 w 462"/>
                    <a:gd name="T29" fmla="*/ 2147483647 h 638"/>
                    <a:gd name="T30" fmla="*/ 2147483647 w 462"/>
                    <a:gd name="T31" fmla="*/ 2147483647 h 638"/>
                    <a:gd name="T32" fmla="*/ 2147483647 w 462"/>
                    <a:gd name="T33" fmla="*/ 2147483647 h 638"/>
                    <a:gd name="T34" fmla="*/ 2147483647 w 462"/>
                    <a:gd name="T35" fmla="*/ 2147483647 h 638"/>
                    <a:gd name="T36" fmla="*/ 2147483647 w 462"/>
                    <a:gd name="T37" fmla="*/ 2147483647 h 638"/>
                    <a:gd name="T38" fmla="*/ 2147483647 w 462"/>
                    <a:gd name="T39" fmla="*/ 2147483647 h 638"/>
                    <a:gd name="T40" fmla="*/ 2147483647 w 462"/>
                    <a:gd name="T41" fmla="*/ 2147483647 h 638"/>
                    <a:gd name="T42" fmla="*/ 2147483647 w 462"/>
                    <a:gd name="T43" fmla="*/ 2147483647 h 638"/>
                    <a:gd name="T44" fmla="*/ 2147483647 w 462"/>
                    <a:gd name="T45" fmla="*/ 2147483647 h 638"/>
                    <a:gd name="T46" fmla="*/ 2147483647 w 462"/>
                    <a:gd name="T47" fmla="*/ 2147483647 h 638"/>
                    <a:gd name="T48" fmla="*/ 2147483647 w 462"/>
                    <a:gd name="T49" fmla="*/ 2147483647 h 638"/>
                    <a:gd name="T50" fmla="*/ 2147483647 w 462"/>
                    <a:gd name="T51" fmla="*/ 2147483647 h 638"/>
                    <a:gd name="T52" fmla="*/ 2147483647 w 462"/>
                    <a:gd name="T53" fmla="*/ 2147483647 h 638"/>
                    <a:gd name="T54" fmla="*/ 2147483647 w 462"/>
                    <a:gd name="T55" fmla="*/ 2147483647 h 638"/>
                    <a:gd name="T56" fmla="*/ 2147483647 w 462"/>
                    <a:gd name="T57" fmla="*/ 2147483647 h 638"/>
                    <a:gd name="T58" fmla="*/ 2147483647 w 462"/>
                    <a:gd name="T59" fmla="*/ 2147483647 h 638"/>
                    <a:gd name="T60" fmla="*/ 2147483647 w 462"/>
                    <a:gd name="T61" fmla="*/ 2147483647 h 638"/>
                    <a:gd name="T62" fmla="*/ 2147483647 w 462"/>
                    <a:gd name="T63" fmla="*/ 2147483647 h 638"/>
                    <a:gd name="T64" fmla="*/ 2147483647 w 462"/>
                    <a:gd name="T65" fmla="*/ 2147483647 h 638"/>
                    <a:gd name="T66" fmla="*/ 2147483647 w 462"/>
                    <a:gd name="T67" fmla="*/ 2147483647 h 638"/>
                    <a:gd name="T68" fmla="*/ 2147483647 w 462"/>
                    <a:gd name="T69" fmla="*/ 2147483647 h 638"/>
                    <a:gd name="T70" fmla="*/ 2147483647 w 462"/>
                    <a:gd name="T71" fmla="*/ 2147483647 h 638"/>
                    <a:gd name="T72" fmla="*/ 2147483647 w 462"/>
                    <a:gd name="T73" fmla="*/ 0 h 638"/>
                    <a:gd name="T74" fmla="*/ 2147483647 w 462"/>
                    <a:gd name="T75" fmla="*/ 2147483647 h 63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62"/>
                    <a:gd name="T115" fmla="*/ 0 h 638"/>
                    <a:gd name="T116" fmla="*/ 462 w 462"/>
                    <a:gd name="T117" fmla="*/ 638 h 63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62" h="638">
                      <a:moveTo>
                        <a:pt x="228" y="308"/>
                      </a:moveTo>
                      <a:lnTo>
                        <a:pt x="246" y="328"/>
                      </a:lnTo>
                      <a:lnTo>
                        <a:pt x="252" y="342"/>
                      </a:lnTo>
                      <a:lnTo>
                        <a:pt x="280" y="342"/>
                      </a:lnTo>
                      <a:lnTo>
                        <a:pt x="276" y="374"/>
                      </a:lnTo>
                      <a:lnTo>
                        <a:pt x="264" y="410"/>
                      </a:lnTo>
                      <a:lnTo>
                        <a:pt x="244" y="436"/>
                      </a:lnTo>
                      <a:lnTo>
                        <a:pt x="256" y="450"/>
                      </a:lnTo>
                      <a:lnTo>
                        <a:pt x="256" y="474"/>
                      </a:lnTo>
                      <a:lnTo>
                        <a:pt x="224" y="476"/>
                      </a:lnTo>
                      <a:lnTo>
                        <a:pt x="194" y="486"/>
                      </a:lnTo>
                      <a:lnTo>
                        <a:pt x="182" y="530"/>
                      </a:lnTo>
                      <a:lnTo>
                        <a:pt x="176" y="566"/>
                      </a:lnTo>
                      <a:lnTo>
                        <a:pt x="144" y="612"/>
                      </a:lnTo>
                      <a:lnTo>
                        <a:pt x="130" y="612"/>
                      </a:lnTo>
                      <a:lnTo>
                        <a:pt x="116" y="632"/>
                      </a:lnTo>
                      <a:lnTo>
                        <a:pt x="82" y="638"/>
                      </a:lnTo>
                      <a:lnTo>
                        <a:pt x="76" y="622"/>
                      </a:lnTo>
                      <a:lnTo>
                        <a:pt x="58" y="612"/>
                      </a:lnTo>
                      <a:lnTo>
                        <a:pt x="56" y="588"/>
                      </a:lnTo>
                      <a:lnTo>
                        <a:pt x="32" y="612"/>
                      </a:lnTo>
                      <a:lnTo>
                        <a:pt x="8" y="608"/>
                      </a:lnTo>
                      <a:lnTo>
                        <a:pt x="0" y="594"/>
                      </a:lnTo>
                      <a:lnTo>
                        <a:pt x="16" y="578"/>
                      </a:lnTo>
                      <a:lnTo>
                        <a:pt x="16" y="556"/>
                      </a:lnTo>
                      <a:lnTo>
                        <a:pt x="32" y="536"/>
                      </a:lnTo>
                      <a:lnTo>
                        <a:pt x="60" y="518"/>
                      </a:lnTo>
                      <a:lnTo>
                        <a:pt x="62" y="502"/>
                      </a:lnTo>
                      <a:lnTo>
                        <a:pt x="76" y="490"/>
                      </a:lnTo>
                      <a:lnTo>
                        <a:pt x="94" y="484"/>
                      </a:lnTo>
                      <a:lnTo>
                        <a:pt x="130" y="452"/>
                      </a:lnTo>
                      <a:lnTo>
                        <a:pt x="146" y="450"/>
                      </a:lnTo>
                      <a:lnTo>
                        <a:pt x="162" y="430"/>
                      </a:lnTo>
                      <a:lnTo>
                        <a:pt x="180" y="400"/>
                      </a:lnTo>
                      <a:lnTo>
                        <a:pt x="186" y="370"/>
                      </a:lnTo>
                      <a:lnTo>
                        <a:pt x="200" y="358"/>
                      </a:lnTo>
                      <a:lnTo>
                        <a:pt x="214" y="332"/>
                      </a:lnTo>
                      <a:lnTo>
                        <a:pt x="214" y="316"/>
                      </a:lnTo>
                      <a:lnTo>
                        <a:pt x="228" y="308"/>
                      </a:lnTo>
                      <a:close/>
                      <a:moveTo>
                        <a:pt x="250" y="48"/>
                      </a:moveTo>
                      <a:lnTo>
                        <a:pt x="272" y="70"/>
                      </a:lnTo>
                      <a:lnTo>
                        <a:pt x="298" y="118"/>
                      </a:lnTo>
                      <a:lnTo>
                        <a:pt x="310" y="152"/>
                      </a:lnTo>
                      <a:lnTo>
                        <a:pt x="300" y="192"/>
                      </a:lnTo>
                      <a:lnTo>
                        <a:pt x="296" y="220"/>
                      </a:lnTo>
                      <a:lnTo>
                        <a:pt x="286" y="224"/>
                      </a:lnTo>
                      <a:lnTo>
                        <a:pt x="274" y="244"/>
                      </a:lnTo>
                      <a:lnTo>
                        <a:pt x="296" y="266"/>
                      </a:lnTo>
                      <a:lnTo>
                        <a:pt x="316" y="270"/>
                      </a:lnTo>
                      <a:lnTo>
                        <a:pt x="322" y="302"/>
                      </a:lnTo>
                      <a:lnTo>
                        <a:pt x="312" y="328"/>
                      </a:lnTo>
                      <a:lnTo>
                        <a:pt x="302" y="354"/>
                      </a:lnTo>
                      <a:lnTo>
                        <a:pt x="320" y="356"/>
                      </a:lnTo>
                      <a:lnTo>
                        <a:pt x="338" y="364"/>
                      </a:lnTo>
                      <a:lnTo>
                        <a:pt x="358" y="346"/>
                      </a:lnTo>
                      <a:lnTo>
                        <a:pt x="372" y="318"/>
                      </a:lnTo>
                      <a:lnTo>
                        <a:pt x="386" y="288"/>
                      </a:lnTo>
                      <a:lnTo>
                        <a:pt x="396" y="262"/>
                      </a:lnTo>
                      <a:lnTo>
                        <a:pt x="406" y="240"/>
                      </a:lnTo>
                      <a:lnTo>
                        <a:pt x="430" y="244"/>
                      </a:lnTo>
                      <a:lnTo>
                        <a:pt x="440" y="236"/>
                      </a:lnTo>
                      <a:lnTo>
                        <a:pt x="448" y="204"/>
                      </a:lnTo>
                      <a:lnTo>
                        <a:pt x="462" y="154"/>
                      </a:lnTo>
                      <a:lnTo>
                        <a:pt x="446" y="144"/>
                      </a:lnTo>
                      <a:lnTo>
                        <a:pt x="428" y="160"/>
                      </a:lnTo>
                      <a:lnTo>
                        <a:pt x="400" y="172"/>
                      </a:lnTo>
                      <a:lnTo>
                        <a:pt x="362" y="162"/>
                      </a:lnTo>
                      <a:lnTo>
                        <a:pt x="344" y="146"/>
                      </a:lnTo>
                      <a:lnTo>
                        <a:pt x="340" y="120"/>
                      </a:lnTo>
                      <a:lnTo>
                        <a:pt x="322" y="110"/>
                      </a:lnTo>
                      <a:lnTo>
                        <a:pt x="312" y="92"/>
                      </a:lnTo>
                      <a:lnTo>
                        <a:pt x="294" y="42"/>
                      </a:lnTo>
                      <a:lnTo>
                        <a:pt x="258" y="24"/>
                      </a:lnTo>
                      <a:lnTo>
                        <a:pt x="246" y="0"/>
                      </a:lnTo>
                      <a:lnTo>
                        <a:pt x="236" y="8"/>
                      </a:lnTo>
                      <a:lnTo>
                        <a:pt x="250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" name="Nicaragua">
                  <a:extLst>
                    <a:ext uri="{FF2B5EF4-FFF2-40B4-BE49-F238E27FC236}">
                      <a16:creationId xmlns="" xmlns:a16="http://schemas.microsoft.com/office/drawing/2014/main" id="{8F59289B-B2B7-4D38-B648-C35F598E92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14550" y="4472305"/>
                  <a:ext cx="112712" cy="117475"/>
                </a:xfrm>
                <a:custGeom>
                  <a:avLst/>
                  <a:gdLst>
                    <a:gd name="T0" fmla="*/ 2147483647 w 170"/>
                    <a:gd name="T1" fmla="*/ 2147483647 h 178"/>
                    <a:gd name="T2" fmla="*/ 2147483647 w 170"/>
                    <a:gd name="T3" fmla="*/ 2147483647 h 178"/>
                    <a:gd name="T4" fmla="*/ 2147483647 w 170"/>
                    <a:gd name="T5" fmla="*/ 2147483647 h 178"/>
                    <a:gd name="T6" fmla="*/ 2147483647 w 170"/>
                    <a:gd name="T7" fmla="*/ 2147483647 h 178"/>
                    <a:gd name="T8" fmla="*/ 2147483647 w 170"/>
                    <a:gd name="T9" fmla="*/ 2147483647 h 178"/>
                    <a:gd name="T10" fmla="*/ 2147483647 w 170"/>
                    <a:gd name="T11" fmla="*/ 2147483647 h 178"/>
                    <a:gd name="T12" fmla="*/ 2147483647 w 170"/>
                    <a:gd name="T13" fmla="*/ 2147483647 h 178"/>
                    <a:gd name="T14" fmla="*/ 2147483647 w 170"/>
                    <a:gd name="T15" fmla="*/ 2147483647 h 178"/>
                    <a:gd name="T16" fmla="*/ 2147483647 w 170"/>
                    <a:gd name="T17" fmla="*/ 2147483647 h 178"/>
                    <a:gd name="T18" fmla="*/ 2147483647 w 170"/>
                    <a:gd name="T19" fmla="*/ 2147483647 h 178"/>
                    <a:gd name="T20" fmla="*/ 2147483647 w 170"/>
                    <a:gd name="T21" fmla="*/ 2147483647 h 178"/>
                    <a:gd name="T22" fmla="*/ 2147483647 w 170"/>
                    <a:gd name="T23" fmla="*/ 2147483647 h 178"/>
                    <a:gd name="T24" fmla="*/ 2147483647 w 170"/>
                    <a:gd name="T25" fmla="*/ 2147483647 h 178"/>
                    <a:gd name="T26" fmla="*/ 2147483647 w 170"/>
                    <a:gd name="T27" fmla="*/ 2147483647 h 178"/>
                    <a:gd name="T28" fmla="*/ 2147483647 w 170"/>
                    <a:gd name="T29" fmla="*/ 2147483647 h 178"/>
                    <a:gd name="T30" fmla="*/ 2147483647 w 170"/>
                    <a:gd name="T31" fmla="*/ 2147483647 h 178"/>
                    <a:gd name="T32" fmla="*/ 2147483647 w 170"/>
                    <a:gd name="T33" fmla="*/ 2147483647 h 178"/>
                    <a:gd name="T34" fmla="*/ 2147483647 w 170"/>
                    <a:gd name="T35" fmla="*/ 2147483647 h 178"/>
                    <a:gd name="T36" fmla="*/ 2147483647 w 170"/>
                    <a:gd name="T37" fmla="*/ 2147483647 h 178"/>
                    <a:gd name="T38" fmla="*/ 2147483647 w 170"/>
                    <a:gd name="T39" fmla="*/ 0 h 178"/>
                    <a:gd name="T40" fmla="*/ 2147483647 w 170"/>
                    <a:gd name="T41" fmla="*/ 2147483647 h 178"/>
                    <a:gd name="T42" fmla="*/ 2147483647 w 170"/>
                    <a:gd name="T43" fmla="*/ 2147483647 h 178"/>
                    <a:gd name="T44" fmla="*/ 2147483647 w 170"/>
                    <a:gd name="T45" fmla="*/ 2147483647 h 178"/>
                    <a:gd name="T46" fmla="*/ 2147483647 w 170"/>
                    <a:gd name="T47" fmla="*/ 2147483647 h 178"/>
                    <a:gd name="T48" fmla="*/ 2147483647 w 170"/>
                    <a:gd name="T49" fmla="*/ 2147483647 h 178"/>
                    <a:gd name="T50" fmla="*/ 2147483647 w 170"/>
                    <a:gd name="T51" fmla="*/ 2147483647 h 178"/>
                    <a:gd name="T52" fmla="*/ 2147483647 w 170"/>
                    <a:gd name="T53" fmla="*/ 2147483647 h 178"/>
                    <a:gd name="T54" fmla="*/ 0 w 170"/>
                    <a:gd name="T55" fmla="*/ 2147483647 h 178"/>
                    <a:gd name="T56" fmla="*/ 2147483647 w 170"/>
                    <a:gd name="T57" fmla="*/ 2147483647 h 178"/>
                    <a:gd name="T58" fmla="*/ 2147483647 w 170"/>
                    <a:gd name="T59" fmla="*/ 2147483647 h 178"/>
                    <a:gd name="T60" fmla="*/ 2147483647 w 170"/>
                    <a:gd name="T61" fmla="*/ 2147483647 h 178"/>
                    <a:gd name="T62" fmla="*/ 2147483647 w 170"/>
                    <a:gd name="T63" fmla="*/ 2147483647 h 17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0"/>
                    <a:gd name="T97" fmla="*/ 0 h 178"/>
                    <a:gd name="T98" fmla="*/ 170 w 170"/>
                    <a:gd name="T99" fmla="*/ 178 h 17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0" h="178">
                      <a:moveTo>
                        <a:pt x="50" y="140"/>
                      </a:moveTo>
                      <a:lnTo>
                        <a:pt x="66" y="152"/>
                      </a:lnTo>
                      <a:lnTo>
                        <a:pt x="74" y="162"/>
                      </a:lnTo>
                      <a:lnTo>
                        <a:pt x="98" y="160"/>
                      </a:lnTo>
                      <a:lnTo>
                        <a:pt x="116" y="158"/>
                      </a:lnTo>
                      <a:lnTo>
                        <a:pt x="136" y="178"/>
                      </a:lnTo>
                      <a:lnTo>
                        <a:pt x="142" y="176"/>
                      </a:lnTo>
                      <a:lnTo>
                        <a:pt x="150" y="168"/>
                      </a:lnTo>
                      <a:lnTo>
                        <a:pt x="146" y="150"/>
                      </a:lnTo>
                      <a:lnTo>
                        <a:pt x="150" y="144"/>
                      </a:lnTo>
                      <a:lnTo>
                        <a:pt x="150" y="112"/>
                      </a:lnTo>
                      <a:lnTo>
                        <a:pt x="156" y="108"/>
                      </a:lnTo>
                      <a:lnTo>
                        <a:pt x="158" y="94"/>
                      </a:lnTo>
                      <a:lnTo>
                        <a:pt x="158" y="72"/>
                      </a:lnTo>
                      <a:lnTo>
                        <a:pt x="158" y="62"/>
                      </a:lnTo>
                      <a:lnTo>
                        <a:pt x="162" y="48"/>
                      </a:lnTo>
                      <a:lnTo>
                        <a:pt x="170" y="40"/>
                      </a:lnTo>
                      <a:lnTo>
                        <a:pt x="170" y="16"/>
                      </a:lnTo>
                      <a:lnTo>
                        <a:pt x="166" y="6"/>
                      </a:lnTo>
                      <a:lnTo>
                        <a:pt x="158" y="0"/>
                      </a:lnTo>
                      <a:lnTo>
                        <a:pt x="146" y="4"/>
                      </a:lnTo>
                      <a:lnTo>
                        <a:pt x="134" y="18"/>
                      </a:lnTo>
                      <a:lnTo>
                        <a:pt x="92" y="20"/>
                      </a:lnTo>
                      <a:lnTo>
                        <a:pt x="78" y="36"/>
                      </a:lnTo>
                      <a:lnTo>
                        <a:pt x="46" y="48"/>
                      </a:lnTo>
                      <a:lnTo>
                        <a:pt x="20" y="52"/>
                      </a:lnTo>
                      <a:lnTo>
                        <a:pt x="16" y="74"/>
                      </a:lnTo>
                      <a:lnTo>
                        <a:pt x="0" y="94"/>
                      </a:lnTo>
                      <a:lnTo>
                        <a:pt x="16" y="106"/>
                      </a:lnTo>
                      <a:lnTo>
                        <a:pt x="22" y="114"/>
                      </a:lnTo>
                      <a:lnTo>
                        <a:pt x="30" y="114"/>
                      </a:lnTo>
                      <a:lnTo>
                        <a:pt x="50" y="1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" name="Niger">
                  <a:extLst>
                    <a:ext uri="{FF2B5EF4-FFF2-40B4-BE49-F238E27FC236}">
                      <a16:creationId xmlns="" xmlns:a16="http://schemas.microsoft.com/office/drawing/2014/main" id="{81C0BD51-3AB9-46D8-AD26-CF420A8D15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14837" y="4191317"/>
                  <a:ext cx="393700" cy="314325"/>
                </a:xfrm>
                <a:custGeom>
                  <a:avLst/>
                  <a:gdLst>
                    <a:gd name="T0" fmla="*/ 2147483647 w 596"/>
                    <a:gd name="T1" fmla="*/ 2147483647 h 474"/>
                    <a:gd name="T2" fmla="*/ 2147483647 w 596"/>
                    <a:gd name="T3" fmla="*/ 2147483647 h 474"/>
                    <a:gd name="T4" fmla="*/ 2147483647 w 596"/>
                    <a:gd name="T5" fmla="*/ 2147483647 h 474"/>
                    <a:gd name="T6" fmla="*/ 2147483647 w 596"/>
                    <a:gd name="T7" fmla="*/ 2147483647 h 474"/>
                    <a:gd name="T8" fmla="*/ 2147483647 w 596"/>
                    <a:gd name="T9" fmla="*/ 2147483647 h 474"/>
                    <a:gd name="T10" fmla="*/ 2147483647 w 596"/>
                    <a:gd name="T11" fmla="*/ 2147483647 h 474"/>
                    <a:gd name="T12" fmla="*/ 2147483647 w 596"/>
                    <a:gd name="T13" fmla="*/ 2147483647 h 474"/>
                    <a:gd name="T14" fmla="*/ 2147483647 w 596"/>
                    <a:gd name="T15" fmla="*/ 2147483647 h 474"/>
                    <a:gd name="T16" fmla="*/ 2147483647 w 596"/>
                    <a:gd name="T17" fmla="*/ 2147483647 h 474"/>
                    <a:gd name="T18" fmla="*/ 2147483647 w 596"/>
                    <a:gd name="T19" fmla="*/ 2147483647 h 474"/>
                    <a:gd name="T20" fmla="*/ 2147483647 w 596"/>
                    <a:gd name="T21" fmla="*/ 2147483647 h 474"/>
                    <a:gd name="T22" fmla="*/ 0 w 596"/>
                    <a:gd name="T23" fmla="*/ 2147483647 h 474"/>
                    <a:gd name="T24" fmla="*/ 0 w 596"/>
                    <a:gd name="T25" fmla="*/ 2147483647 h 474"/>
                    <a:gd name="T26" fmla="*/ 2147483647 w 596"/>
                    <a:gd name="T27" fmla="*/ 2147483647 h 474"/>
                    <a:gd name="T28" fmla="*/ 2147483647 w 596"/>
                    <a:gd name="T29" fmla="*/ 2147483647 h 474"/>
                    <a:gd name="T30" fmla="*/ 2147483647 w 596"/>
                    <a:gd name="T31" fmla="*/ 2147483647 h 474"/>
                    <a:gd name="T32" fmla="*/ 2147483647 w 596"/>
                    <a:gd name="T33" fmla="*/ 2147483647 h 474"/>
                    <a:gd name="T34" fmla="*/ 2147483647 w 596"/>
                    <a:gd name="T35" fmla="*/ 2147483647 h 474"/>
                    <a:gd name="T36" fmla="*/ 2147483647 w 596"/>
                    <a:gd name="T37" fmla="*/ 2147483647 h 474"/>
                    <a:gd name="T38" fmla="*/ 2147483647 w 596"/>
                    <a:gd name="T39" fmla="*/ 2147483647 h 474"/>
                    <a:gd name="T40" fmla="*/ 2147483647 w 596"/>
                    <a:gd name="T41" fmla="*/ 2147483647 h 474"/>
                    <a:gd name="T42" fmla="*/ 2147483647 w 596"/>
                    <a:gd name="T43" fmla="*/ 2147483647 h 474"/>
                    <a:gd name="T44" fmla="*/ 2147483647 w 596"/>
                    <a:gd name="T45" fmla="*/ 0 h 474"/>
                    <a:gd name="T46" fmla="*/ 2147483647 w 596"/>
                    <a:gd name="T47" fmla="*/ 2147483647 h 474"/>
                    <a:gd name="T48" fmla="*/ 2147483647 w 596"/>
                    <a:gd name="T49" fmla="*/ 2147483647 h 474"/>
                    <a:gd name="T50" fmla="*/ 2147483647 w 596"/>
                    <a:gd name="T51" fmla="*/ 2147483647 h 474"/>
                    <a:gd name="T52" fmla="*/ 2147483647 w 596"/>
                    <a:gd name="T53" fmla="*/ 2147483647 h 474"/>
                    <a:gd name="T54" fmla="*/ 2147483647 w 596"/>
                    <a:gd name="T55" fmla="*/ 2147483647 h 474"/>
                    <a:gd name="T56" fmla="*/ 2147483647 w 596"/>
                    <a:gd name="T57" fmla="*/ 2147483647 h 474"/>
                    <a:gd name="T58" fmla="*/ 2147483647 w 596"/>
                    <a:gd name="T59" fmla="*/ 2147483647 h 474"/>
                    <a:gd name="T60" fmla="*/ 2147483647 w 596"/>
                    <a:gd name="T61" fmla="*/ 2147483647 h 474"/>
                    <a:gd name="T62" fmla="*/ 2147483647 w 596"/>
                    <a:gd name="T63" fmla="*/ 2147483647 h 474"/>
                    <a:gd name="T64" fmla="*/ 2147483647 w 596"/>
                    <a:gd name="T65" fmla="*/ 2147483647 h 474"/>
                    <a:gd name="T66" fmla="*/ 2147483647 w 596"/>
                    <a:gd name="T67" fmla="*/ 2147483647 h 474"/>
                    <a:gd name="T68" fmla="*/ 2147483647 w 596"/>
                    <a:gd name="T69" fmla="*/ 2147483647 h 474"/>
                    <a:gd name="T70" fmla="*/ 2147483647 w 596"/>
                    <a:gd name="T71" fmla="*/ 2147483647 h 474"/>
                    <a:gd name="T72" fmla="*/ 2147483647 w 596"/>
                    <a:gd name="T73" fmla="*/ 2147483647 h 474"/>
                    <a:gd name="T74" fmla="*/ 2147483647 w 596"/>
                    <a:gd name="T75" fmla="*/ 2147483647 h 474"/>
                    <a:gd name="T76" fmla="*/ 2147483647 w 596"/>
                    <a:gd name="T77" fmla="*/ 2147483647 h 474"/>
                    <a:gd name="T78" fmla="*/ 2147483647 w 596"/>
                    <a:gd name="T79" fmla="*/ 2147483647 h 474"/>
                    <a:gd name="T80" fmla="*/ 2147483647 w 596"/>
                    <a:gd name="T81" fmla="*/ 2147483647 h 474"/>
                    <a:gd name="T82" fmla="*/ 2147483647 w 596"/>
                    <a:gd name="T83" fmla="*/ 2147483647 h 474"/>
                    <a:gd name="T84" fmla="*/ 2147483647 w 596"/>
                    <a:gd name="T85" fmla="*/ 2147483647 h 474"/>
                    <a:gd name="T86" fmla="*/ 2147483647 w 596"/>
                    <a:gd name="T87" fmla="*/ 2147483647 h 474"/>
                    <a:gd name="T88" fmla="*/ 2147483647 w 596"/>
                    <a:gd name="T89" fmla="*/ 2147483647 h 474"/>
                    <a:gd name="T90" fmla="*/ 2147483647 w 596"/>
                    <a:gd name="T91" fmla="*/ 2147483647 h 474"/>
                    <a:gd name="T92" fmla="*/ 2147483647 w 596"/>
                    <a:gd name="T93" fmla="*/ 2147483647 h 47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6"/>
                    <a:gd name="T142" fmla="*/ 0 h 474"/>
                    <a:gd name="T143" fmla="*/ 596 w 596"/>
                    <a:gd name="T144" fmla="*/ 474 h 47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6" h="474">
                      <a:moveTo>
                        <a:pt x="126" y="464"/>
                      </a:moveTo>
                      <a:lnTo>
                        <a:pt x="90" y="448"/>
                      </a:lnTo>
                      <a:lnTo>
                        <a:pt x="80" y="450"/>
                      </a:lnTo>
                      <a:lnTo>
                        <a:pt x="72" y="474"/>
                      </a:lnTo>
                      <a:lnTo>
                        <a:pt x="60" y="458"/>
                      </a:lnTo>
                      <a:lnTo>
                        <a:pt x="62" y="448"/>
                      </a:lnTo>
                      <a:lnTo>
                        <a:pt x="66" y="436"/>
                      </a:lnTo>
                      <a:lnTo>
                        <a:pt x="54" y="428"/>
                      </a:lnTo>
                      <a:lnTo>
                        <a:pt x="50" y="434"/>
                      </a:lnTo>
                      <a:lnTo>
                        <a:pt x="24" y="424"/>
                      </a:lnTo>
                      <a:lnTo>
                        <a:pt x="24" y="410"/>
                      </a:lnTo>
                      <a:lnTo>
                        <a:pt x="0" y="384"/>
                      </a:lnTo>
                      <a:lnTo>
                        <a:pt x="0" y="342"/>
                      </a:lnTo>
                      <a:lnTo>
                        <a:pt x="18" y="344"/>
                      </a:lnTo>
                      <a:lnTo>
                        <a:pt x="32" y="332"/>
                      </a:lnTo>
                      <a:lnTo>
                        <a:pt x="64" y="332"/>
                      </a:lnTo>
                      <a:lnTo>
                        <a:pt x="80" y="324"/>
                      </a:lnTo>
                      <a:lnTo>
                        <a:pt x="104" y="318"/>
                      </a:lnTo>
                      <a:lnTo>
                        <a:pt x="128" y="322"/>
                      </a:lnTo>
                      <a:lnTo>
                        <a:pt x="148" y="290"/>
                      </a:lnTo>
                      <a:lnTo>
                        <a:pt x="148" y="176"/>
                      </a:lnTo>
                      <a:lnTo>
                        <a:pt x="236" y="142"/>
                      </a:lnTo>
                      <a:lnTo>
                        <a:pt x="456" y="0"/>
                      </a:lnTo>
                      <a:lnTo>
                        <a:pt x="506" y="10"/>
                      </a:lnTo>
                      <a:lnTo>
                        <a:pt x="526" y="26"/>
                      </a:lnTo>
                      <a:lnTo>
                        <a:pt x="558" y="16"/>
                      </a:lnTo>
                      <a:lnTo>
                        <a:pt x="576" y="48"/>
                      </a:lnTo>
                      <a:lnTo>
                        <a:pt x="572" y="88"/>
                      </a:lnTo>
                      <a:lnTo>
                        <a:pt x="596" y="122"/>
                      </a:lnTo>
                      <a:lnTo>
                        <a:pt x="574" y="152"/>
                      </a:lnTo>
                      <a:lnTo>
                        <a:pt x="564" y="282"/>
                      </a:lnTo>
                      <a:lnTo>
                        <a:pt x="492" y="362"/>
                      </a:lnTo>
                      <a:lnTo>
                        <a:pt x="498" y="386"/>
                      </a:lnTo>
                      <a:lnTo>
                        <a:pt x="456" y="418"/>
                      </a:lnTo>
                      <a:lnTo>
                        <a:pt x="424" y="404"/>
                      </a:lnTo>
                      <a:lnTo>
                        <a:pt x="398" y="404"/>
                      </a:lnTo>
                      <a:lnTo>
                        <a:pt x="368" y="422"/>
                      </a:lnTo>
                      <a:lnTo>
                        <a:pt x="340" y="422"/>
                      </a:lnTo>
                      <a:lnTo>
                        <a:pt x="320" y="404"/>
                      </a:lnTo>
                      <a:lnTo>
                        <a:pt x="270" y="412"/>
                      </a:lnTo>
                      <a:lnTo>
                        <a:pt x="238" y="388"/>
                      </a:lnTo>
                      <a:lnTo>
                        <a:pt x="192" y="404"/>
                      </a:lnTo>
                      <a:lnTo>
                        <a:pt x="168" y="398"/>
                      </a:lnTo>
                      <a:lnTo>
                        <a:pt x="150" y="408"/>
                      </a:lnTo>
                      <a:lnTo>
                        <a:pt x="148" y="430"/>
                      </a:lnTo>
                      <a:lnTo>
                        <a:pt x="130" y="448"/>
                      </a:lnTo>
                      <a:lnTo>
                        <a:pt x="126" y="4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" name="Nigeria">
                  <a:extLst>
                    <a:ext uri="{FF2B5EF4-FFF2-40B4-BE49-F238E27FC236}">
                      <a16:creationId xmlns="" xmlns:a16="http://schemas.microsoft.com/office/drawing/2014/main" id="{2AAEDC7C-A2FD-47CB-A0D1-ACF1561592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83100" y="4446905"/>
                  <a:ext cx="288925" cy="254000"/>
                </a:xfrm>
                <a:custGeom>
                  <a:avLst/>
                  <a:gdLst>
                    <a:gd name="T0" fmla="*/ 2147483647 w 438"/>
                    <a:gd name="T1" fmla="*/ 2147483647 h 385"/>
                    <a:gd name="T2" fmla="*/ 2147483647 w 438"/>
                    <a:gd name="T3" fmla="*/ 2147483647 h 385"/>
                    <a:gd name="T4" fmla="*/ 0 w 438"/>
                    <a:gd name="T5" fmla="*/ 2147483647 h 385"/>
                    <a:gd name="T6" fmla="*/ 0 w 438"/>
                    <a:gd name="T7" fmla="*/ 2147483647 h 385"/>
                    <a:gd name="T8" fmla="*/ 2147483647 w 438"/>
                    <a:gd name="T9" fmla="*/ 2147483647 h 385"/>
                    <a:gd name="T10" fmla="*/ 2147483647 w 438"/>
                    <a:gd name="T11" fmla="*/ 2147483647 h 385"/>
                    <a:gd name="T12" fmla="*/ 2147483647 w 438"/>
                    <a:gd name="T13" fmla="*/ 2147483647 h 385"/>
                    <a:gd name="T14" fmla="*/ 2147483647 w 438"/>
                    <a:gd name="T15" fmla="*/ 2147483647 h 385"/>
                    <a:gd name="T16" fmla="*/ 2147483647 w 438"/>
                    <a:gd name="T17" fmla="*/ 2147483647 h 385"/>
                    <a:gd name="T18" fmla="*/ 2147483647 w 438"/>
                    <a:gd name="T19" fmla="*/ 2147483647 h 385"/>
                    <a:gd name="T20" fmla="*/ 2147483647 w 438"/>
                    <a:gd name="T21" fmla="*/ 2147483647 h 385"/>
                    <a:gd name="T22" fmla="*/ 2147483647 w 438"/>
                    <a:gd name="T23" fmla="*/ 2147483647 h 385"/>
                    <a:gd name="T24" fmla="*/ 2147483647 w 438"/>
                    <a:gd name="T25" fmla="*/ 2147483647 h 385"/>
                    <a:gd name="T26" fmla="*/ 2147483647 w 438"/>
                    <a:gd name="T27" fmla="*/ 2147483647 h 385"/>
                    <a:gd name="T28" fmla="*/ 2147483647 w 438"/>
                    <a:gd name="T29" fmla="*/ 2147483647 h 385"/>
                    <a:gd name="T30" fmla="*/ 2147483647 w 438"/>
                    <a:gd name="T31" fmla="*/ 2147483647 h 385"/>
                    <a:gd name="T32" fmla="*/ 2147483647 w 438"/>
                    <a:gd name="T33" fmla="*/ 2147483647 h 385"/>
                    <a:gd name="T34" fmla="*/ 2147483647 w 438"/>
                    <a:gd name="T35" fmla="*/ 2147483647 h 385"/>
                    <a:gd name="T36" fmla="*/ 2147483647 w 438"/>
                    <a:gd name="T37" fmla="*/ 2147483647 h 385"/>
                    <a:gd name="T38" fmla="*/ 2147483647 w 438"/>
                    <a:gd name="T39" fmla="*/ 2147483647 h 385"/>
                    <a:gd name="T40" fmla="*/ 2147483647 w 438"/>
                    <a:gd name="T41" fmla="*/ 2147483647 h 385"/>
                    <a:gd name="T42" fmla="*/ 2147483647 w 438"/>
                    <a:gd name="T43" fmla="*/ 2147483647 h 385"/>
                    <a:gd name="T44" fmla="*/ 2147483647 w 438"/>
                    <a:gd name="T45" fmla="*/ 0 h 385"/>
                    <a:gd name="T46" fmla="*/ 2147483647 w 438"/>
                    <a:gd name="T47" fmla="*/ 2147483647 h 385"/>
                    <a:gd name="T48" fmla="*/ 2147483647 w 438"/>
                    <a:gd name="T49" fmla="*/ 2147483647 h 385"/>
                    <a:gd name="T50" fmla="*/ 2147483647 w 438"/>
                    <a:gd name="T51" fmla="*/ 2147483647 h 385"/>
                    <a:gd name="T52" fmla="*/ 2147483647 w 438"/>
                    <a:gd name="T53" fmla="*/ 2147483647 h 385"/>
                    <a:gd name="T54" fmla="*/ 2147483647 w 438"/>
                    <a:gd name="T55" fmla="*/ 2147483647 h 385"/>
                    <a:gd name="T56" fmla="*/ 2147483647 w 438"/>
                    <a:gd name="T57" fmla="*/ 2147483647 h 385"/>
                    <a:gd name="T58" fmla="*/ 2147483647 w 438"/>
                    <a:gd name="T59" fmla="*/ 2147483647 h 385"/>
                    <a:gd name="T60" fmla="*/ 2147483647 w 438"/>
                    <a:gd name="T61" fmla="*/ 2147483647 h 385"/>
                    <a:gd name="T62" fmla="*/ 2147483647 w 438"/>
                    <a:gd name="T63" fmla="*/ 2147483647 h 385"/>
                    <a:gd name="T64" fmla="*/ 2147483647 w 438"/>
                    <a:gd name="T65" fmla="*/ 2147483647 h 385"/>
                    <a:gd name="T66" fmla="*/ 2147483647 w 438"/>
                    <a:gd name="T67" fmla="*/ 2147483647 h 385"/>
                    <a:gd name="T68" fmla="*/ 2147483647 w 438"/>
                    <a:gd name="T69" fmla="*/ 2147483647 h 385"/>
                    <a:gd name="T70" fmla="*/ 2147483647 w 438"/>
                    <a:gd name="T71" fmla="*/ 2147483647 h 385"/>
                    <a:gd name="T72" fmla="*/ 2147483647 w 438"/>
                    <a:gd name="T73" fmla="*/ 2147483647 h 385"/>
                    <a:gd name="T74" fmla="*/ 2147483647 w 438"/>
                    <a:gd name="T75" fmla="*/ 2147483647 h 385"/>
                    <a:gd name="T76" fmla="*/ 2147483647 w 438"/>
                    <a:gd name="T77" fmla="*/ 2147483647 h 385"/>
                    <a:gd name="T78" fmla="*/ 2147483647 w 438"/>
                    <a:gd name="T79" fmla="*/ 2147483647 h 385"/>
                    <a:gd name="T80" fmla="*/ 2147483647 w 438"/>
                    <a:gd name="T81" fmla="*/ 2147483647 h 385"/>
                    <a:gd name="T82" fmla="*/ 2147483647 w 438"/>
                    <a:gd name="T83" fmla="*/ 2147483647 h 385"/>
                    <a:gd name="T84" fmla="*/ 2147483647 w 438"/>
                    <a:gd name="T85" fmla="*/ 2147483647 h 385"/>
                    <a:gd name="T86" fmla="*/ 2147483647 w 438"/>
                    <a:gd name="T87" fmla="*/ 2147483647 h 385"/>
                    <a:gd name="T88" fmla="*/ 2147483647 w 438"/>
                    <a:gd name="T89" fmla="*/ 2147483647 h 385"/>
                    <a:gd name="T90" fmla="*/ 2147483647 w 438"/>
                    <a:gd name="T91" fmla="*/ 2147483647 h 385"/>
                    <a:gd name="T92" fmla="*/ 2147483647 w 438"/>
                    <a:gd name="T93" fmla="*/ 2147483647 h 385"/>
                    <a:gd name="T94" fmla="*/ 2147483647 w 438"/>
                    <a:gd name="T95" fmla="*/ 2147483647 h 385"/>
                    <a:gd name="T96" fmla="*/ 2147483647 w 438"/>
                    <a:gd name="T97" fmla="*/ 2147483647 h 385"/>
                    <a:gd name="T98" fmla="*/ 2147483647 w 438"/>
                    <a:gd name="T99" fmla="*/ 2147483647 h 385"/>
                    <a:gd name="T100" fmla="*/ 2147483647 w 438"/>
                    <a:gd name="T101" fmla="*/ 2147483647 h 385"/>
                    <a:gd name="T102" fmla="*/ 2147483647 w 438"/>
                    <a:gd name="T103" fmla="*/ 2147483647 h 385"/>
                    <a:gd name="T104" fmla="*/ 2147483647 w 438"/>
                    <a:gd name="T105" fmla="*/ 2147483647 h 385"/>
                    <a:gd name="T106" fmla="*/ 2147483647 w 438"/>
                    <a:gd name="T107" fmla="*/ 2147483647 h 38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38"/>
                    <a:gd name="T163" fmla="*/ 0 h 385"/>
                    <a:gd name="T164" fmla="*/ 438 w 438"/>
                    <a:gd name="T165" fmla="*/ 385 h 38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38" h="385">
                      <a:moveTo>
                        <a:pt x="8" y="301"/>
                      </a:moveTo>
                      <a:lnTo>
                        <a:pt x="8" y="279"/>
                      </a:lnTo>
                      <a:lnTo>
                        <a:pt x="0" y="265"/>
                      </a:lnTo>
                      <a:lnTo>
                        <a:pt x="0" y="200"/>
                      </a:lnTo>
                      <a:lnTo>
                        <a:pt x="10" y="198"/>
                      </a:lnTo>
                      <a:lnTo>
                        <a:pt x="20" y="182"/>
                      </a:lnTo>
                      <a:lnTo>
                        <a:pt x="34" y="150"/>
                      </a:lnTo>
                      <a:lnTo>
                        <a:pt x="34" y="118"/>
                      </a:lnTo>
                      <a:lnTo>
                        <a:pt x="24" y="78"/>
                      </a:lnTo>
                      <a:lnTo>
                        <a:pt x="28" y="62"/>
                      </a:lnTo>
                      <a:lnTo>
                        <a:pt x="46" y="44"/>
                      </a:lnTo>
                      <a:lnTo>
                        <a:pt x="48" y="22"/>
                      </a:lnTo>
                      <a:lnTo>
                        <a:pt x="66" y="12"/>
                      </a:lnTo>
                      <a:lnTo>
                        <a:pt x="90" y="18"/>
                      </a:lnTo>
                      <a:lnTo>
                        <a:pt x="136" y="2"/>
                      </a:lnTo>
                      <a:lnTo>
                        <a:pt x="168" y="26"/>
                      </a:lnTo>
                      <a:lnTo>
                        <a:pt x="218" y="18"/>
                      </a:lnTo>
                      <a:lnTo>
                        <a:pt x="238" y="36"/>
                      </a:lnTo>
                      <a:lnTo>
                        <a:pt x="266" y="36"/>
                      </a:lnTo>
                      <a:lnTo>
                        <a:pt x="296" y="18"/>
                      </a:lnTo>
                      <a:lnTo>
                        <a:pt x="322" y="18"/>
                      </a:lnTo>
                      <a:lnTo>
                        <a:pt x="354" y="32"/>
                      </a:lnTo>
                      <a:lnTo>
                        <a:pt x="396" y="0"/>
                      </a:lnTo>
                      <a:lnTo>
                        <a:pt x="424" y="48"/>
                      </a:lnTo>
                      <a:lnTo>
                        <a:pt x="424" y="62"/>
                      </a:lnTo>
                      <a:lnTo>
                        <a:pt x="438" y="86"/>
                      </a:lnTo>
                      <a:lnTo>
                        <a:pt x="438" y="104"/>
                      </a:lnTo>
                      <a:lnTo>
                        <a:pt x="424" y="110"/>
                      </a:lnTo>
                      <a:lnTo>
                        <a:pt x="408" y="138"/>
                      </a:lnTo>
                      <a:lnTo>
                        <a:pt x="406" y="158"/>
                      </a:lnTo>
                      <a:lnTo>
                        <a:pt x="380" y="184"/>
                      </a:lnTo>
                      <a:lnTo>
                        <a:pt x="376" y="217"/>
                      </a:lnTo>
                      <a:lnTo>
                        <a:pt x="356" y="237"/>
                      </a:lnTo>
                      <a:lnTo>
                        <a:pt x="356" y="253"/>
                      </a:lnTo>
                      <a:lnTo>
                        <a:pt x="324" y="297"/>
                      </a:lnTo>
                      <a:lnTo>
                        <a:pt x="290" y="287"/>
                      </a:lnTo>
                      <a:lnTo>
                        <a:pt x="274" y="289"/>
                      </a:lnTo>
                      <a:lnTo>
                        <a:pt x="236" y="325"/>
                      </a:lnTo>
                      <a:lnTo>
                        <a:pt x="236" y="345"/>
                      </a:lnTo>
                      <a:lnTo>
                        <a:pt x="228" y="355"/>
                      </a:lnTo>
                      <a:lnTo>
                        <a:pt x="216" y="359"/>
                      </a:lnTo>
                      <a:lnTo>
                        <a:pt x="212" y="373"/>
                      </a:lnTo>
                      <a:lnTo>
                        <a:pt x="194" y="371"/>
                      </a:lnTo>
                      <a:lnTo>
                        <a:pt x="164" y="367"/>
                      </a:lnTo>
                      <a:lnTo>
                        <a:pt x="160" y="377"/>
                      </a:lnTo>
                      <a:lnTo>
                        <a:pt x="150" y="383"/>
                      </a:lnTo>
                      <a:lnTo>
                        <a:pt x="126" y="385"/>
                      </a:lnTo>
                      <a:lnTo>
                        <a:pt x="110" y="375"/>
                      </a:lnTo>
                      <a:lnTo>
                        <a:pt x="94" y="347"/>
                      </a:lnTo>
                      <a:lnTo>
                        <a:pt x="52" y="305"/>
                      </a:lnTo>
                      <a:lnTo>
                        <a:pt x="44" y="299"/>
                      </a:lnTo>
                      <a:lnTo>
                        <a:pt x="36" y="295"/>
                      </a:lnTo>
                      <a:lnTo>
                        <a:pt x="24" y="301"/>
                      </a:lnTo>
                      <a:lnTo>
                        <a:pt x="8" y="30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" name="North Korea">
                  <a:extLst>
                    <a:ext uri="{FF2B5EF4-FFF2-40B4-BE49-F238E27FC236}">
                      <a16:creationId xmlns="" xmlns:a16="http://schemas.microsoft.com/office/drawing/2014/main" id="{892F6F38-8296-4136-B941-EA637C9C3E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10462" y="3586480"/>
                  <a:ext cx="168275" cy="180975"/>
                </a:xfrm>
                <a:custGeom>
                  <a:avLst/>
                  <a:gdLst>
                    <a:gd name="T0" fmla="*/ 2147483647 w 254"/>
                    <a:gd name="T1" fmla="*/ 2147483647 h 274"/>
                    <a:gd name="T2" fmla="*/ 2147483647 w 254"/>
                    <a:gd name="T3" fmla="*/ 2147483647 h 274"/>
                    <a:gd name="T4" fmla="*/ 2147483647 w 254"/>
                    <a:gd name="T5" fmla="*/ 2147483647 h 274"/>
                    <a:gd name="T6" fmla="*/ 2147483647 w 254"/>
                    <a:gd name="T7" fmla="*/ 2147483647 h 274"/>
                    <a:gd name="T8" fmla="*/ 2147483647 w 254"/>
                    <a:gd name="T9" fmla="*/ 2147483647 h 274"/>
                    <a:gd name="T10" fmla="*/ 2147483647 w 254"/>
                    <a:gd name="T11" fmla="*/ 2147483647 h 274"/>
                    <a:gd name="T12" fmla="*/ 2147483647 w 254"/>
                    <a:gd name="T13" fmla="*/ 2147483647 h 274"/>
                    <a:gd name="T14" fmla="*/ 2147483647 w 254"/>
                    <a:gd name="T15" fmla="*/ 2147483647 h 274"/>
                    <a:gd name="T16" fmla="*/ 2147483647 w 254"/>
                    <a:gd name="T17" fmla="*/ 2147483647 h 274"/>
                    <a:gd name="T18" fmla="*/ 2147483647 w 254"/>
                    <a:gd name="T19" fmla="*/ 2147483647 h 274"/>
                    <a:gd name="T20" fmla="*/ 2147483647 w 254"/>
                    <a:gd name="T21" fmla="*/ 2147483647 h 274"/>
                    <a:gd name="T22" fmla="*/ 2147483647 w 254"/>
                    <a:gd name="T23" fmla="*/ 2147483647 h 274"/>
                    <a:gd name="T24" fmla="*/ 2147483647 w 254"/>
                    <a:gd name="T25" fmla="*/ 2147483647 h 274"/>
                    <a:gd name="T26" fmla="*/ 0 w 254"/>
                    <a:gd name="T27" fmla="*/ 2147483647 h 274"/>
                    <a:gd name="T28" fmla="*/ 2147483647 w 254"/>
                    <a:gd name="T29" fmla="*/ 2147483647 h 274"/>
                    <a:gd name="T30" fmla="*/ 2147483647 w 254"/>
                    <a:gd name="T31" fmla="*/ 2147483647 h 274"/>
                    <a:gd name="T32" fmla="*/ 2147483647 w 254"/>
                    <a:gd name="T33" fmla="*/ 2147483647 h 274"/>
                    <a:gd name="T34" fmla="*/ 2147483647 w 254"/>
                    <a:gd name="T35" fmla="*/ 2147483647 h 274"/>
                    <a:gd name="T36" fmla="*/ 2147483647 w 254"/>
                    <a:gd name="T37" fmla="*/ 2147483647 h 274"/>
                    <a:gd name="T38" fmla="*/ 2147483647 w 254"/>
                    <a:gd name="T39" fmla="*/ 2147483647 h 274"/>
                    <a:gd name="T40" fmla="*/ 2147483647 w 254"/>
                    <a:gd name="T41" fmla="*/ 2147483647 h 274"/>
                    <a:gd name="T42" fmla="*/ 2147483647 w 254"/>
                    <a:gd name="T43" fmla="*/ 2147483647 h 274"/>
                    <a:gd name="T44" fmla="*/ 2147483647 w 254"/>
                    <a:gd name="T45" fmla="*/ 2147483647 h 274"/>
                    <a:gd name="T46" fmla="*/ 2147483647 w 254"/>
                    <a:gd name="T47" fmla="*/ 2147483647 h 274"/>
                    <a:gd name="T48" fmla="*/ 2147483647 w 254"/>
                    <a:gd name="T49" fmla="*/ 2147483647 h 274"/>
                    <a:gd name="T50" fmla="*/ 2147483647 w 254"/>
                    <a:gd name="T51" fmla="*/ 2147483647 h 274"/>
                    <a:gd name="T52" fmla="*/ 2147483647 w 254"/>
                    <a:gd name="T53" fmla="*/ 2147483647 h 274"/>
                    <a:gd name="T54" fmla="*/ 2147483647 w 254"/>
                    <a:gd name="T55" fmla="*/ 0 h 274"/>
                    <a:gd name="T56" fmla="*/ 2147483647 w 254"/>
                    <a:gd name="T57" fmla="*/ 2147483647 h 274"/>
                    <a:gd name="T58" fmla="*/ 2147483647 w 254"/>
                    <a:gd name="T59" fmla="*/ 2147483647 h 274"/>
                    <a:gd name="T60" fmla="*/ 2147483647 w 254"/>
                    <a:gd name="T61" fmla="*/ 2147483647 h 274"/>
                    <a:gd name="T62" fmla="*/ 2147483647 w 254"/>
                    <a:gd name="T63" fmla="*/ 2147483647 h 274"/>
                    <a:gd name="T64" fmla="*/ 2147483647 w 254"/>
                    <a:gd name="T65" fmla="*/ 2147483647 h 274"/>
                    <a:gd name="T66" fmla="*/ 2147483647 w 254"/>
                    <a:gd name="T67" fmla="*/ 2147483647 h 274"/>
                    <a:gd name="T68" fmla="*/ 2147483647 w 254"/>
                    <a:gd name="T69" fmla="*/ 2147483647 h 274"/>
                    <a:gd name="T70" fmla="*/ 2147483647 w 254"/>
                    <a:gd name="T71" fmla="*/ 2147483647 h 274"/>
                    <a:gd name="T72" fmla="*/ 2147483647 w 254"/>
                    <a:gd name="T73" fmla="*/ 2147483647 h 274"/>
                    <a:gd name="T74" fmla="*/ 2147483647 w 254"/>
                    <a:gd name="T75" fmla="*/ 2147483647 h 274"/>
                    <a:gd name="T76" fmla="*/ 2147483647 w 254"/>
                    <a:gd name="T77" fmla="*/ 2147483647 h 274"/>
                    <a:gd name="T78" fmla="*/ 2147483647 w 254"/>
                    <a:gd name="T79" fmla="*/ 2147483647 h 274"/>
                    <a:gd name="T80" fmla="*/ 2147483647 w 254"/>
                    <a:gd name="T81" fmla="*/ 2147483647 h 274"/>
                    <a:gd name="T82" fmla="*/ 2147483647 w 254"/>
                    <a:gd name="T83" fmla="*/ 2147483647 h 274"/>
                    <a:gd name="T84" fmla="*/ 2147483647 w 254"/>
                    <a:gd name="T85" fmla="*/ 2147483647 h 274"/>
                    <a:gd name="T86" fmla="*/ 2147483647 w 254"/>
                    <a:gd name="T87" fmla="*/ 2147483647 h 274"/>
                    <a:gd name="T88" fmla="*/ 2147483647 w 254"/>
                    <a:gd name="T89" fmla="*/ 2147483647 h 274"/>
                    <a:gd name="T90" fmla="*/ 2147483647 w 254"/>
                    <a:gd name="T91" fmla="*/ 2147483647 h 274"/>
                    <a:gd name="T92" fmla="*/ 2147483647 w 254"/>
                    <a:gd name="T93" fmla="*/ 2147483647 h 274"/>
                    <a:gd name="T94" fmla="*/ 2147483647 w 254"/>
                    <a:gd name="T95" fmla="*/ 2147483647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4"/>
                    <a:gd name="T145" fmla="*/ 0 h 274"/>
                    <a:gd name="T146" fmla="*/ 254 w 254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4" h="274">
                      <a:moveTo>
                        <a:pt x="94" y="260"/>
                      </a:moveTo>
                      <a:lnTo>
                        <a:pt x="76" y="258"/>
                      </a:lnTo>
                      <a:lnTo>
                        <a:pt x="68" y="272"/>
                      </a:lnTo>
                      <a:lnTo>
                        <a:pt x="54" y="274"/>
                      </a:lnTo>
                      <a:lnTo>
                        <a:pt x="52" y="262"/>
                      </a:lnTo>
                      <a:lnTo>
                        <a:pt x="38" y="260"/>
                      </a:lnTo>
                      <a:lnTo>
                        <a:pt x="28" y="250"/>
                      </a:lnTo>
                      <a:lnTo>
                        <a:pt x="40" y="228"/>
                      </a:lnTo>
                      <a:lnTo>
                        <a:pt x="56" y="224"/>
                      </a:lnTo>
                      <a:lnTo>
                        <a:pt x="52" y="210"/>
                      </a:lnTo>
                      <a:lnTo>
                        <a:pt x="62" y="174"/>
                      </a:lnTo>
                      <a:lnTo>
                        <a:pt x="28" y="174"/>
                      </a:lnTo>
                      <a:lnTo>
                        <a:pt x="18" y="178"/>
                      </a:lnTo>
                      <a:lnTo>
                        <a:pt x="0" y="164"/>
                      </a:lnTo>
                      <a:lnTo>
                        <a:pt x="36" y="130"/>
                      </a:lnTo>
                      <a:lnTo>
                        <a:pt x="48" y="132"/>
                      </a:lnTo>
                      <a:lnTo>
                        <a:pt x="60" y="122"/>
                      </a:lnTo>
                      <a:lnTo>
                        <a:pt x="78" y="118"/>
                      </a:lnTo>
                      <a:lnTo>
                        <a:pt x="102" y="72"/>
                      </a:lnTo>
                      <a:lnTo>
                        <a:pt x="124" y="64"/>
                      </a:lnTo>
                      <a:lnTo>
                        <a:pt x="140" y="78"/>
                      </a:lnTo>
                      <a:lnTo>
                        <a:pt x="164" y="84"/>
                      </a:lnTo>
                      <a:lnTo>
                        <a:pt x="170" y="70"/>
                      </a:lnTo>
                      <a:lnTo>
                        <a:pt x="162" y="50"/>
                      </a:lnTo>
                      <a:lnTo>
                        <a:pt x="184" y="42"/>
                      </a:lnTo>
                      <a:lnTo>
                        <a:pt x="198" y="18"/>
                      </a:lnTo>
                      <a:lnTo>
                        <a:pt x="214" y="12"/>
                      </a:lnTo>
                      <a:lnTo>
                        <a:pt x="222" y="0"/>
                      </a:lnTo>
                      <a:lnTo>
                        <a:pt x="248" y="10"/>
                      </a:lnTo>
                      <a:lnTo>
                        <a:pt x="254" y="26"/>
                      </a:lnTo>
                      <a:lnTo>
                        <a:pt x="234" y="46"/>
                      </a:lnTo>
                      <a:lnTo>
                        <a:pt x="216" y="56"/>
                      </a:lnTo>
                      <a:lnTo>
                        <a:pt x="212" y="76"/>
                      </a:lnTo>
                      <a:lnTo>
                        <a:pt x="220" y="88"/>
                      </a:lnTo>
                      <a:lnTo>
                        <a:pt x="214" y="114"/>
                      </a:lnTo>
                      <a:lnTo>
                        <a:pt x="190" y="144"/>
                      </a:lnTo>
                      <a:lnTo>
                        <a:pt x="174" y="152"/>
                      </a:lnTo>
                      <a:lnTo>
                        <a:pt x="152" y="154"/>
                      </a:lnTo>
                      <a:lnTo>
                        <a:pt x="138" y="174"/>
                      </a:lnTo>
                      <a:lnTo>
                        <a:pt x="130" y="176"/>
                      </a:lnTo>
                      <a:lnTo>
                        <a:pt x="128" y="198"/>
                      </a:lnTo>
                      <a:lnTo>
                        <a:pt x="152" y="214"/>
                      </a:lnTo>
                      <a:lnTo>
                        <a:pt x="162" y="220"/>
                      </a:lnTo>
                      <a:lnTo>
                        <a:pt x="170" y="236"/>
                      </a:lnTo>
                      <a:lnTo>
                        <a:pt x="158" y="242"/>
                      </a:lnTo>
                      <a:lnTo>
                        <a:pt x="144" y="250"/>
                      </a:lnTo>
                      <a:lnTo>
                        <a:pt x="120" y="246"/>
                      </a:lnTo>
                      <a:lnTo>
                        <a:pt x="94" y="2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" name="Norway">
                  <a:extLst>
                    <a:ext uri="{FF2B5EF4-FFF2-40B4-BE49-F238E27FC236}">
                      <a16:creationId xmlns="" xmlns:a16="http://schemas.microsoft.com/office/drawing/2014/main" id="{1F3CFD26-DAB5-42AE-B24F-EBA9D60DD6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37075" y="2156142"/>
                  <a:ext cx="647700" cy="812800"/>
                </a:xfrm>
                <a:custGeom>
                  <a:avLst/>
                  <a:gdLst>
                    <a:gd name="T0" fmla="*/ 2147483647 w 980"/>
                    <a:gd name="T1" fmla="*/ 2147483647 h 1232"/>
                    <a:gd name="T2" fmla="*/ 2147483647 w 980"/>
                    <a:gd name="T3" fmla="*/ 2147483647 h 1232"/>
                    <a:gd name="T4" fmla="*/ 2147483647 w 980"/>
                    <a:gd name="T5" fmla="*/ 2147483647 h 1232"/>
                    <a:gd name="T6" fmla="*/ 2147483647 w 980"/>
                    <a:gd name="T7" fmla="*/ 2147483647 h 1232"/>
                    <a:gd name="T8" fmla="*/ 2147483647 w 980"/>
                    <a:gd name="T9" fmla="*/ 2147483647 h 1232"/>
                    <a:gd name="T10" fmla="*/ 2147483647 w 980"/>
                    <a:gd name="T11" fmla="*/ 2147483647 h 1232"/>
                    <a:gd name="T12" fmla="*/ 2147483647 w 980"/>
                    <a:gd name="T13" fmla="*/ 2147483647 h 1232"/>
                    <a:gd name="T14" fmla="*/ 2147483647 w 980"/>
                    <a:gd name="T15" fmla="*/ 2147483647 h 1232"/>
                    <a:gd name="T16" fmla="*/ 2147483647 w 980"/>
                    <a:gd name="T17" fmla="*/ 2147483647 h 1232"/>
                    <a:gd name="T18" fmla="*/ 2147483647 w 980"/>
                    <a:gd name="T19" fmla="*/ 2147483647 h 1232"/>
                    <a:gd name="T20" fmla="*/ 2147483647 w 980"/>
                    <a:gd name="T21" fmla="*/ 2147483647 h 1232"/>
                    <a:gd name="T22" fmla="*/ 2147483647 w 980"/>
                    <a:gd name="T23" fmla="*/ 2147483647 h 1232"/>
                    <a:gd name="T24" fmla="*/ 2147483647 w 980"/>
                    <a:gd name="T25" fmla="*/ 2147483647 h 1232"/>
                    <a:gd name="T26" fmla="*/ 2147483647 w 980"/>
                    <a:gd name="T27" fmla="*/ 2147483647 h 1232"/>
                    <a:gd name="T28" fmla="*/ 2147483647 w 980"/>
                    <a:gd name="T29" fmla="*/ 2147483647 h 1232"/>
                    <a:gd name="T30" fmla="*/ 2147483647 w 980"/>
                    <a:gd name="T31" fmla="*/ 2147483647 h 1232"/>
                    <a:gd name="T32" fmla="*/ 2147483647 w 980"/>
                    <a:gd name="T33" fmla="*/ 2147483647 h 1232"/>
                    <a:gd name="T34" fmla="*/ 2147483647 w 980"/>
                    <a:gd name="T35" fmla="*/ 2147483647 h 1232"/>
                    <a:gd name="T36" fmla="*/ 2147483647 w 980"/>
                    <a:gd name="T37" fmla="*/ 2147483647 h 1232"/>
                    <a:gd name="T38" fmla="*/ 2147483647 w 980"/>
                    <a:gd name="T39" fmla="*/ 2147483647 h 1232"/>
                    <a:gd name="T40" fmla="*/ 2147483647 w 980"/>
                    <a:gd name="T41" fmla="*/ 2147483647 h 1232"/>
                    <a:gd name="T42" fmla="*/ 2147483647 w 980"/>
                    <a:gd name="T43" fmla="*/ 2147483647 h 1232"/>
                    <a:gd name="T44" fmla="*/ 2147483647 w 980"/>
                    <a:gd name="T45" fmla="*/ 2147483647 h 1232"/>
                    <a:gd name="T46" fmla="*/ 2147483647 w 980"/>
                    <a:gd name="T47" fmla="*/ 2147483647 h 1232"/>
                    <a:gd name="T48" fmla="*/ 2147483647 w 980"/>
                    <a:gd name="T49" fmla="*/ 2147483647 h 1232"/>
                    <a:gd name="T50" fmla="*/ 2147483647 w 980"/>
                    <a:gd name="T51" fmla="*/ 2147483647 h 1232"/>
                    <a:gd name="T52" fmla="*/ 2147483647 w 980"/>
                    <a:gd name="T53" fmla="*/ 2147483647 h 1232"/>
                    <a:gd name="T54" fmla="*/ 2147483647 w 980"/>
                    <a:gd name="T55" fmla="*/ 2147483647 h 1232"/>
                    <a:gd name="T56" fmla="*/ 2147483647 w 980"/>
                    <a:gd name="T57" fmla="*/ 2147483647 h 1232"/>
                    <a:gd name="T58" fmla="*/ 2147483647 w 980"/>
                    <a:gd name="T59" fmla="*/ 2147483647 h 1232"/>
                    <a:gd name="T60" fmla="*/ 2147483647 w 980"/>
                    <a:gd name="T61" fmla="*/ 2147483647 h 1232"/>
                    <a:gd name="T62" fmla="*/ 2147483647 w 980"/>
                    <a:gd name="T63" fmla="*/ 2147483647 h 1232"/>
                    <a:gd name="T64" fmla="*/ 2147483647 w 980"/>
                    <a:gd name="T65" fmla="*/ 2147483647 h 1232"/>
                    <a:gd name="T66" fmla="*/ 2147483647 w 980"/>
                    <a:gd name="T67" fmla="*/ 2147483647 h 1232"/>
                    <a:gd name="T68" fmla="*/ 2147483647 w 980"/>
                    <a:gd name="T69" fmla="*/ 2147483647 h 1232"/>
                    <a:gd name="T70" fmla="*/ 2147483647 w 980"/>
                    <a:gd name="T71" fmla="*/ 2147483647 h 1232"/>
                    <a:gd name="T72" fmla="*/ 2147483647 w 980"/>
                    <a:gd name="T73" fmla="*/ 2147483647 h 1232"/>
                    <a:gd name="T74" fmla="*/ 2147483647 w 980"/>
                    <a:gd name="T75" fmla="*/ 2147483647 h 1232"/>
                    <a:gd name="T76" fmla="*/ 2147483647 w 980"/>
                    <a:gd name="T77" fmla="*/ 2147483647 h 1232"/>
                    <a:gd name="T78" fmla="*/ 2147483647 w 980"/>
                    <a:gd name="T79" fmla="*/ 2147483647 h 1232"/>
                    <a:gd name="T80" fmla="*/ 2147483647 w 980"/>
                    <a:gd name="T81" fmla="*/ 2147483647 h 1232"/>
                    <a:gd name="T82" fmla="*/ 2147483647 w 980"/>
                    <a:gd name="T83" fmla="*/ 2147483647 h 1232"/>
                    <a:gd name="T84" fmla="*/ 2147483647 w 980"/>
                    <a:gd name="T85" fmla="*/ 2147483647 h 1232"/>
                    <a:gd name="T86" fmla="*/ 2147483647 w 980"/>
                    <a:gd name="T87" fmla="*/ 2147483647 h 1232"/>
                    <a:gd name="T88" fmla="*/ 2147483647 w 980"/>
                    <a:gd name="T89" fmla="*/ 2147483647 h 1232"/>
                    <a:gd name="T90" fmla="*/ 2147483647 w 980"/>
                    <a:gd name="T91" fmla="*/ 2147483647 h 1232"/>
                    <a:gd name="T92" fmla="*/ 2147483647 w 980"/>
                    <a:gd name="T93" fmla="*/ 2147483647 h 1232"/>
                    <a:gd name="T94" fmla="*/ 2147483647 w 980"/>
                    <a:gd name="T95" fmla="*/ 2147483647 h 1232"/>
                    <a:gd name="T96" fmla="*/ 2147483647 w 980"/>
                    <a:gd name="T97" fmla="*/ 2147483647 h 1232"/>
                    <a:gd name="T98" fmla="*/ 2147483647 w 980"/>
                    <a:gd name="T99" fmla="*/ 2147483647 h 123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80"/>
                    <a:gd name="T151" fmla="*/ 0 h 1232"/>
                    <a:gd name="T152" fmla="*/ 980 w 980"/>
                    <a:gd name="T153" fmla="*/ 1232 h 123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80" h="1232">
                      <a:moveTo>
                        <a:pt x="944" y="160"/>
                      </a:moveTo>
                      <a:lnTo>
                        <a:pt x="902" y="222"/>
                      </a:lnTo>
                      <a:lnTo>
                        <a:pt x="890" y="222"/>
                      </a:lnTo>
                      <a:lnTo>
                        <a:pt x="882" y="190"/>
                      </a:lnTo>
                      <a:lnTo>
                        <a:pt x="896" y="166"/>
                      </a:lnTo>
                      <a:lnTo>
                        <a:pt x="892" y="154"/>
                      </a:lnTo>
                      <a:lnTo>
                        <a:pt x="874" y="152"/>
                      </a:lnTo>
                      <a:lnTo>
                        <a:pt x="854" y="138"/>
                      </a:lnTo>
                      <a:lnTo>
                        <a:pt x="810" y="152"/>
                      </a:lnTo>
                      <a:lnTo>
                        <a:pt x="740" y="292"/>
                      </a:lnTo>
                      <a:lnTo>
                        <a:pt x="714" y="272"/>
                      </a:lnTo>
                      <a:lnTo>
                        <a:pt x="658" y="270"/>
                      </a:lnTo>
                      <a:lnTo>
                        <a:pt x="634" y="232"/>
                      </a:lnTo>
                      <a:lnTo>
                        <a:pt x="608" y="212"/>
                      </a:lnTo>
                      <a:lnTo>
                        <a:pt x="598" y="240"/>
                      </a:lnTo>
                      <a:lnTo>
                        <a:pt x="568" y="238"/>
                      </a:lnTo>
                      <a:lnTo>
                        <a:pt x="554" y="238"/>
                      </a:lnTo>
                      <a:lnTo>
                        <a:pt x="552" y="284"/>
                      </a:lnTo>
                      <a:lnTo>
                        <a:pt x="540" y="300"/>
                      </a:lnTo>
                      <a:lnTo>
                        <a:pt x="528" y="292"/>
                      </a:lnTo>
                      <a:lnTo>
                        <a:pt x="496" y="292"/>
                      </a:lnTo>
                      <a:lnTo>
                        <a:pt x="486" y="286"/>
                      </a:lnTo>
                      <a:lnTo>
                        <a:pt x="480" y="292"/>
                      </a:lnTo>
                      <a:lnTo>
                        <a:pt x="484" y="322"/>
                      </a:lnTo>
                      <a:lnTo>
                        <a:pt x="482" y="342"/>
                      </a:lnTo>
                      <a:lnTo>
                        <a:pt x="452" y="330"/>
                      </a:lnTo>
                      <a:lnTo>
                        <a:pt x="432" y="378"/>
                      </a:lnTo>
                      <a:lnTo>
                        <a:pt x="416" y="382"/>
                      </a:lnTo>
                      <a:lnTo>
                        <a:pt x="412" y="400"/>
                      </a:lnTo>
                      <a:lnTo>
                        <a:pt x="434" y="430"/>
                      </a:lnTo>
                      <a:lnTo>
                        <a:pt x="370" y="520"/>
                      </a:lnTo>
                      <a:lnTo>
                        <a:pt x="378" y="544"/>
                      </a:lnTo>
                      <a:lnTo>
                        <a:pt x="368" y="556"/>
                      </a:lnTo>
                      <a:lnTo>
                        <a:pt x="354" y="556"/>
                      </a:lnTo>
                      <a:lnTo>
                        <a:pt x="316" y="690"/>
                      </a:lnTo>
                      <a:lnTo>
                        <a:pt x="332" y="702"/>
                      </a:lnTo>
                      <a:lnTo>
                        <a:pt x="306" y="728"/>
                      </a:lnTo>
                      <a:lnTo>
                        <a:pt x="280" y="726"/>
                      </a:lnTo>
                      <a:lnTo>
                        <a:pt x="252" y="768"/>
                      </a:lnTo>
                      <a:lnTo>
                        <a:pt x="258" y="788"/>
                      </a:lnTo>
                      <a:lnTo>
                        <a:pt x="250" y="910"/>
                      </a:lnTo>
                      <a:lnTo>
                        <a:pt x="276" y="970"/>
                      </a:lnTo>
                      <a:lnTo>
                        <a:pt x="256" y="1006"/>
                      </a:lnTo>
                      <a:lnTo>
                        <a:pt x="272" y="1074"/>
                      </a:lnTo>
                      <a:lnTo>
                        <a:pt x="242" y="1122"/>
                      </a:lnTo>
                      <a:lnTo>
                        <a:pt x="238" y="1158"/>
                      </a:lnTo>
                      <a:lnTo>
                        <a:pt x="226" y="1158"/>
                      </a:lnTo>
                      <a:lnTo>
                        <a:pt x="222" y="1146"/>
                      </a:lnTo>
                      <a:lnTo>
                        <a:pt x="204" y="1144"/>
                      </a:lnTo>
                      <a:lnTo>
                        <a:pt x="190" y="1128"/>
                      </a:lnTo>
                      <a:lnTo>
                        <a:pt x="168" y="1154"/>
                      </a:lnTo>
                      <a:lnTo>
                        <a:pt x="112" y="1230"/>
                      </a:lnTo>
                      <a:lnTo>
                        <a:pt x="72" y="1232"/>
                      </a:lnTo>
                      <a:lnTo>
                        <a:pt x="46" y="1200"/>
                      </a:lnTo>
                      <a:lnTo>
                        <a:pt x="30" y="1198"/>
                      </a:lnTo>
                      <a:lnTo>
                        <a:pt x="22" y="1170"/>
                      </a:lnTo>
                      <a:lnTo>
                        <a:pt x="22" y="1148"/>
                      </a:lnTo>
                      <a:lnTo>
                        <a:pt x="34" y="1130"/>
                      </a:lnTo>
                      <a:lnTo>
                        <a:pt x="14" y="1130"/>
                      </a:lnTo>
                      <a:lnTo>
                        <a:pt x="6" y="1124"/>
                      </a:lnTo>
                      <a:lnTo>
                        <a:pt x="10" y="1102"/>
                      </a:lnTo>
                      <a:lnTo>
                        <a:pt x="24" y="1100"/>
                      </a:lnTo>
                      <a:lnTo>
                        <a:pt x="24" y="1082"/>
                      </a:lnTo>
                      <a:lnTo>
                        <a:pt x="16" y="1070"/>
                      </a:lnTo>
                      <a:lnTo>
                        <a:pt x="8" y="1052"/>
                      </a:lnTo>
                      <a:lnTo>
                        <a:pt x="14" y="1028"/>
                      </a:lnTo>
                      <a:lnTo>
                        <a:pt x="0" y="1016"/>
                      </a:lnTo>
                      <a:lnTo>
                        <a:pt x="0" y="998"/>
                      </a:lnTo>
                      <a:lnTo>
                        <a:pt x="8" y="988"/>
                      </a:lnTo>
                      <a:lnTo>
                        <a:pt x="4" y="970"/>
                      </a:lnTo>
                      <a:lnTo>
                        <a:pt x="16" y="960"/>
                      </a:lnTo>
                      <a:lnTo>
                        <a:pt x="6" y="936"/>
                      </a:lnTo>
                      <a:lnTo>
                        <a:pt x="16" y="924"/>
                      </a:lnTo>
                      <a:lnTo>
                        <a:pt x="2" y="908"/>
                      </a:lnTo>
                      <a:lnTo>
                        <a:pt x="22" y="894"/>
                      </a:lnTo>
                      <a:lnTo>
                        <a:pt x="42" y="886"/>
                      </a:lnTo>
                      <a:lnTo>
                        <a:pt x="40" y="868"/>
                      </a:lnTo>
                      <a:lnTo>
                        <a:pt x="64" y="856"/>
                      </a:lnTo>
                      <a:lnTo>
                        <a:pt x="78" y="838"/>
                      </a:lnTo>
                      <a:lnTo>
                        <a:pt x="108" y="832"/>
                      </a:lnTo>
                      <a:lnTo>
                        <a:pt x="130" y="836"/>
                      </a:lnTo>
                      <a:lnTo>
                        <a:pt x="126" y="814"/>
                      </a:lnTo>
                      <a:lnTo>
                        <a:pt x="138" y="790"/>
                      </a:lnTo>
                      <a:lnTo>
                        <a:pt x="176" y="792"/>
                      </a:lnTo>
                      <a:lnTo>
                        <a:pt x="188" y="782"/>
                      </a:lnTo>
                      <a:lnTo>
                        <a:pt x="174" y="762"/>
                      </a:lnTo>
                      <a:lnTo>
                        <a:pt x="188" y="736"/>
                      </a:lnTo>
                      <a:lnTo>
                        <a:pt x="202" y="732"/>
                      </a:lnTo>
                      <a:lnTo>
                        <a:pt x="210" y="704"/>
                      </a:lnTo>
                      <a:lnTo>
                        <a:pt x="238" y="710"/>
                      </a:lnTo>
                      <a:lnTo>
                        <a:pt x="238" y="688"/>
                      </a:lnTo>
                      <a:lnTo>
                        <a:pt x="224" y="676"/>
                      </a:lnTo>
                      <a:lnTo>
                        <a:pt x="254" y="658"/>
                      </a:lnTo>
                      <a:lnTo>
                        <a:pt x="266" y="640"/>
                      </a:lnTo>
                      <a:lnTo>
                        <a:pt x="256" y="614"/>
                      </a:lnTo>
                      <a:lnTo>
                        <a:pt x="278" y="572"/>
                      </a:lnTo>
                      <a:lnTo>
                        <a:pt x="298" y="558"/>
                      </a:lnTo>
                      <a:lnTo>
                        <a:pt x="290" y="544"/>
                      </a:lnTo>
                      <a:lnTo>
                        <a:pt x="308" y="516"/>
                      </a:lnTo>
                      <a:lnTo>
                        <a:pt x="300" y="490"/>
                      </a:lnTo>
                      <a:lnTo>
                        <a:pt x="306" y="472"/>
                      </a:lnTo>
                      <a:lnTo>
                        <a:pt x="348" y="454"/>
                      </a:lnTo>
                      <a:lnTo>
                        <a:pt x="360" y="432"/>
                      </a:lnTo>
                      <a:lnTo>
                        <a:pt x="348" y="418"/>
                      </a:lnTo>
                      <a:lnTo>
                        <a:pt x="374" y="402"/>
                      </a:lnTo>
                      <a:lnTo>
                        <a:pt x="368" y="380"/>
                      </a:lnTo>
                      <a:lnTo>
                        <a:pt x="372" y="352"/>
                      </a:lnTo>
                      <a:lnTo>
                        <a:pt x="404" y="332"/>
                      </a:lnTo>
                      <a:lnTo>
                        <a:pt x="420" y="332"/>
                      </a:lnTo>
                      <a:lnTo>
                        <a:pt x="420" y="294"/>
                      </a:lnTo>
                      <a:lnTo>
                        <a:pt x="456" y="268"/>
                      </a:lnTo>
                      <a:lnTo>
                        <a:pt x="462" y="244"/>
                      </a:lnTo>
                      <a:lnTo>
                        <a:pt x="468" y="226"/>
                      </a:lnTo>
                      <a:lnTo>
                        <a:pt x="438" y="228"/>
                      </a:lnTo>
                      <a:lnTo>
                        <a:pt x="442" y="200"/>
                      </a:lnTo>
                      <a:lnTo>
                        <a:pt x="468" y="184"/>
                      </a:lnTo>
                      <a:lnTo>
                        <a:pt x="486" y="186"/>
                      </a:lnTo>
                      <a:lnTo>
                        <a:pt x="494" y="166"/>
                      </a:lnTo>
                      <a:lnTo>
                        <a:pt x="514" y="142"/>
                      </a:lnTo>
                      <a:lnTo>
                        <a:pt x="558" y="148"/>
                      </a:lnTo>
                      <a:lnTo>
                        <a:pt x="584" y="144"/>
                      </a:lnTo>
                      <a:lnTo>
                        <a:pt x="614" y="114"/>
                      </a:lnTo>
                      <a:lnTo>
                        <a:pt x="682" y="108"/>
                      </a:lnTo>
                      <a:lnTo>
                        <a:pt x="720" y="64"/>
                      </a:lnTo>
                      <a:lnTo>
                        <a:pt x="714" y="36"/>
                      </a:lnTo>
                      <a:lnTo>
                        <a:pt x="768" y="2"/>
                      </a:lnTo>
                      <a:lnTo>
                        <a:pt x="780" y="6"/>
                      </a:lnTo>
                      <a:lnTo>
                        <a:pt x="768" y="46"/>
                      </a:lnTo>
                      <a:lnTo>
                        <a:pt x="802" y="30"/>
                      </a:lnTo>
                      <a:lnTo>
                        <a:pt x="820" y="60"/>
                      </a:lnTo>
                      <a:lnTo>
                        <a:pt x="832" y="40"/>
                      </a:lnTo>
                      <a:lnTo>
                        <a:pt x="858" y="0"/>
                      </a:lnTo>
                      <a:lnTo>
                        <a:pt x="876" y="8"/>
                      </a:lnTo>
                      <a:lnTo>
                        <a:pt x="864" y="38"/>
                      </a:lnTo>
                      <a:lnTo>
                        <a:pt x="860" y="60"/>
                      </a:lnTo>
                      <a:lnTo>
                        <a:pt x="868" y="80"/>
                      </a:lnTo>
                      <a:lnTo>
                        <a:pt x="900" y="22"/>
                      </a:lnTo>
                      <a:lnTo>
                        <a:pt x="914" y="24"/>
                      </a:lnTo>
                      <a:lnTo>
                        <a:pt x="912" y="46"/>
                      </a:lnTo>
                      <a:lnTo>
                        <a:pt x="966" y="62"/>
                      </a:lnTo>
                      <a:lnTo>
                        <a:pt x="980" y="82"/>
                      </a:lnTo>
                      <a:lnTo>
                        <a:pt x="978" y="98"/>
                      </a:lnTo>
                      <a:lnTo>
                        <a:pt x="966" y="100"/>
                      </a:lnTo>
                      <a:lnTo>
                        <a:pt x="946" y="130"/>
                      </a:lnTo>
                      <a:lnTo>
                        <a:pt x="890" y="118"/>
                      </a:lnTo>
                      <a:lnTo>
                        <a:pt x="884" y="128"/>
                      </a:lnTo>
                      <a:lnTo>
                        <a:pt x="918" y="156"/>
                      </a:lnTo>
                      <a:lnTo>
                        <a:pt x="944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" name="Oman">
                  <a:extLst>
                    <a:ext uri="{FF2B5EF4-FFF2-40B4-BE49-F238E27FC236}">
                      <a16:creationId xmlns="" xmlns:a16="http://schemas.microsoft.com/office/drawing/2014/main" id="{51A79CA7-8A38-4A2D-90AE-1B119830A3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26112" y="4111942"/>
                  <a:ext cx="177800" cy="263525"/>
                </a:xfrm>
                <a:custGeom>
                  <a:avLst/>
                  <a:gdLst>
                    <a:gd name="T0" fmla="*/ 2147483647 w 270"/>
                    <a:gd name="T1" fmla="*/ 2147483647 h 400"/>
                    <a:gd name="T2" fmla="*/ 2147483647 w 270"/>
                    <a:gd name="T3" fmla="*/ 2147483647 h 400"/>
                    <a:gd name="T4" fmla="*/ 0 w 270"/>
                    <a:gd name="T5" fmla="*/ 2147483647 h 400"/>
                    <a:gd name="T6" fmla="*/ 2147483647 w 270"/>
                    <a:gd name="T7" fmla="*/ 2147483647 h 400"/>
                    <a:gd name="T8" fmla="*/ 2147483647 w 270"/>
                    <a:gd name="T9" fmla="*/ 2147483647 h 400"/>
                    <a:gd name="T10" fmla="*/ 2147483647 w 270"/>
                    <a:gd name="T11" fmla="*/ 2147483647 h 400"/>
                    <a:gd name="T12" fmla="*/ 2147483647 w 270"/>
                    <a:gd name="T13" fmla="*/ 2147483647 h 400"/>
                    <a:gd name="T14" fmla="*/ 2147483647 w 270"/>
                    <a:gd name="T15" fmla="*/ 2147483647 h 400"/>
                    <a:gd name="T16" fmla="*/ 2147483647 w 270"/>
                    <a:gd name="T17" fmla="*/ 2147483647 h 400"/>
                    <a:gd name="T18" fmla="*/ 2147483647 w 270"/>
                    <a:gd name="T19" fmla="*/ 2147483647 h 400"/>
                    <a:gd name="T20" fmla="*/ 2147483647 w 270"/>
                    <a:gd name="T21" fmla="*/ 2147483647 h 400"/>
                    <a:gd name="T22" fmla="*/ 2147483647 w 270"/>
                    <a:gd name="T23" fmla="*/ 2147483647 h 400"/>
                    <a:gd name="T24" fmla="*/ 2147483647 w 270"/>
                    <a:gd name="T25" fmla="*/ 2147483647 h 400"/>
                    <a:gd name="T26" fmla="*/ 2147483647 w 270"/>
                    <a:gd name="T27" fmla="*/ 0 h 400"/>
                    <a:gd name="T28" fmla="*/ 2147483647 w 270"/>
                    <a:gd name="T29" fmla="*/ 2147483647 h 400"/>
                    <a:gd name="T30" fmla="*/ 2147483647 w 270"/>
                    <a:gd name="T31" fmla="*/ 2147483647 h 400"/>
                    <a:gd name="T32" fmla="*/ 2147483647 w 270"/>
                    <a:gd name="T33" fmla="*/ 2147483647 h 400"/>
                    <a:gd name="T34" fmla="*/ 2147483647 w 270"/>
                    <a:gd name="T35" fmla="*/ 2147483647 h 400"/>
                    <a:gd name="T36" fmla="*/ 2147483647 w 270"/>
                    <a:gd name="T37" fmla="*/ 2147483647 h 400"/>
                    <a:gd name="T38" fmla="*/ 2147483647 w 270"/>
                    <a:gd name="T39" fmla="*/ 2147483647 h 400"/>
                    <a:gd name="T40" fmla="*/ 2147483647 w 270"/>
                    <a:gd name="T41" fmla="*/ 2147483647 h 400"/>
                    <a:gd name="T42" fmla="*/ 2147483647 w 270"/>
                    <a:gd name="T43" fmla="*/ 2147483647 h 400"/>
                    <a:gd name="T44" fmla="*/ 2147483647 w 270"/>
                    <a:gd name="T45" fmla="*/ 2147483647 h 400"/>
                    <a:gd name="T46" fmla="*/ 2147483647 w 270"/>
                    <a:gd name="T47" fmla="*/ 2147483647 h 400"/>
                    <a:gd name="T48" fmla="*/ 2147483647 w 270"/>
                    <a:gd name="T49" fmla="*/ 2147483647 h 400"/>
                    <a:gd name="T50" fmla="*/ 2147483647 w 270"/>
                    <a:gd name="T51" fmla="*/ 2147483647 h 400"/>
                    <a:gd name="T52" fmla="*/ 2147483647 w 270"/>
                    <a:gd name="T53" fmla="*/ 2147483647 h 400"/>
                    <a:gd name="T54" fmla="*/ 2147483647 w 270"/>
                    <a:gd name="T55" fmla="*/ 2147483647 h 400"/>
                    <a:gd name="T56" fmla="*/ 2147483647 w 270"/>
                    <a:gd name="T57" fmla="*/ 2147483647 h 400"/>
                    <a:gd name="T58" fmla="*/ 2147483647 w 270"/>
                    <a:gd name="T59" fmla="*/ 2147483647 h 400"/>
                    <a:gd name="T60" fmla="*/ 2147483647 w 270"/>
                    <a:gd name="T61" fmla="*/ 2147483647 h 400"/>
                    <a:gd name="T62" fmla="*/ 2147483647 w 270"/>
                    <a:gd name="T63" fmla="*/ 2147483647 h 400"/>
                    <a:gd name="T64" fmla="*/ 2147483647 w 270"/>
                    <a:gd name="T65" fmla="*/ 2147483647 h 400"/>
                    <a:gd name="T66" fmla="*/ 2147483647 w 270"/>
                    <a:gd name="T67" fmla="*/ 2147483647 h 400"/>
                    <a:gd name="T68" fmla="*/ 2147483647 w 270"/>
                    <a:gd name="T69" fmla="*/ 2147483647 h 400"/>
                    <a:gd name="T70" fmla="*/ 2147483647 w 270"/>
                    <a:gd name="T71" fmla="*/ 2147483647 h 400"/>
                    <a:gd name="T72" fmla="*/ 2147483647 w 270"/>
                    <a:gd name="T73" fmla="*/ 2147483647 h 400"/>
                    <a:gd name="T74" fmla="*/ 2147483647 w 270"/>
                    <a:gd name="T75" fmla="*/ 2147483647 h 400"/>
                    <a:gd name="T76" fmla="*/ 2147483647 w 270"/>
                    <a:gd name="T77" fmla="*/ 2147483647 h 400"/>
                    <a:gd name="T78" fmla="*/ 2147483647 w 270"/>
                    <a:gd name="T79" fmla="*/ 2147483647 h 400"/>
                    <a:gd name="T80" fmla="*/ 2147483647 w 270"/>
                    <a:gd name="T81" fmla="*/ 2147483647 h 400"/>
                    <a:gd name="T82" fmla="*/ 2147483647 w 270"/>
                    <a:gd name="T83" fmla="*/ 2147483647 h 400"/>
                    <a:gd name="T84" fmla="*/ 2147483647 w 270"/>
                    <a:gd name="T85" fmla="*/ 2147483647 h 400"/>
                    <a:gd name="T86" fmla="*/ 2147483647 w 270"/>
                    <a:gd name="T87" fmla="*/ 2147483647 h 400"/>
                    <a:gd name="T88" fmla="*/ 2147483647 w 270"/>
                    <a:gd name="T89" fmla="*/ 2147483647 h 4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0"/>
                    <a:gd name="T136" fmla="*/ 0 h 400"/>
                    <a:gd name="T137" fmla="*/ 270 w 270"/>
                    <a:gd name="T138" fmla="*/ 400 h 40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0" h="400">
                      <a:moveTo>
                        <a:pt x="48" y="400"/>
                      </a:moveTo>
                      <a:lnTo>
                        <a:pt x="34" y="400"/>
                      </a:lnTo>
                      <a:lnTo>
                        <a:pt x="0" y="312"/>
                      </a:lnTo>
                      <a:lnTo>
                        <a:pt x="84" y="284"/>
                      </a:lnTo>
                      <a:lnTo>
                        <a:pt x="96" y="190"/>
                      </a:lnTo>
                      <a:lnTo>
                        <a:pt x="92" y="166"/>
                      </a:lnTo>
                      <a:lnTo>
                        <a:pt x="96" y="134"/>
                      </a:lnTo>
                      <a:lnTo>
                        <a:pt x="104" y="128"/>
                      </a:lnTo>
                      <a:lnTo>
                        <a:pt x="112" y="80"/>
                      </a:lnTo>
                      <a:lnTo>
                        <a:pt x="118" y="68"/>
                      </a:lnTo>
                      <a:lnTo>
                        <a:pt x="126" y="38"/>
                      </a:lnTo>
                      <a:lnTo>
                        <a:pt x="124" y="16"/>
                      </a:lnTo>
                      <a:lnTo>
                        <a:pt x="134" y="6"/>
                      </a:lnTo>
                      <a:lnTo>
                        <a:pt x="146" y="0"/>
                      </a:lnTo>
                      <a:lnTo>
                        <a:pt x="146" y="10"/>
                      </a:lnTo>
                      <a:lnTo>
                        <a:pt x="138" y="16"/>
                      </a:lnTo>
                      <a:lnTo>
                        <a:pt x="136" y="36"/>
                      </a:lnTo>
                      <a:lnTo>
                        <a:pt x="140" y="66"/>
                      </a:lnTo>
                      <a:lnTo>
                        <a:pt x="160" y="88"/>
                      </a:lnTo>
                      <a:lnTo>
                        <a:pt x="174" y="108"/>
                      </a:lnTo>
                      <a:lnTo>
                        <a:pt x="194" y="114"/>
                      </a:lnTo>
                      <a:lnTo>
                        <a:pt x="208" y="114"/>
                      </a:lnTo>
                      <a:lnTo>
                        <a:pt x="236" y="132"/>
                      </a:lnTo>
                      <a:lnTo>
                        <a:pt x="242" y="142"/>
                      </a:lnTo>
                      <a:lnTo>
                        <a:pt x="246" y="160"/>
                      </a:lnTo>
                      <a:lnTo>
                        <a:pt x="258" y="170"/>
                      </a:lnTo>
                      <a:lnTo>
                        <a:pt x="270" y="170"/>
                      </a:lnTo>
                      <a:lnTo>
                        <a:pt x="256" y="208"/>
                      </a:lnTo>
                      <a:lnTo>
                        <a:pt x="254" y="218"/>
                      </a:lnTo>
                      <a:lnTo>
                        <a:pt x="242" y="236"/>
                      </a:lnTo>
                      <a:lnTo>
                        <a:pt x="214" y="264"/>
                      </a:lnTo>
                      <a:lnTo>
                        <a:pt x="208" y="256"/>
                      </a:lnTo>
                      <a:lnTo>
                        <a:pt x="194" y="284"/>
                      </a:lnTo>
                      <a:lnTo>
                        <a:pt x="200" y="314"/>
                      </a:lnTo>
                      <a:lnTo>
                        <a:pt x="196" y="320"/>
                      </a:lnTo>
                      <a:lnTo>
                        <a:pt x="184" y="314"/>
                      </a:lnTo>
                      <a:lnTo>
                        <a:pt x="156" y="330"/>
                      </a:lnTo>
                      <a:lnTo>
                        <a:pt x="154" y="344"/>
                      </a:lnTo>
                      <a:lnTo>
                        <a:pt x="140" y="352"/>
                      </a:lnTo>
                      <a:lnTo>
                        <a:pt x="120" y="352"/>
                      </a:lnTo>
                      <a:lnTo>
                        <a:pt x="110" y="358"/>
                      </a:lnTo>
                      <a:lnTo>
                        <a:pt x="110" y="382"/>
                      </a:lnTo>
                      <a:lnTo>
                        <a:pt x="100" y="392"/>
                      </a:lnTo>
                      <a:lnTo>
                        <a:pt x="70" y="392"/>
                      </a:lnTo>
                      <a:lnTo>
                        <a:pt x="48" y="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" name="Pakistan">
                  <a:extLst>
                    <a:ext uri="{FF2B5EF4-FFF2-40B4-BE49-F238E27FC236}">
                      <a16:creationId xmlns="" xmlns:a16="http://schemas.microsoft.com/office/drawing/2014/main" id="{4D169FBC-8A14-4855-BB71-839DF3628B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27725" y="3789680"/>
                  <a:ext cx="409575" cy="396875"/>
                </a:xfrm>
                <a:custGeom>
                  <a:avLst/>
                  <a:gdLst>
                    <a:gd name="T0" fmla="*/ 2147483647 w 618"/>
                    <a:gd name="T1" fmla="*/ 2147483647 h 602"/>
                    <a:gd name="T2" fmla="*/ 2147483647 w 618"/>
                    <a:gd name="T3" fmla="*/ 2147483647 h 602"/>
                    <a:gd name="T4" fmla="*/ 2147483647 w 618"/>
                    <a:gd name="T5" fmla="*/ 2147483647 h 602"/>
                    <a:gd name="T6" fmla="*/ 2147483647 w 618"/>
                    <a:gd name="T7" fmla="*/ 2147483647 h 602"/>
                    <a:gd name="T8" fmla="*/ 0 w 618"/>
                    <a:gd name="T9" fmla="*/ 2147483647 h 602"/>
                    <a:gd name="T10" fmla="*/ 2147483647 w 618"/>
                    <a:gd name="T11" fmla="*/ 2147483647 h 602"/>
                    <a:gd name="T12" fmla="*/ 2147483647 w 618"/>
                    <a:gd name="T13" fmla="*/ 2147483647 h 602"/>
                    <a:gd name="T14" fmla="*/ 2147483647 w 618"/>
                    <a:gd name="T15" fmla="*/ 2147483647 h 602"/>
                    <a:gd name="T16" fmla="*/ 2147483647 w 618"/>
                    <a:gd name="T17" fmla="*/ 2147483647 h 602"/>
                    <a:gd name="T18" fmla="*/ 2147483647 w 618"/>
                    <a:gd name="T19" fmla="*/ 2147483647 h 602"/>
                    <a:gd name="T20" fmla="*/ 2147483647 w 618"/>
                    <a:gd name="T21" fmla="*/ 2147483647 h 602"/>
                    <a:gd name="T22" fmla="*/ 2147483647 w 618"/>
                    <a:gd name="T23" fmla="*/ 2147483647 h 602"/>
                    <a:gd name="T24" fmla="*/ 2147483647 w 618"/>
                    <a:gd name="T25" fmla="*/ 2147483647 h 602"/>
                    <a:gd name="T26" fmla="*/ 2147483647 w 618"/>
                    <a:gd name="T27" fmla="*/ 2147483647 h 602"/>
                    <a:gd name="T28" fmla="*/ 2147483647 w 618"/>
                    <a:gd name="T29" fmla="*/ 2147483647 h 602"/>
                    <a:gd name="T30" fmla="*/ 2147483647 w 618"/>
                    <a:gd name="T31" fmla="*/ 2147483647 h 602"/>
                    <a:gd name="T32" fmla="*/ 2147483647 w 618"/>
                    <a:gd name="T33" fmla="*/ 2147483647 h 602"/>
                    <a:gd name="T34" fmla="*/ 2147483647 w 618"/>
                    <a:gd name="T35" fmla="*/ 2147483647 h 602"/>
                    <a:gd name="T36" fmla="*/ 2147483647 w 618"/>
                    <a:gd name="T37" fmla="*/ 2147483647 h 602"/>
                    <a:gd name="T38" fmla="*/ 2147483647 w 618"/>
                    <a:gd name="T39" fmla="*/ 2147483647 h 602"/>
                    <a:gd name="T40" fmla="*/ 2147483647 w 618"/>
                    <a:gd name="T41" fmla="*/ 2147483647 h 602"/>
                    <a:gd name="T42" fmla="*/ 2147483647 w 618"/>
                    <a:gd name="T43" fmla="*/ 2147483647 h 602"/>
                    <a:gd name="T44" fmla="*/ 2147483647 w 618"/>
                    <a:gd name="T45" fmla="*/ 0 h 602"/>
                    <a:gd name="T46" fmla="*/ 2147483647 w 618"/>
                    <a:gd name="T47" fmla="*/ 2147483647 h 602"/>
                    <a:gd name="T48" fmla="*/ 2147483647 w 618"/>
                    <a:gd name="T49" fmla="*/ 2147483647 h 602"/>
                    <a:gd name="T50" fmla="*/ 2147483647 w 618"/>
                    <a:gd name="T51" fmla="*/ 2147483647 h 602"/>
                    <a:gd name="T52" fmla="*/ 2147483647 w 618"/>
                    <a:gd name="T53" fmla="*/ 2147483647 h 602"/>
                    <a:gd name="T54" fmla="*/ 2147483647 w 618"/>
                    <a:gd name="T55" fmla="*/ 2147483647 h 602"/>
                    <a:gd name="T56" fmla="*/ 2147483647 w 618"/>
                    <a:gd name="T57" fmla="*/ 2147483647 h 602"/>
                    <a:gd name="T58" fmla="*/ 2147483647 w 618"/>
                    <a:gd name="T59" fmla="*/ 2147483647 h 602"/>
                    <a:gd name="T60" fmla="*/ 2147483647 w 618"/>
                    <a:gd name="T61" fmla="*/ 2147483647 h 602"/>
                    <a:gd name="T62" fmla="*/ 2147483647 w 618"/>
                    <a:gd name="T63" fmla="*/ 2147483647 h 602"/>
                    <a:gd name="T64" fmla="*/ 2147483647 w 618"/>
                    <a:gd name="T65" fmla="*/ 2147483647 h 602"/>
                    <a:gd name="T66" fmla="*/ 2147483647 w 618"/>
                    <a:gd name="T67" fmla="*/ 2147483647 h 602"/>
                    <a:gd name="T68" fmla="*/ 2147483647 w 618"/>
                    <a:gd name="T69" fmla="*/ 2147483647 h 602"/>
                    <a:gd name="T70" fmla="*/ 2147483647 w 618"/>
                    <a:gd name="T71" fmla="*/ 2147483647 h 602"/>
                    <a:gd name="T72" fmla="*/ 2147483647 w 618"/>
                    <a:gd name="T73" fmla="*/ 2147483647 h 602"/>
                    <a:gd name="T74" fmla="*/ 2147483647 w 618"/>
                    <a:gd name="T75" fmla="*/ 2147483647 h 602"/>
                    <a:gd name="T76" fmla="*/ 2147483647 w 618"/>
                    <a:gd name="T77" fmla="*/ 2147483647 h 602"/>
                    <a:gd name="T78" fmla="*/ 2147483647 w 618"/>
                    <a:gd name="T79" fmla="*/ 2147483647 h 602"/>
                    <a:gd name="T80" fmla="*/ 2147483647 w 618"/>
                    <a:gd name="T81" fmla="*/ 2147483647 h 602"/>
                    <a:gd name="T82" fmla="*/ 2147483647 w 618"/>
                    <a:gd name="T83" fmla="*/ 2147483647 h 602"/>
                    <a:gd name="T84" fmla="*/ 2147483647 w 618"/>
                    <a:gd name="T85" fmla="*/ 2147483647 h 602"/>
                    <a:gd name="T86" fmla="*/ 2147483647 w 618"/>
                    <a:gd name="T87" fmla="*/ 2147483647 h 602"/>
                    <a:gd name="T88" fmla="*/ 2147483647 w 618"/>
                    <a:gd name="T89" fmla="*/ 2147483647 h 602"/>
                    <a:gd name="T90" fmla="*/ 2147483647 w 618"/>
                    <a:gd name="T91" fmla="*/ 2147483647 h 602"/>
                    <a:gd name="T92" fmla="*/ 2147483647 w 618"/>
                    <a:gd name="T93" fmla="*/ 2147483647 h 602"/>
                    <a:gd name="T94" fmla="*/ 2147483647 w 618"/>
                    <a:gd name="T95" fmla="*/ 2147483647 h 602"/>
                    <a:gd name="T96" fmla="*/ 2147483647 w 618"/>
                    <a:gd name="T97" fmla="*/ 2147483647 h 602"/>
                    <a:gd name="T98" fmla="*/ 2147483647 w 618"/>
                    <a:gd name="T99" fmla="*/ 2147483647 h 602"/>
                    <a:gd name="T100" fmla="*/ 2147483647 w 618"/>
                    <a:gd name="T101" fmla="*/ 2147483647 h 602"/>
                    <a:gd name="T102" fmla="*/ 2147483647 w 618"/>
                    <a:gd name="T103" fmla="*/ 2147483647 h 602"/>
                    <a:gd name="T104" fmla="*/ 2147483647 w 618"/>
                    <a:gd name="T105" fmla="*/ 2147483647 h 602"/>
                    <a:gd name="T106" fmla="*/ 2147483647 w 618"/>
                    <a:gd name="T107" fmla="*/ 2147483647 h 602"/>
                    <a:gd name="T108" fmla="*/ 2147483647 w 618"/>
                    <a:gd name="T109" fmla="*/ 2147483647 h 602"/>
                    <a:gd name="T110" fmla="*/ 2147483647 w 618"/>
                    <a:gd name="T111" fmla="*/ 2147483647 h 60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18"/>
                    <a:gd name="T169" fmla="*/ 0 h 602"/>
                    <a:gd name="T170" fmla="*/ 618 w 618"/>
                    <a:gd name="T171" fmla="*/ 602 h 60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18" h="602">
                      <a:moveTo>
                        <a:pt x="40" y="538"/>
                      </a:moveTo>
                      <a:lnTo>
                        <a:pt x="26" y="530"/>
                      </a:lnTo>
                      <a:lnTo>
                        <a:pt x="32" y="498"/>
                      </a:lnTo>
                      <a:lnTo>
                        <a:pt x="54" y="478"/>
                      </a:lnTo>
                      <a:lnTo>
                        <a:pt x="84" y="474"/>
                      </a:lnTo>
                      <a:lnTo>
                        <a:pt x="90" y="458"/>
                      </a:lnTo>
                      <a:lnTo>
                        <a:pt x="72" y="446"/>
                      </a:lnTo>
                      <a:lnTo>
                        <a:pt x="72" y="412"/>
                      </a:lnTo>
                      <a:lnTo>
                        <a:pt x="32" y="396"/>
                      </a:lnTo>
                      <a:lnTo>
                        <a:pt x="0" y="338"/>
                      </a:lnTo>
                      <a:lnTo>
                        <a:pt x="28" y="356"/>
                      </a:lnTo>
                      <a:lnTo>
                        <a:pt x="46" y="360"/>
                      </a:lnTo>
                      <a:lnTo>
                        <a:pt x="68" y="364"/>
                      </a:lnTo>
                      <a:lnTo>
                        <a:pt x="88" y="354"/>
                      </a:lnTo>
                      <a:lnTo>
                        <a:pt x="112" y="356"/>
                      </a:lnTo>
                      <a:lnTo>
                        <a:pt x="134" y="352"/>
                      </a:lnTo>
                      <a:lnTo>
                        <a:pt x="176" y="354"/>
                      </a:lnTo>
                      <a:lnTo>
                        <a:pt x="202" y="338"/>
                      </a:lnTo>
                      <a:lnTo>
                        <a:pt x="194" y="320"/>
                      </a:lnTo>
                      <a:lnTo>
                        <a:pt x="200" y="304"/>
                      </a:lnTo>
                      <a:lnTo>
                        <a:pt x="200" y="290"/>
                      </a:lnTo>
                      <a:lnTo>
                        <a:pt x="206" y="276"/>
                      </a:lnTo>
                      <a:lnTo>
                        <a:pt x="220" y="276"/>
                      </a:lnTo>
                      <a:lnTo>
                        <a:pt x="234" y="260"/>
                      </a:lnTo>
                      <a:lnTo>
                        <a:pt x="242" y="268"/>
                      </a:lnTo>
                      <a:lnTo>
                        <a:pt x="258" y="258"/>
                      </a:lnTo>
                      <a:lnTo>
                        <a:pt x="274" y="250"/>
                      </a:lnTo>
                      <a:lnTo>
                        <a:pt x="304" y="250"/>
                      </a:lnTo>
                      <a:lnTo>
                        <a:pt x="320" y="238"/>
                      </a:lnTo>
                      <a:lnTo>
                        <a:pt x="318" y="214"/>
                      </a:lnTo>
                      <a:lnTo>
                        <a:pt x="328" y="184"/>
                      </a:lnTo>
                      <a:lnTo>
                        <a:pt x="356" y="170"/>
                      </a:lnTo>
                      <a:lnTo>
                        <a:pt x="330" y="144"/>
                      </a:lnTo>
                      <a:lnTo>
                        <a:pt x="336" y="136"/>
                      </a:lnTo>
                      <a:lnTo>
                        <a:pt x="366" y="140"/>
                      </a:lnTo>
                      <a:lnTo>
                        <a:pt x="386" y="120"/>
                      </a:lnTo>
                      <a:lnTo>
                        <a:pt x="388" y="102"/>
                      </a:lnTo>
                      <a:lnTo>
                        <a:pt x="402" y="88"/>
                      </a:lnTo>
                      <a:lnTo>
                        <a:pt x="400" y="70"/>
                      </a:lnTo>
                      <a:lnTo>
                        <a:pt x="386" y="56"/>
                      </a:lnTo>
                      <a:lnTo>
                        <a:pt x="402" y="34"/>
                      </a:lnTo>
                      <a:lnTo>
                        <a:pt x="414" y="38"/>
                      </a:lnTo>
                      <a:lnTo>
                        <a:pt x="444" y="8"/>
                      </a:lnTo>
                      <a:lnTo>
                        <a:pt x="482" y="6"/>
                      </a:lnTo>
                      <a:lnTo>
                        <a:pt x="494" y="8"/>
                      </a:lnTo>
                      <a:lnTo>
                        <a:pt x="506" y="0"/>
                      </a:lnTo>
                      <a:lnTo>
                        <a:pt x="520" y="0"/>
                      </a:lnTo>
                      <a:lnTo>
                        <a:pt x="530" y="6"/>
                      </a:lnTo>
                      <a:lnTo>
                        <a:pt x="552" y="4"/>
                      </a:lnTo>
                      <a:lnTo>
                        <a:pt x="584" y="30"/>
                      </a:lnTo>
                      <a:lnTo>
                        <a:pt x="618" y="34"/>
                      </a:lnTo>
                      <a:lnTo>
                        <a:pt x="614" y="58"/>
                      </a:lnTo>
                      <a:lnTo>
                        <a:pt x="614" y="82"/>
                      </a:lnTo>
                      <a:lnTo>
                        <a:pt x="602" y="104"/>
                      </a:lnTo>
                      <a:lnTo>
                        <a:pt x="580" y="96"/>
                      </a:lnTo>
                      <a:lnTo>
                        <a:pt x="550" y="106"/>
                      </a:lnTo>
                      <a:lnTo>
                        <a:pt x="524" y="108"/>
                      </a:lnTo>
                      <a:lnTo>
                        <a:pt x="498" y="96"/>
                      </a:lnTo>
                      <a:lnTo>
                        <a:pt x="488" y="110"/>
                      </a:lnTo>
                      <a:lnTo>
                        <a:pt x="484" y="132"/>
                      </a:lnTo>
                      <a:lnTo>
                        <a:pt x="492" y="184"/>
                      </a:lnTo>
                      <a:lnTo>
                        <a:pt x="518" y="194"/>
                      </a:lnTo>
                      <a:lnTo>
                        <a:pt x="520" y="210"/>
                      </a:lnTo>
                      <a:lnTo>
                        <a:pt x="550" y="218"/>
                      </a:lnTo>
                      <a:lnTo>
                        <a:pt x="520" y="252"/>
                      </a:lnTo>
                      <a:lnTo>
                        <a:pt x="528" y="274"/>
                      </a:lnTo>
                      <a:lnTo>
                        <a:pt x="520" y="282"/>
                      </a:lnTo>
                      <a:lnTo>
                        <a:pt x="504" y="286"/>
                      </a:lnTo>
                      <a:lnTo>
                        <a:pt x="490" y="294"/>
                      </a:lnTo>
                      <a:lnTo>
                        <a:pt x="498" y="312"/>
                      </a:lnTo>
                      <a:lnTo>
                        <a:pt x="478" y="326"/>
                      </a:lnTo>
                      <a:lnTo>
                        <a:pt x="468" y="364"/>
                      </a:lnTo>
                      <a:lnTo>
                        <a:pt x="446" y="380"/>
                      </a:lnTo>
                      <a:lnTo>
                        <a:pt x="432" y="384"/>
                      </a:lnTo>
                      <a:lnTo>
                        <a:pt x="412" y="414"/>
                      </a:lnTo>
                      <a:lnTo>
                        <a:pt x="392" y="418"/>
                      </a:lnTo>
                      <a:lnTo>
                        <a:pt x="376" y="430"/>
                      </a:lnTo>
                      <a:lnTo>
                        <a:pt x="360" y="420"/>
                      </a:lnTo>
                      <a:lnTo>
                        <a:pt x="346" y="420"/>
                      </a:lnTo>
                      <a:lnTo>
                        <a:pt x="342" y="436"/>
                      </a:lnTo>
                      <a:lnTo>
                        <a:pt x="322" y="460"/>
                      </a:lnTo>
                      <a:lnTo>
                        <a:pt x="332" y="474"/>
                      </a:lnTo>
                      <a:lnTo>
                        <a:pt x="350" y="480"/>
                      </a:lnTo>
                      <a:lnTo>
                        <a:pt x="346" y="496"/>
                      </a:lnTo>
                      <a:lnTo>
                        <a:pt x="360" y="516"/>
                      </a:lnTo>
                      <a:lnTo>
                        <a:pt x="372" y="518"/>
                      </a:lnTo>
                      <a:lnTo>
                        <a:pt x="388" y="544"/>
                      </a:lnTo>
                      <a:lnTo>
                        <a:pt x="388" y="554"/>
                      </a:lnTo>
                      <a:lnTo>
                        <a:pt x="392" y="566"/>
                      </a:lnTo>
                      <a:lnTo>
                        <a:pt x="380" y="574"/>
                      </a:lnTo>
                      <a:lnTo>
                        <a:pt x="372" y="562"/>
                      </a:lnTo>
                      <a:lnTo>
                        <a:pt x="356" y="570"/>
                      </a:lnTo>
                      <a:lnTo>
                        <a:pt x="334" y="576"/>
                      </a:lnTo>
                      <a:lnTo>
                        <a:pt x="316" y="576"/>
                      </a:lnTo>
                      <a:lnTo>
                        <a:pt x="302" y="570"/>
                      </a:lnTo>
                      <a:lnTo>
                        <a:pt x="300" y="586"/>
                      </a:lnTo>
                      <a:lnTo>
                        <a:pt x="284" y="588"/>
                      </a:lnTo>
                      <a:lnTo>
                        <a:pt x="272" y="602"/>
                      </a:lnTo>
                      <a:lnTo>
                        <a:pt x="250" y="588"/>
                      </a:lnTo>
                      <a:lnTo>
                        <a:pt x="226" y="558"/>
                      </a:lnTo>
                      <a:lnTo>
                        <a:pt x="214" y="558"/>
                      </a:lnTo>
                      <a:lnTo>
                        <a:pt x="218" y="536"/>
                      </a:lnTo>
                      <a:lnTo>
                        <a:pt x="196" y="526"/>
                      </a:lnTo>
                      <a:lnTo>
                        <a:pt x="162" y="526"/>
                      </a:lnTo>
                      <a:lnTo>
                        <a:pt x="134" y="536"/>
                      </a:lnTo>
                      <a:lnTo>
                        <a:pt x="116" y="524"/>
                      </a:lnTo>
                      <a:lnTo>
                        <a:pt x="100" y="530"/>
                      </a:lnTo>
                      <a:lnTo>
                        <a:pt x="94" y="538"/>
                      </a:lnTo>
                      <a:lnTo>
                        <a:pt x="64" y="528"/>
                      </a:lnTo>
                      <a:lnTo>
                        <a:pt x="62" y="538"/>
                      </a:lnTo>
                      <a:lnTo>
                        <a:pt x="52" y="532"/>
                      </a:lnTo>
                      <a:lnTo>
                        <a:pt x="40" y="5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" name="Panama">
                  <a:extLst>
                    <a:ext uri="{FF2B5EF4-FFF2-40B4-BE49-F238E27FC236}">
                      <a16:creationId xmlns="" xmlns:a16="http://schemas.microsoft.com/office/drawing/2014/main" id="{F90EEC95-923F-4BD8-B335-A67A49A374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228850" y="4616767"/>
                  <a:ext cx="149225" cy="66675"/>
                </a:xfrm>
                <a:custGeom>
                  <a:avLst/>
                  <a:gdLst>
                    <a:gd name="T0" fmla="*/ 2147483647 w 224"/>
                    <a:gd name="T1" fmla="*/ 2147483647 h 101"/>
                    <a:gd name="T2" fmla="*/ 2147483647 w 224"/>
                    <a:gd name="T3" fmla="*/ 2147483647 h 101"/>
                    <a:gd name="T4" fmla="*/ 2147483647 w 224"/>
                    <a:gd name="T5" fmla="*/ 2147483647 h 101"/>
                    <a:gd name="T6" fmla="*/ 2147483647 w 224"/>
                    <a:gd name="T7" fmla="*/ 2147483647 h 101"/>
                    <a:gd name="T8" fmla="*/ 2147483647 w 224"/>
                    <a:gd name="T9" fmla="*/ 2147483647 h 101"/>
                    <a:gd name="T10" fmla="*/ 2147483647 w 224"/>
                    <a:gd name="T11" fmla="*/ 2147483647 h 101"/>
                    <a:gd name="T12" fmla="*/ 2147483647 w 224"/>
                    <a:gd name="T13" fmla="*/ 2147483647 h 101"/>
                    <a:gd name="T14" fmla="*/ 2147483647 w 224"/>
                    <a:gd name="T15" fmla="*/ 2147483647 h 101"/>
                    <a:gd name="T16" fmla="*/ 2147483647 w 224"/>
                    <a:gd name="T17" fmla="*/ 2147483647 h 101"/>
                    <a:gd name="T18" fmla="*/ 2147483647 w 224"/>
                    <a:gd name="T19" fmla="*/ 2147483647 h 101"/>
                    <a:gd name="T20" fmla="*/ 2147483647 w 224"/>
                    <a:gd name="T21" fmla="*/ 2147483647 h 101"/>
                    <a:gd name="T22" fmla="*/ 2147483647 w 224"/>
                    <a:gd name="T23" fmla="*/ 2147483647 h 101"/>
                    <a:gd name="T24" fmla="*/ 2147483647 w 224"/>
                    <a:gd name="T25" fmla="*/ 2147483647 h 101"/>
                    <a:gd name="T26" fmla="*/ 2147483647 w 224"/>
                    <a:gd name="T27" fmla="*/ 2147483647 h 101"/>
                    <a:gd name="T28" fmla="*/ 2147483647 w 224"/>
                    <a:gd name="T29" fmla="*/ 2147483647 h 101"/>
                    <a:gd name="T30" fmla="*/ 2147483647 w 224"/>
                    <a:gd name="T31" fmla="*/ 2147483647 h 101"/>
                    <a:gd name="T32" fmla="*/ 2147483647 w 224"/>
                    <a:gd name="T33" fmla="*/ 2147483647 h 101"/>
                    <a:gd name="T34" fmla="*/ 2147483647 w 224"/>
                    <a:gd name="T35" fmla="*/ 2147483647 h 101"/>
                    <a:gd name="T36" fmla="*/ 2147483647 w 224"/>
                    <a:gd name="T37" fmla="*/ 2147483647 h 101"/>
                    <a:gd name="T38" fmla="*/ 2147483647 w 224"/>
                    <a:gd name="T39" fmla="*/ 2147483647 h 101"/>
                    <a:gd name="T40" fmla="*/ 2147483647 w 224"/>
                    <a:gd name="T41" fmla="*/ 2147483647 h 101"/>
                    <a:gd name="T42" fmla="*/ 2147483647 w 224"/>
                    <a:gd name="T43" fmla="*/ 2147483647 h 101"/>
                    <a:gd name="T44" fmla="*/ 2147483647 w 224"/>
                    <a:gd name="T45" fmla="*/ 2147483647 h 101"/>
                    <a:gd name="T46" fmla="*/ 2147483647 w 224"/>
                    <a:gd name="T47" fmla="*/ 2147483647 h 101"/>
                    <a:gd name="T48" fmla="*/ 2147483647 w 224"/>
                    <a:gd name="T49" fmla="*/ 2147483647 h 101"/>
                    <a:gd name="T50" fmla="*/ 2147483647 w 224"/>
                    <a:gd name="T51" fmla="*/ 2147483647 h 101"/>
                    <a:gd name="T52" fmla="*/ 2147483647 w 224"/>
                    <a:gd name="T53" fmla="*/ 2147483647 h 101"/>
                    <a:gd name="T54" fmla="*/ 2147483647 w 224"/>
                    <a:gd name="T55" fmla="*/ 2147483647 h 101"/>
                    <a:gd name="T56" fmla="*/ 2147483647 w 224"/>
                    <a:gd name="T57" fmla="*/ 2147483647 h 101"/>
                    <a:gd name="T58" fmla="*/ 2147483647 w 224"/>
                    <a:gd name="T59" fmla="*/ 2147483647 h 101"/>
                    <a:gd name="T60" fmla="*/ 2147483647 w 224"/>
                    <a:gd name="T61" fmla="*/ 2147483647 h 101"/>
                    <a:gd name="T62" fmla="*/ 2147483647 w 224"/>
                    <a:gd name="T63" fmla="*/ 2147483647 h 101"/>
                    <a:gd name="T64" fmla="*/ 2147483647 w 224"/>
                    <a:gd name="T65" fmla="*/ 2147483647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4"/>
                    <a:gd name="T100" fmla="*/ 0 h 101"/>
                    <a:gd name="T101" fmla="*/ 224 w 224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4" h="101">
                      <a:moveTo>
                        <a:pt x="138" y="26"/>
                      </a:moveTo>
                      <a:lnTo>
                        <a:pt x="134" y="41"/>
                      </a:lnTo>
                      <a:lnTo>
                        <a:pt x="120" y="43"/>
                      </a:lnTo>
                      <a:lnTo>
                        <a:pt x="114" y="53"/>
                      </a:lnTo>
                      <a:lnTo>
                        <a:pt x="106" y="59"/>
                      </a:lnTo>
                      <a:lnTo>
                        <a:pt x="122" y="81"/>
                      </a:lnTo>
                      <a:lnTo>
                        <a:pt x="110" y="89"/>
                      </a:lnTo>
                      <a:lnTo>
                        <a:pt x="106" y="97"/>
                      </a:lnTo>
                      <a:lnTo>
                        <a:pt x="100" y="101"/>
                      </a:lnTo>
                      <a:lnTo>
                        <a:pt x="92" y="97"/>
                      </a:lnTo>
                      <a:lnTo>
                        <a:pt x="86" y="71"/>
                      </a:lnTo>
                      <a:lnTo>
                        <a:pt x="80" y="75"/>
                      </a:lnTo>
                      <a:lnTo>
                        <a:pt x="78" y="83"/>
                      </a:lnTo>
                      <a:lnTo>
                        <a:pt x="64" y="73"/>
                      </a:lnTo>
                      <a:lnTo>
                        <a:pt x="64" y="63"/>
                      </a:lnTo>
                      <a:lnTo>
                        <a:pt x="50" y="57"/>
                      </a:lnTo>
                      <a:lnTo>
                        <a:pt x="38" y="53"/>
                      </a:lnTo>
                      <a:lnTo>
                        <a:pt x="28" y="57"/>
                      </a:lnTo>
                      <a:lnTo>
                        <a:pt x="18" y="55"/>
                      </a:lnTo>
                      <a:lnTo>
                        <a:pt x="10" y="61"/>
                      </a:lnTo>
                      <a:lnTo>
                        <a:pt x="10" y="41"/>
                      </a:lnTo>
                      <a:lnTo>
                        <a:pt x="2" y="34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28" y="4"/>
                      </a:lnTo>
                      <a:lnTo>
                        <a:pt x="32" y="14"/>
                      </a:lnTo>
                      <a:lnTo>
                        <a:pt x="38" y="16"/>
                      </a:lnTo>
                      <a:lnTo>
                        <a:pt x="40" y="24"/>
                      </a:lnTo>
                      <a:lnTo>
                        <a:pt x="48" y="24"/>
                      </a:lnTo>
                      <a:lnTo>
                        <a:pt x="52" y="20"/>
                      </a:lnTo>
                      <a:lnTo>
                        <a:pt x="62" y="26"/>
                      </a:lnTo>
                      <a:lnTo>
                        <a:pt x="80" y="28"/>
                      </a:lnTo>
                      <a:lnTo>
                        <a:pt x="96" y="20"/>
                      </a:lnTo>
                      <a:lnTo>
                        <a:pt x="110" y="18"/>
                      </a:lnTo>
                      <a:lnTo>
                        <a:pt x="118" y="16"/>
                      </a:lnTo>
                      <a:lnTo>
                        <a:pt x="124" y="10"/>
                      </a:lnTo>
                      <a:lnTo>
                        <a:pt x="138" y="26"/>
                      </a:lnTo>
                      <a:close/>
                      <a:moveTo>
                        <a:pt x="52" y="87"/>
                      </a:moveTo>
                      <a:lnTo>
                        <a:pt x="62" y="95"/>
                      </a:lnTo>
                      <a:lnTo>
                        <a:pt x="66" y="89"/>
                      </a:lnTo>
                      <a:lnTo>
                        <a:pt x="56" y="79"/>
                      </a:lnTo>
                      <a:lnTo>
                        <a:pt x="52" y="87"/>
                      </a:lnTo>
                      <a:close/>
                      <a:moveTo>
                        <a:pt x="138" y="26"/>
                      </a:moveTo>
                      <a:lnTo>
                        <a:pt x="156" y="22"/>
                      </a:lnTo>
                      <a:lnTo>
                        <a:pt x="170" y="22"/>
                      </a:lnTo>
                      <a:lnTo>
                        <a:pt x="192" y="39"/>
                      </a:lnTo>
                      <a:lnTo>
                        <a:pt x="204" y="41"/>
                      </a:lnTo>
                      <a:lnTo>
                        <a:pt x="208" y="51"/>
                      </a:lnTo>
                      <a:lnTo>
                        <a:pt x="196" y="55"/>
                      </a:lnTo>
                      <a:lnTo>
                        <a:pt x="192" y="63"/>
                      </a:lnTo>
                      <a:lnTo>
                        <a:pt x="198" y="83"/>
                      </a:lnTo>
                      <a:lnTo>
                        <a:pt x="206" y="95"/>
                      </a:lnTo>
                      <a:lnTo>
                        <a:pt x="214" y="101"/>
                      </a:lnTo>
                      <a:lnTo>
                        <a:pt x="214" y="91"/>
                      </a:lnTo>
                      <a:lnTo>
                        <a:pt x="212" y="79"/>
                      </a:lnTo>
                      <a:lnTo>
                        <a:pt x="224" y="71"/>
                      </a:lnTo>
                      <a:lnTo>
                        <a:pt x="224" y="61"/>
                      </a:lnTo>
                      <a:lnTo>
                        <a:pt x="222" y="36"/>
                      </a:lnTo>
                      <a:lnTo>
                        <a:pt x="204" y="20"/>
                      </a:lnTo>
                      <a:lnTo>
                        <a:pt x="196" y="14"/>
                      </a:lnTo>
                      <a:lnTo>
                        <a:pt x="184" y="8"/>
                      </a:lnTo>
                      <a:lnTo>
                        <a:pt x="164" y="6"/>
                      </a:lnTo>
                      <a:lnTo>
                        <a:pt x="158" y="2"/>
                      </a:lnTo>
                      <a:lnTo>
                        <a:pt x="150" y="2"/>
                      </a:lnTo>
                      <a:lnTo>
                        <a:pt x="138" y="0"/>
                      </a:lnTo>
                      <a:lnTo>
                        <a:pt x="124" y="10"/>
                      </a:lnTo>
                      <a:lnTo>
                        <a:pt x="138" y="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1" name="Papua New Guinea">
                  <a:extLst>
                    <a:ext uri="{FF2B5EF4-FFF2-40B4-BE49-F238E27FC236}">
                      <a16:creationId xmlns="" xmlns:a16="http://schemas.microsoft.com/office/drawing/2014/main" id="{1713EB43-40C5-4B3F-A187-7784CB9189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947025" y="4861242"/>
                  <a:ext cx="376237" cy="207963"/>
                </a:xfrm>
                <a:custGeom>
                  <a:avLst/>
                  <a:gdLst>
                    <a:gd name="T0" fmla="*/ 0 w 571"/>
                    <a:gd name="T1" fmla="*/ 2147483647 h 316"/>
                    <a:gd name="T2" fmla="*/ 0 w 571"/>
                    <a:gd name="T3" fmla="*/ 0 h 316"/>
                    <a:gd name="T4" fmla="*/ 2147483647 w 571"/>
                    <a:gd name="T5" fmla="*/ 2147483647 h 316"/>
                    <a:gd name="T6" fmla="*/ 2147483647 w 571"/>
                    <a:gd name="T7" fmla="*/ 2147483647 h 316"/>
                    <a:gd name="T8" fmla="*/ 2147483647 w 571"/>
                    <a:gd name="T9" fmla="*/ 2147483647 h 316"/>
                    <a:gd name="T10" fmla="*/ 2147483647 w 571"/>
                    <a:gd name="T11" fmla="*/ 2147483647 h 316"/>
                    <a:gd name="T12" fmla="*/ 2147483647 w 571"/>
                    <a:gd name="T13" fmla="*/ 2147483647 h 316"/>
                    <a:gd name="T14" fmla="*/ 2147483647 w 571"/>
                    <a:gd name="T15" fmla="*/ 2147483647 h 316"/>
                    <a:gd name="T16" fmla="*/ 2147483647 w 571"/>
                    <a:gd name="T17" fmla="*/ 2147483647 h 316"/>
                    <a:gd name="T18" fmla="*/ 2147483647 w 571"/>
                    <a:gd name="T19" fmla="*/ 2147483647 h 316"/>
                    <a:gd name="T20" fmla="*/ 2147483647 w 571"/>
                    <a:gd name="T21" fmla="*/ 2147483647 h 316"/>
                    <a:gd name="T22" fmla="*/ 2147483647 w 571"/>
                    <a:gd name="T23" fmla="*/ 2147483647 h 316"/>
                    <a:gd name="T24" fmla="*/ 2147483647 w 571"/>
                    <a:gd name="T25" fmla="*/ 2147483647 h 316"/>
                    <a:gd name="T26" fmla="*/ 2147483647 w 571"/>
                    <a:gd name="T27" fmla="*/ 2147483647 h 316"/>
                    <a:gd name="T28" fmla="*/ 2147483647 w 571"/>
                    <a:gd name="T29" fmla="*/ 2147483647 h 316"/>
                    <a:gd name="T30" fmla="*/ 2147483647 w 571"/>
                    <a:gd name="T31" fmla="*/ 2147483647 h 316"/>
                    <a:gd name="T32" fmla="*/ 2147483647 w 571"/>
                    <a:gd name="T33" fmla="*/ 2147483647 h 316"/>
                    <a:gd name="T34" fmla="*/ 2147483647 w 571"/>
                    <a:gd name="T35" fmla="*/ 2147483647 h 316"/>
                    <a:gd name="T36" fmla="*/ 2147483647 w 571"/>
                    <a:gd name="T37" fmla="*/ 2147483647 h 316"/>
                    <a:gd name="T38" fmla="*/ 2147483647 w 571"/>
                    <a:gd name="T39" fmla="*/ 2147483647 h 316"/>
                    <a:gd name="T40" fmla="*/ 2147483647 w 571"/>
                    <a:gd name="T41" fmla="*/ 2147483647 h 316"/>
                    <a:gd name="T42" fmla="*/ 2147483647 w 571"/>
                    <a:gd name="T43" fmla="*/ 2147483647 h 316"/>
                    <a:gd name="T44" fmla="*/ 2147483647 w 571"/>
                    <a:gd name="T45" fmla="*/ 2147483647 h 316"/>
                    <a:gd name="T46" fmla="*/ 2147483647 w 571"/>
                    <a:gd name="T47" fmla="*/ 2147483647 h 316"/>
                    <a:gd name="T48" fmla="*/ 2147483647 w 571"/>
                    <a:gd name="T49" fmla="*/ 2147483647 h 316"/>
                    <a:gd name="T50" fmla="*/ 2147483647 w 571"/>
                    <a:gd name="T51" fmla="*/ 2147483647 h 316"/>
                    <a:gd name="T52" fmla="*/ 2147483647 w 571"/>
                    <a:gd name="T53" fmla="*/ 2147483647 h 316"/>
                    <a:gd name="T54" fmla="*/ 2147483647 w 571"/>
                    <a:gd name="T55" fmla="*/ 2147483647 h 316"/>
                    <a:gd name="T56" fmla="*/ 2147483647 w 571"/>
                    <a:gd name="T57" fmla="*/ 2147483647 h 316"/>
                    <a:gd name="T58" fmla="*/ 2147483647 w 571"/>
                    <a:gd name="T59" fmla="*/ 2147483647 h 316"/>
                    <a:gd name="T60" fmla="*/ 2147483647 w 571"/>
                    <a:gd name="T61" fmla="*/ 2147483647 h 316"/>
                    <a:gd name="T62" fmla="*/ 2147483647 w 571"/>
                    <a:gd name="T63" fmla="*/ 2147483647 h 316"/>
                    <a:gd name="T64" fmla="*/ 0 w 571"/>
                    <a:gd name="T65" fmla="*/ 2147483647 h 316"/>
                    <a:gd name="T66" fmla="*/ 2147483647 w 571"/>
                    <a:gd name="T67" fmla="*/ 2147483647 h 316"/>
                    <a:gd name="T68" fmla="*/ 2147483647 w 571"/>
                    <a:gd name="T69" fmla="*/ 2147483647 h 316"/>
                    <a:gd name="T70" fmla="*/ 2147483647 w 571"/>
                    <a:gd name="T71" fmla="*/ 2147483647 h 316"/>
                    <a:gd name="T72" fmla="*/ 2147483647 w 571"/>
                    <a:gd name="T73" fmla="*/ 2147483647 h 316"/>
                    <a:gd name="T74" fmla="*/ 2147483647 w 571"/>
                    <a:gd name="T75" fmla="*/ 2147483647 h 316"/>
                    <a:gd name="T76" fmla="*/ 2147483647 w 571"/>
                    <a:gd name="T77" fmla="*/ 2147483647 h 316"/>
                    <a:gd name="T78" fmla="*/ 2147483647 w 571"/>
                    <a:gd name="T79" fmla="*/ 2147483647 h 316"/>
                    <a:gd name="T80" fmla="*/ 2147483647 w 571"/>
                    <a:gd name="T81" fmla="*/ 2147483647 h 316"/>
                    <a:gd name="T82" fmla="*/ 2147483647 w 571"/>
                    <a:gd name="T83" fmla="*/ 2147483647 h 316"/>
                    <a:gd name="T84" fmla="*/ 2147483647 w 571"/>
                    <a:gd name="T85" fmla="*/ 2147483647 h 316"/>
                    <a:gd name="T86" fmla="*/ 2147483647 w 571"/>
                    <a:gd name="T87" fmla="*/ 2147483647 h 316"/>
                    <a:gd name="T88" fmla="*/ 2147483647 w 571"/>
                    <a:gd name="T89" fmla="*/ 2147483647 h 316"/>
                    <a:gd name="T90" fmla="*/ 2147483647 w 571"/>
                    <a:gd name="T91" fmla="*/ 2147483647 h 316"/>
                    <a:gd name="T92" fmla="*/ 2147483647 w 571"/>
                    <a:gd name="T93" fmla="*/ 2147483647 h 316"/>
                    <a:gd name="T94" fmla="*/ 2147483647 w 571"/>
                    <a:gd name="T95" fmla="*/ 2147483647 h 316"/>
                    <a:gd name="T96" fmla="*/ 2147483647 w 571"/>
                    <a:gd name="T97" fmla="*/ 2147483647 h 316"/>
                    <a:gd name="T98" fmla="*/ 2147483647 w 571"/>
                    <a:gd name="T99" fmla="*/ 2147483647 h 316"/>
                    <a:gd name="T100" fmla="*/ 2147483647 w 571"/>
                    <a:gd name="T101" fmla="*/ 2147483647 h 316"/>
                    <a:gd name="T102" fmla="*/ 2147483647 w 571"/>
                    <a:gd name="T103" fmla="*/ 2147483647 h 316"/>
                    <a:gd name="T104" fmla="*/ 2147483647 w 571"/>
                    <a:gd name="T105" fmla="*/ 2147483647 h 316"/>
                    <a:gd name="T106" fmla="*/ 2147483647 w 571"/>
                    <a:gd name="T107" fmla="*/ 2147483647 h 316"/>
                    <a:gd name="T108" fmla="*/ 2147483647 w 571"/>
                    <a:gd name="T109" fmla="*/ 2147483647 h 31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1"/>
                    <a:gd name="T166" fmla="*/ 0 h 316"/>
                    <a:gd name="T167" fmla="*/ 571 w 571"/>
                    <a:gd name="T168" fmla="*/ 316 h 31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1" h="316">
                      <a:moveTo>
                        <a:pt x="0" y="248"/>
                      </a:moveTo>
                      <a:lnTo>
                        <a:pt x="0" y="0"/>
                      </a:lnTo>
                      <a:lnTo>
                        <a:pt x="38" y="10"/>
                      </a:lnTo>
                      <a:lnTo>
                        <a:pt x="88" y="46"/>
                      </a:lnTo>
                      <a:lnTo>
                        <a:pt x="136" y="50"/>
                      </a:lnTo>
                      <a:lnTo>
                        <a:pt x="176" y="84"/>
                      </a:lnTo>
                      <a:lnTo>
                        <a:pt x="178" y="110"/>
                      </a:lnTo>
                      <a:lnTo>
                        <a:pt x="238" y="130"/>
                      </a:lnTo>
                      <a:lnTo>
                        <a:pt x="258" y="154"/>
                      </a:lnTo>
                      <a:lnTo>
                        <a:pt x="224" y="158"/>
                      </a:lnTo>
                      <a:lnTo>
                        <a:pt x="294" y="246"/>
                      </a:lnTo>
                      <a:lnTo>
                        <a:pt x="320" y="248"/>
                      </a:lnTo>
                      <a:lnTo>
                        <a:pt x="318" y="262"/>
                      </a:lnTo>
                      <a:lnTo>
                        <a:pt x="346" y="272"/>
                      </a:lnTo>
                      <a:lnTo>
                        <a:pt x="338" y="280"/>
                      </a:lnTo>
                      <a:lnTo>
                        <a:pt x="379" y="302"/>
                      </a:lnTo>
                      <a:lnTo>
                        <a:pt x="371" y="316"/>
                      </a:lnTo>
                      <a:lnTo>
                        <a:pt x="348" y="316"/>
                      </a:lnTo>
                      <a:lnTo>
                        <a:pt x="290" y="296"/>
                      </a:lnTo>
                      <a:lnTo>
                        <a:pt x="274" y="300"/>
                      </a:lnTo>
                      <a:lnTo>
                        <a:pt x="224" y="274"/>
                      </a:lnTo>
                      <a:lnTo>
                        <a:pt x="218" y="254"/>
                      </a:lnTo>
                      <a:lnTo>
                        <a:pt x="198" y="240"/>
                      </a:lnTo>
                      <a:lnTo>
                        <a:pt x="184" y="204"/>
                      </a:lnTo>
                      <a:lnTo>
                        <a:pt x="158" y="198"/>
                      </a:lnTo>
                      <a:lnTo>
                        <a:pt x="148" y="188"/>
                      </a:lnTo>
                      <a:lnTo>
                        <a:pt x="96" y="190"/>
                      </a:lnTo>
                      <a:lnTo>
                        <a:pt x="74" y="224"/>
                      </a:lnTo>
                      <a:lnTo>
                        <a:pt x="82" y="238"/>
                      </a:lnTo>
                      <a:lnTo>
                        <a:pt x="54" y="254"/>
                      </a:lnTo>
                      <a:lnTo>
                        <a:pt x="26" y="244"/>
                      </a:lnTo>
                      <a:lnTo>
                        <a:pt x="14" y="250"/>
                      </a:lnTo>
                      <a:lnTo>
                        <a:pt x="0" y="248"/>
                      </a:lnTo>
                      <a:close/>
                      <a:moveTo>
                        <a:pt x="292" y="128"/>
                      </a:moveTo>
                      <a:lnTo>
                        <a:pt x="310" y="138"/>
                      </a:lnTo>
                      <a:lnTo>
                        <a:pt x="328" y="138"/>
                      </a:lnTo>
                      <a:lnTo>
                        <a:pt x="340" y="146"/>
                      </a:lnTo>
                      <a:lnTo>
                        <a:pt x="399" y="140"/>
                      </a:lnTo>
                      <a:lnTo>
                        <a:pt x="407" y="124"/>
                      </a:lnTo>
                      <a:lnTo>
                        <a:pt x="427" y="122"/>
                      </a:lnTo>
                      <a:lnTo>
                        <a:pt x="425" y="104"/>
                      </a:lnTo>
                      <a:lnTo>
                        <a:pt x="437" y="94"/>
                      </a:lnTo>
                      <a:lnTo>
                        <a:pt x="435" y="62"/>
                      </a:lnTo>
                      <a:lnTo>
                        <a:pt x="419" y="72"/>
                      </a:lnTo>
                      <a:lnTo>
                        <a:pt x="405" y="66"/>
                      </a:lnTo>
                      <a:lnTo>
                        <a:pt x="409" y="92"/>
                      </a:lnTo>
                      <a:lnTo>
                        <a:pt x="381" y="118"/>
                      </a:lnTo>
                      <a:lnTo>
                        <a:pt x="282" y="116"/>
                      </a:lnTo>
                      <a:lnTo>
                        <a:pt x="292" y="128"/>
                      </a:lnTo>
                      <a:close/>
                      <a:moveTo>
                        <a:pt x="529" y="142"/>
                      </a:moveTo>
                      <a:lnTo>
                        <a:pt x="551" y="168"/>
                      </a:lnTo>
                      <a:lnTo>
                        <a:pt x="571" y="156"/>
                      </a:lnTo>
                      <a:lnTo>
                        <a:pt x="541" y="120"/>
                      </a:lnTo>
                      <a:lnTo>
                        <a:pt x="519" y="108"/>
                      </a:lnTo>
                      <a:lnTo>
                        <a:pt x="529" y="1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2" name="Paraguay">
                  <a:extLst>
                    <a:ext uri="{FF2B5EF4-FFF2-40B4-BE49-F238E27FC236}">
                      <a16:creationId xmlns="" xmlns:a16="http://schemas.microsoft.com/office/drawing/2014/main" id="{A54E9655-F9DB-49D4-8029-3A9A91C5E1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46375" y="5370830"/>
                  <a:ext cx="215900" cy="223837"/>
                </a:xfrm>
                <a:custGeom>
                  <a:avLst/>
                  <a:gdLst>
                    <a:gd name="T0" fmla="*/ 2147483647 w 326"/>
                    <a:gd name="T1" fmla="*/ 2147483647 h 340"/>
                    <a:gd name="T2" fmla="*/ 0 w 326"/>
                    <a:gd name="T3" fmla="*/ 2147483647 h 340"/>
                    <a:gd name="T4" fmla="*/ 2147483647 w 326"/>
                    <a:gd name="T5" fmla="*/ 2147483647 h 340"/>
                    <a:gd name="T6" fmla="*/ 2147483647 w 326"/>
                    <a:gd name="T7" fmla="*/ 2147483647 h 340"/>
                    <a:gd name="T8" fmla="*/ 2147483647 w 326"/>
                    <a:gd name="T9" fmla="*/ 2147483647 h 340"/>
                    <a:gd name="T10" fmla="*/ 2147483647 w 326"/>
                    <a:gd name="T11" fmla="*/ 2147483647 h 340"/>
                    <a:gd name="T12" fmla="*/ 2147483647 w 326"/>
                    <a:gd name="T13" fmla="*/ 2147483647 h 340"/>
                    <a:gd name="T14" fmla="*/ 2147483647 w 326"/>
                    <a:gd name="T15" fmla="*/ 0 h 340"/>
                    <a:gd name="T16" fmla="*/ 2147483647 w 326"/>
                    <a:gd name="T17" fmla="*/ 2147483647 h 340"/>
                    <a:gd name="T18" fmla="*/ 2147483647 w 326"/>
                    <a:gd name="T19" fmla="*/ 2147483647 h 340"/>
                    <a:gd name="T20" fmla="*/ 2147483647 w 326"/>
                    <a:gd name="T21" fmla="*/ 2147483647 h 340"/>
                    <a:gd name="T22" fmla="*/ 2147483647 w 326"/>
                    <a:gd name="T23" fmla="*/ 2147483647 h 340"/>
                    <a:gd name="T24" fmla="*/ 2147483647 w 326"/>
                    <a:gd name="T25" fmla="*/ 2147483647 h 340"/>
                    <a:gd name="T26" fmla="*/ 2147483647 w 326"/>
                    <a:gd name="T27" fmla="*/ 2147483647 h 340"/>
                    <a:gd name="T28" fmla="*/ 2147483647 w 326"/>
                    <a:gd name="T29" fmla="*/ 2147483647 h 340"/>
                    <a:gd name="T30" fmla="*/ 2147483647 w 326"/>
                    <a:gd name="T31" fmla="*/ 2147483647 h 340"/>
                    <a:gd name="T32" fmla="*/ 2147483647 w 326"/>
                    <a:gd name="T33" fmla="*/ 2147483647 h 340"/>
                    <a:gd name="T34" fmla="*/ 2147483647 w 326"/>
                    <a:gd name="T35" fmla="*/ 2147483647 h 340"/>
                    <a:gd name="T36" fmla="*/ 2147483647 w 326"/>
                    <a:gd name="T37" fmla="*/ 2147483647 h 340"/>
                    <a:gd name="T38" fmla="*/ 2147483647 w 326"/>
                    <a:gd name="T39" fmla="*/ 2147483647 h 340"/>
                    <a:gd name="T40" fmla="*/ 2147483647 w 326"/>
                    <a:gd name="T41" fmla="*/ 2147483647 h 340"/>
                    <a:gd name="T42" fmla="*/ 2147483647 w 326"/>
                    <a:gd name="T43" fmla="*/ 2147483647 h 340"/>
                    <a:gd name="T44" fmla="*/ 2147483647 w 326"/>
                    <a:gd name="T45" fmla="*/ 2147483647 h 340"/>
                    <a:gd name="T46" fmla="*/ 2147483647 w 326"/>
                    <a:gd name="T47" fmla="*/ 2147483647 h 340"/>
                    <a:gd name="T48" fmla="*/ 2147483647 w 326"/>
                    <a:gd name="T49" fmla="*/ 2147483647 h 340"/>
                    <a:gd name="T50" fmla="*/ 2147483647 w 326"/>
                    <a:gd name="T51" fmla="*/ 2147483647 h 340"/>
                    <a:gd name="T52" fmla="*/ 2147483647 w 326"/>
                    <a:gd name="T53" fmla="*/ 2147483647 h 340"/>
                    <a:gd name="T54" fmla="*/ 2147483647 w 326"/>
                    <a:gd name="T55" fmla="*/ 2147483647 h 340"/>
                    <a:gd name="T56" fmla="*/ 2147483647 w 326"/>
                    <a:gd name="T57" fmla="*/ 2147483647 h 340"/>
                    <a:gd name="T58" fmla="*/ 2147483647 w 326"/>
                    <a:gd name="T59" fmla="*/ 2147483647 h 340"/>
                    <a:gd name="T60" fmla="*/ 2147483647 w 326"/>
                    <a:gd name="T61" fmla="*/ 2147483647 h 340"/>
                    <a:gd name="T62" fmla="*/ 2147483647 w 326"/>
                    <a:gd name="T63" fmla="*/ 2147483647 h 340"/>
                    <a:gd name="T64" fmla="*/ 2147483647 w 326"/>
                    <a:gd name="T65" fmla="*/ 2147483647 h 340"/>
                    <a:gd name="T66" fmla="*/ 2147483647 w 326"/>
                    <a:gd name="T67" fmla="*/ 2147483647 h 340"/>
                    <a:gd name="T68" fmla="*/ 2147483647 w 326"/>
                    <a:gd name="T69" fmla="*/ 2147483647 h 340"/>
                    <a:gd name="T70" fmla="*/ 2147483647 w 326"/>
                    <a:gd name="T71" fmla="*/ 2147483647 h 340"/>
                    <a:gd name="T72" fmla="*/ 2147483647 w 326"/>
                    <a:gd name="T73" fmla="*/ 2147483647 h 340"/>
                    <a:gd name="T74" fmla="*/ 2147483647 w 326"/>
                    <a:gd name="T75" fmla="*/ 2147483647 h 3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6"/>
                    <a:gd name="T115" fmla="*/ 0 h 340"/>
                    <a:gd name="T116" fmla="*/ 326 w 326"/>
                    <a:gd name="T117" fmla="*/ 340 h 3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6" h="340">
                      <a:moveTo>
                        <a:pt x="6" y="128"/>
                      </a:moveTo>
                      <a:lnTo>
                        <a:pt x="0" y="112"/>
                      </a:lnTo>
                      <a:lnTo>
                        <a:pt x="14" y="60"/>
                      </a:lnTo>
                      <a:lnTo>
                        <a:pt x="14" y="40"/>
                      </a:lnTo>
                      <a:lnTo>
                        <a:pt x="32" y="6"/>
                      </a:lnTo>
                      <a:lnTo>
                        <a:pt x="66" y="8"/>
                      </a:lnTo>
                      <a:lnTo>
                        <a:pt x="98" y="6"/>
                      </a:lnTo>
                      <a:lnTo>
                        <a:pt x="144" y="0"/>
                      </a:lnTo>
                      <a:lnTo>
                        <a:pt x="174" y="18"/>
                      </a:lnTo>
                      <a:lnTo>
                        <a:pt x="188" y="44"/>
                      </a:lnTo>
                      <a:lnTo>
                        <a:pt x="180" y="98"/>
                      </a:lnTo>
                      <a:lnTo>
                        <a:pt x="194" y="110"/>
                      </a:lnTo>
                      <a:lnTo>
                        <a:pt x="230" y="116"/>
                      </a:lnTo>
                      <a:lnTo>
                        <a:pt x="254" y="114"/>
                      </a:lnTo>
                      <a:lnTo>
                        <a:pt x="266" y="120"/>
                      </a:lnTo>
                      <a:lnTo>
                        <a:pt x="276" y="144"/>
                      </a:lnTo>
                      <a:lnTo>
                        <a:pt x="278" y="178"/>
                      </a:lnTo>
                      <a:lnTo>
                        <a:pt x="292" y="184"/>
                      </a:lnTo>
                      <a:lnTo>
                        <a:pt x="314" y="184"/>
                      </a:lnTo>
                      <a:lnTo>
                        <a:pt x="326" y="198"/>
                      </a:lnTo>
                      <a:lnTo>
                        <a:pt x="310" y="256"/>
                      </a:lnTo>
                      <a:lnTo>
                        <a:pt x="302" y="290"/>
                      </a:lnTo>
                      <a:lnTo>
                        <a:pt x="296" y="312"/>
                      </a:lnTo>
                      <a:lnTo>
                        <a:pt x="270" y="336"/>
                      </a:lnTo>
                      <a:lnTo>
                        <a:pt x="220" y="340"/>
                      </a:lnTo>
                      <a:lnTo>
                        <a:pt x="204" y="334"/>
                      </a:lnTo>
                      <a:lnTo>
                        <a:pt x="186" y="326"/>
                      </a:lnTo>
                      <a:lnTo>
                        <a:pt x="172" y="324"/>
                      </a:lnTo>
                      <a:lnTo>
                        <a:pt x="166" y="314"/>
                      </a:lnTo>
                      <a:lnTo>
                        <a:pt x="200" y="238"/>
                      </a:lnTo>
                      <a:lnTo>
                        <a:pt x="164" y="214"/>
                      </a:lnTo>
                      <a:lnTo>
                        <a:pt x="148" y="212"/>
                      </a:lnTo>
                      <a:lnTo>
                        <a:pt x="128" y="198"/>
                      </a:lnTo>
                      <a:lnTo>
                        <a:pt x="90" y="200"/>
                      </a:lnTo>
                      <a:lnTo>
                        <a:pt x="30" y="150"/>
                      </a:lnTo>
                      <a:lnTo>
                        <a:pt x="28" y="140"/>
                      </a:lnTo>
                      <a:lnTo>
                        <a:pt x="20" y="140"/>
                      </a:lnTo>
                      <a:lnTo>
                        <a:pt x="6" y="1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3" name="Peru">
                  <a:extLst>
                    <a:ext uri="{FF2B5EF4-FFF2-40B4-BE49-F238E27FC236}">
                      <a16:creationId xmlns="" xmlns:a16="http://schemas.microsoft.com/office/drawing/2014/main" id="{CD2CEF8B-6343-4D58-9749-3163FEF987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1237" y="4861242"/>
                  <a:ext cx="319088" cy="479425"/>
                </a:xfrm>
                <a:custGeom>
                  <a:avLst/>
                  <a:gdLst>
                    <a:gd name="T0" fmla="*/ 2147483647 w 483"/>
                    <a:gd name="T1" fmla="*/ 2147483647 h 725"/>
                    <a:gd name="T2" fmla="*/ 2147483647 w 483"/>
                    <a:gd name="T3" fmla="*/ 2147483647 h 725"/>
                    <a:gd name="T4" fmla="*/ 2147483647 w 483"/>
                    <a:gd name="T5" fmla="*/ 2147483647 h 725"/>
                    <a:gd name="T6" fmla="*/ 2147483647 w 483"/>
                    <a:gd name="T7" fmla="*/ 2147483647 h 725"/>
                    <a:gd name="T8" fmla="*/ 2147483647 w 483"/>
                    <a:gd name="T9" fmla="*/ 2147483647 h 725"/>
                    <a:gd name="T10" fmla="*/ 2147483647 w 483"/>
                    <a:gd name="T11" fmla="*/ 2147483647 h 725"/>
                    <a:gd name="T12" fmla="*/ 2147483647 w 483"/>
                    <a:gd name="T13" fmla="*/ 2147483647 h 725"/>
                    <a:gd name="T14" fmla="*/ 2147483647 w 483"/>
                    <a:gd name="T15" fmla="*/ 2147483647 h 725"/>
                    <a:gd name="T16" fmla="*/ 2147483647 w 483"/>
                    <a:gd name="T17" fmla="*/ 0 h 725"/>
                    <a:gd name="T18" fmla="*/ 2147483647 w 483"/>
                    <a:gd name="T19" fmla="*/ 2147483647 h 725"/>
                    <a:gd name="T20" fmla="*/ 2147483647 w 483"/>
                    <a:gd name="T21" fmla="*/ 2147483647 h 725"/>
                    <a:gd name="T22" fmla="*/ 2147483647 w 483"/>
                    <a:gd name="T23" fmla="*/ 2147483647 h 725"/>
                    <a:gd name="T24" fmla="*/ 2147483647 w 483"/>
                    <a:gd name="T25" fmla="*/ 2147483647 h 725"/>
                    <a:gd name="T26" fmla="*/ 2147483647 w 483"/>
                    <a:gd name="T27" fmla="*/ 2147483647 h 725"/>
                    <a:gd name="T28" fmla="*/ 2147483647 w 483"/>
                    <a:gd name="T29" fmla="*/ 2147483647 h 725"/>
                    <a:gd name="T30" fmla="*/ 2147483647 w 483"/>
                    <a:gd name="T31" fmla="*/ 2147483647 h 725"/>
                    <a:gd name="T32" fmla="*/ 2147483647 w 483"/>
                    <a:gd name="T33" fmla="*/ 2147483647 h 725"/>
                    <a:gd name="T34" fmla="*/ 2147483647 w 483"/>
                    <a:gd name="T35" fmla="*/ 2147483647 h 725"/>
                    <a:gd name="T36" fmla="*/ 2147483647 w 483"/>
                    <a:gd name="T37" fmla="*/ 2147483647 h 725"/>
                    <a:gd name="T38" fmla="*/ 2147483647 w 483"/>
                    <a:gd name="T39" fmla="*/ 2147483647 h 725"/>
                    <a:gd name="T40" fmla="*/ 2147483647 w 483"/>
                    <a:gd name="T41" fmla="*/ 2147483647 h 725"/>
                    <a:gd name="T42" fmla="*/ 2147483647 w 483"/>
                    <a:gd name="T43" fmla="*/ 2147483647 h 725"/>
                    <a:gd name="T44" fmla="*/ 2147483647 w 483"/>
                    <a:gd name="T45" fmla="*/ 2147483647 h 725"/>
                    <a:gd name="T46" fmla="*/ 2147483647 w 483"/>
                    <a:gd name="T47" fmla="*/ 2147483647 h 725"/>
                    <a:gd name="T48" fmla="*/ 2147483647 w 483"/>
                    <a:gd name="T49" fmla="*/ 2147483647 h 725"/>
                    <a:gd name="T50" fmla="*/ 2147483647 w 483"/>
                    <a:gd name="T51" fmla="*/ 2147483647 h 725"/>
                    <a:gd name="T52" fmla="*/ 2147483647 w 483"/>
                    <a:gd name="T53" fmla="*/ 2147483647 h 725"/>
                    <a:gd name="T54" fmla="*/ 2147483647 w 483"/>
                    <a:gd name="T55" fmla="*/ 2147483647 h 725"/>
                    <a:gd name="T56" fmla="*/ 2147483647 w 483"/>
                    <a:gd name="T57" fmla="*/ 2147483647 h 725"/>
                    <a:gd name="T58" fmla="*/ 2147483647 w 483"/>
                    <a:gd name="T59" fmla="*/ 2147483647 h 725"/>
                    <a:gd name="T60" fmla="*/ 2147483647 w 483"/>
                    <a:gd name="T61" fmla="*/ 2147483647 h 725"/>
                    <a:gd name="T62" fmla="*/ 2147483647 w 483"/>
                    <a:gd name="T63" fmla="*/ 2147483647 h 725"/>
                    <a:gd name="T64" fmla="*/ 2147483647 w 483"/>
                    <a:gd name="T65" fmla="*/ 2147483647 h 725"/>
                    <a:gd name="T66" fmla="*/ 2147483647 w 483"/>
                    <a:gd name="T67" fmla="*/ 2147483647 h 725"/>
                    <a:gd name="T68" fmla="*/ 2147483647 w 483"/>
                    <a:gd name="T69" fmla="*/ 2147483647 h 725"/>
                    <a:gd name="T70" fmla="*/ 2147483647 w 483"/>
                    <a:gd name="T71" fmla="*/ 2147483647 h 725"/>
                    <a:gd name="T72" fmla="*/ 2147483647 w 483"/>
                    <a:gd name="T73" fmla="*/ 2147483647 h 725"/>
                    <a:gd name="T74" fmla="*/ 2147483647 w 483"/>
                    <a:gd name="T75" fmla="*/ 2147483647 h 725"/>
                    <a:gd name="T76" fmla="*/ 2147483647 w 483"/>
                    <a:gd name="T77" fmla="*/ 2147483647 h 725"/>
                    <a:gd name="T78" fmla="*/ 2147483647 w 483"/>
                    <a:gd name="T79" fmla="*/ 2147483647 h 725"/>
                    <a:gd name="T80" fmla="*/ 2147483647 w 483"/>
                    <a:gd name="T81" fmla="*/ 2147483647 h 725"/>
                    <a:gd name="T82" fmla="*/ 2147483647 w 483"/>
                    <a:gd name="T83" fmla="*/ 2147483647 h 725"/>
                    <a:gd name="T84" fmla="*/ 2147483647 w 483"/>
                    <a:gd name="T85" fmla="*/ 2147483647 h 725"/>
                    <a:gd name="T86" fmla="*/ 2147483647 w 483"/>
                    <a:gd name="T87" fmla="*/ 2147483647 h 725"/>
                    <a:gd name="T88" fmla="*/ 0 w 483"/>
                    <a:gd name="T89" fmla="*/ 2147483647 h 725"/>
                    <a:gd name="T90" fmla="*/ 2147483647 w 483"/>
                    <a:gd name="T91" fmla="*/ 2147483647 h 72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83"/>
                    <a:gd name="T139" fmla="*/ 0 h 725"/>
                    <a:gd name="T140" fmla="*/ 483 w 483"/>
                    <a:gd name="T141" fmla="*/ 725 h 72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83" h="725">
                      <a:moveTo>
                        <a:pt x="34" y="136"/>
                      </a:moveTo>
                      <a:lnTo>
                        <a:pt x="38" y="150"/>
                      </a:lnTo>
                      <a:lnTo>
                        <a:pt x="30" y="164"/>
                      </a:lnTo>
                      <a:lnTo>
                        <a:pt x="36" y="172"/>
                      </a:lnTo>
                      <a:lnTo>
                        <a:pt x="52" y="170"/>
                      </a:lnTo>
                      <a:lnTo>
                        <a:pt x="72" y="190"/>
                      </a:lnTo>
                      <a:lnTo>
                        <a:pt x="82" y="176"/>
                      </a:lnTo>
                      <a:lnTo>
                        <a:pt x="94" y="172"/>
                      </a:lnTo>
                      <a:lnTo>
                        <a:pt x="112" y="160"/>
                      </a:lnTo>
                      <a:lnTo>
                        <a:pt x="118" y="148"/>
                      </a:lnTo>
                      <a:lnTo>
                        <a:pt x="118" y="132"/>
                      </a:lnTo>
                      <a:lnTo>
                        <a:pt x="114" y="116"/>
                      </a:lnTo>
                      <a:lnTo>
                        <a:pt x="122" y="108"/>
                      </a:lnTo>
                      <a:lnTo>
                        <a:pt x="148" y="98"/>
                      </a:lnTo>
                      <a:lnTo>
                        <a:pt x="180" y="78"/>
                      </a:lnTo>
                      <a:lnTo>
                        <a:pt x="209" y="48"/>
                      </a:lnTo>
                      <a:lnTo>
                        <a:pt x="223" y="26"/>
                      </a:lnTo>
                      <a:lnTo>
                        <a:pt x="225" y="0"/>
                      </a:lnTo>
                      <a:lnTo>
                        <a:pt x="281" y="46"/>
                      </a:lnTo>
                      <a:lnTo>
                        <a:pt x="321" y="64"/>
                      </a:lnTo>
                      <a:lnTo>
                        <a:pt x="333" y="66"/>
                      </a:lnTo>
                      <a:lnTo>
                        <a:pt x="345" y="76"/>
                      </a:lnTo>
                      <a:lnTo>
                        <a:pt x="385" y="82"/>
                      </a:lnTo>
                      <a:lnTo>
                        <a:pt x="425" y="86"/>
                      </a:lnTo>
                      <a:lnTo>
                        <a:pt x="403" y="148"/>
                      </a:lnTo>
                      <a:lnTo>
                        <a:pt x="429" y="160"/>
                      </a:lnTo>
                      <a:lnTo>
                        <a:pt x="423" y="170"/>
                      </a:lnTo>
                      <a:lnTo>
                        <a:pt x="409" y="164"/>
                      </a:lnTo>
                      <a:lnTo>
                        <a:pt x="369" y="172"/>
                      </a:lnTo>
                      <a:lnTo>
                        <a:pt x="351" y="174"/>
                      </a:lnTo>
                      <a:lnTo>
                        <a:pt x="337" y="186"/>
                      </a:lnTo>
                      <a:lnTo>
                        <a:pt x="321" y="198"/>
                      </a:lnTo>
                      <a:lnTo>
                        <a:pt x="307" y="236"/>
                      </a:lnTo>
                      <a:lnTo>
                        <a:pt x="307" y="254"/>
                      </a:lnTo>
                      <a:lnTo>
                        <a:pt x="293" y="258"/>
                      </a:lnTo>
                      <a:lnTo>
                        <a:pt x="281" y="276"/>
                      </a:lnTo>
                      <a:lnTo>
                        <a:pt x="279" y="292"/>
                      </a:lnTo>
                      <a:lnTo>
                        <a:pt x="289" y="302"/>
                      </a:lnTo>
                      <a:lnTo>
                        <a:pt x="285" y="322"/>
                      </a:lnTo>
                      <a:lnTo>
                        <a:pt x="291" y="336"/>
                      </a:lnTo>
                      <a:lnTo>
                        <a:pt x="317" y="340"/>
                      </a:lnTo>
                      <a:lnTo>
                        <a:pt x="307" y="358"/>
                      </a:lnTo>
                      <a:lnTo>
                        <a:pt x="331" y="364"/>
                      </a:lnTo>
                      <a:lnTo>
                        <a:pt x="359" y="390"/>
                      </a:lnTo>
                      <a:lnTo>
                        <a:pt x="399" y="360"/>
                      </a:lnTo>
                      <a:lnTo>
                        <a:pt x="405" y="364"/>
                      </a:lnTo>
                      <a:lnTo>
                        <a:pt x="409" y="432"/>
                      </a:lnTo>
                      <a:lnTo>
                        <a:pt x="447" y="434"/>
                      </a:lnTo>
                      <a:lnTo>
                        <a:pt x="483" y="492"/>
                      </a:lnTo>
                      <a:lnTo>
                        <a:pt x="453" y="583"/>
                      </a:lnTo>
                      <a:lnTo>
                        <a:pt x="463" y="599"/>
                      </a:lnTo>
                      <a:lnTo>
                        <a:pt x="455" y="625"/>
                      </a:lnTo>
                      <a:lnTo>
                        <a:pt x="477" y="647"/>
                      </a:lnTo>
                      <a:lnTo>
                        <a:pt x="465" y="661"/>
                      </a:lnTo>
                      <a:lnTo>
                        <a:pt x="441" y="677"/>
                      </a:lnTo>
                      <a:lnTo>
                        <a:pt x="447" y="697"/>
                      </a:lnTo>
                      <a:lnTo>
                        <a:pt x="405" y="725"/>
                      </a:lnTo>
                      <a:lnTo>
                        <a:pt x="399" y="711"/>
                      </a:lnTo>
                      <a:lnTo>
                        <a:pt x="383" y="705"/>
                      </a:lnTo>
                      <a:lnTo>
                        <a:pt x="379" y="691"/>
                      </a:lnTo>
                      <a:lnTo>
                        <a:pt x="367" y="679"/>
                      </a:lnTo>
                      <a:lnTo>
                        <a:pt x="355" y="677"/>
                      </a:lnTo>
                      <a:lnTo>
                        <a:pt x="349" y="661"/>
                      </a:lnTo>
                      <a:lnTo>
                        <a:pt x="329" y="651"/>
                      </a:lnTo>
                      <a:lnTo>
                        <a:pt x="307" y="647"/>
                      </a:lnTo>
                      <a:lnTo>
                        <a:pt x="265" y="619"/>
                      </a:lnTo>
                      <a:lnTo>
                        <a:pt x="255" y="617"/>
                      </a:lnTo>
                      <a:lnTo>
                        <a:pt x="233" y="601"/>
                      </a:lnTo>
                      <a:lnTo>
                        <a:pt x="227" y="591"/>
                      </a:lnTo>
                      <a:lnTo>
                        <a:pt x="203" y="573"/>
                      </a:lnTo>
                      <a:lnTo>
                        <a:pt x="201" y="563"/>
                      </a:lnTo>
                      <a:lnTo>
                        <a:pt x="189" y="547"/>
                      </a:lnTo>
                      <a:lnTo>
                        <a:pt x="197" y="537"/>
                      </a:lnTo>
                      <a:lnTo>
                        <a:pt x="166" y="486"/>
                      </a:lnTo>
                      <a:lnTo>
                        <a:pt x="156" y="462"/>
                      </a:lnTo>
                      <a:lnTo>
                        <a:pt x="142" y="436"/>
                      </a:lnTo>
                      <a:lnTo>
                        <a:pt x="142" y="422"/>
                      </a:lnTo>
                      <a:lnTo>
                        <a:pt x="120" y="392"/>
                      </a:lnTo>
                      <a:lnTo>
                        <a:pt x="116" y="376"/>
                      </a:lnTo>
                      <a:lnTo>
                        <a:pt x="104" y="352"/>
                      </a:lnTo>
                      <a:lnTo>
                        <a:pt x="88" y="314"/>
                      </a:lnTo>
                      <a:lnTo>
                        <a:pt x="74" y="302"/>
                      </a:lnTo>
                      <a:lnTo>
                        <a:pt x="72" y="288"/>
                      </a:lnTo>
                      <a:lnTo>
                        <a:pt x="42" y="250"/>
                      </a:lnTo>
                      <a:lnTo>
                        <a:pt x="22" y="242"/>
                      </a:lnTo>
                      <a:lnTo>
                        <a:pt x="10" y="228"/>
                      </a:lnTo>
                      <a:lnTo>
                        <a:pt x="16" y="216"/>
                      </a:lnTo>
                      <a:lnTo>
                        <a:pt x="8" y="198"/>
                      </a:lnTo>
                      <a:lnTo>
                        <a:pt x="10" y="190"/>
                      </a:lnTo>
                      <a:lnTo>
                        <a:pt x="0" y="178"/>
                      </a:lnTo>
                      <a:lnTo>
                        <a:pt x="2" y="164"/>
                      </a:lnTo>
                      <a:lnTo>
                        <a:pt x="16" y="150"/>
                      </a:lnTo>
                      <a:lnTo>
                        <a:pt x="34" y="1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4" name="Philippines">
                  <a:extLst>
                    <a:ext uri="{FF2B5EF4-FFF2-40B4-BE49-F238E27FC236}">
                      <a16:creationId xmlns="" xmlns:a16="http://schemas.microsoft.com/office/drawing/2014/main" id="{D116CC9F-0AA0-4645-BBA7-0DE0E4CDFE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342187" y="4315142"/>
                  <a:ext cx="231775" cy="333375"/>
                </a:xfrm>
                <a:custGeom>
                  <a:avLst/>
                  <a:gdLst>
                    <a:gd name="T0" fmla="*/ 2147483647 w 350"/>
                    <a:gd name="T1" fmla="*/ 2147483647 h 506"/>
                    <a:gd name="T2" fmla="*/ 2147483647 w 350"/>
                    <a:gd name="T3" fmla="*/ 2147483647 h 506"/>
                    <a:gd name="T4" fmla="*/ 2147483647 w 350"/>
                    <a:gd name="T5" fmla="*/ 2147483647 h 506"/>
                    <a:gd name="T6" fmla="*/ 2147483647 w 350"/>
                    <a:gd name="T7" fmla="*/ 2147483647 h 506"/>
                    <a:gd name="T8" fmla="*/ 2147483647 w 350"/>
                    <a:gd name="T9" fmla="*/ 2147483647 h 506"/>
                    <a:gd name="T10" fmla="*/ 2147483647 w 350"/>
                    <a:gd name="T11" fmla="*/ 2147483647 h 506"/>
                    <a:gd name="T12" fmla="*/ 2147483647 w 350"/>
                    <a:gd name="T13" fmla="*/ 2147483647 h 506"/>
                    <a:gd name="T14" fmla="*/ 2147483647 w 350"/>
                    <a:gd name="T15" fmla="*/ 2147483647 h 506"/>
                    <a:gd name="T16" fmla="*/ 2147483647 w 350"/>
                    <a:gd name="T17" fmla="*/ 2147483647 h 506"/>
                    <a:gd name="T18" fmla="*/ 2147483647 w 350"/>
                    <a:gd name="T19" fmla="*/ 2147483647 h 506"/>
                    <a:gd name="T20" fmla="*/ 2147483647 w 350"/>
                    <a:gd name="T21" fmla="*/ 2147483647 h 506"/>
                    <a:gd name="T22" fmla="*/ 2147483647 w 350"/>
                    <a:gd name="T23" fmla="*/ 2147483647 h 506"/>
                    <a:gd name="T24" fmla="*/ 2147483647 w 350"/>
                    <a:gd name="T25" fmla="*/ 2147483647 h 506"/>
                    <a:gd name="T26" fmla="*/ 2147483647 w 350"/>
                    <a:gd name="T27" fmla="*/ 2147483647 h 506"/>
                    <a:gd name="T28" fmla="*/ 2147483647 w 350"/>
                    <a:gd name="T29" fmla="*/ 2147483647 h 506"/>
                    <a:gd name="T30" fmla="*/ 2147483647 w 350"/>
                    <a:gd name="T31" fmla="*/ 0 h 506"/>
                    <a:gd name="T32" fmla="*/ 2147483647 w 350"/>
                    <a:gd name="T33" fmla="*/ 2147483647 h 506"/>
                    <a:gd name="T34" fmla="*/ 2147483647 w 350"/>
                    <a:gd name="T35" fmla="*/ 2147483647 h 506"/>
                    <a:gd name="T36" fmla="*/ 2147483647 w 350"/>
                    <a:gd name="T37" fmla="*/ 2147483647 h 506"/>
                    <a:gd name="T38" fmla="*/ 2147483647 w 350"/>
                    <a:gd name="T39" fmla="*/ 2147483647 h 506"/>
                    <a:gd name="T40" fmla="*/ 2147483647 w 350"/>
                    <a:gd name="T41" fmla="*/ 2147483647 h 506"/>
                    <a:gd name="T42" fmla="*/ 2147483647 w 350"/>
                    <a:gd name="T43" fmla="*/ 2147483647 h 506"/>
                    <a:gd name="T44" fmla="*/ 2147483647 w 350"/>
                    <a:gd name="T45" fmla="*/ 2147483647 h 506"/>
                    <a:gd name="T46" fmla="*/ 2147483647 w 350"/>
                    <a:gd name="T47" fmla="*/ 2147483647 h 506"/>
                    <a:gd name="T48" fmla="*/ 2147483647 w 350"/>
                    <a:gd name="T49" fmla="*/ 2147483647 h 506"/>
                    <a:gd name="T50" fmla="*/ 2147483647 w 350"/>
                    <a:gd name="T51" fmla="*/ 2147483647 h 506"/>
                    <a:gd name="T52" fmla="*/ 2147483647 w 350"/>
                    <a:gd name="T53" fmla="*/ 2147483647 h 506"/>
                    <a:gd name="T54" fmla="*/ 2147483647 w 350"/>
                    <a:gd name="T55" fmla="*/ 2147483647 h 506"/>
                    <a:gd name="T56" fmla="*/ 0 w 350"/>
                    <a:gd name="T57" fmla="*/ 2147483647 h 506"/>
                    <a:gd name="T58" fmla="*/ 2147483647 w 350"/>
                    <a:gd name="T59" fmla="*/ 2147483647 h 506"/>
                    <a:gd name="T60" fmla="*/ 2147483647 w 350"/>
                    <a:gd name="T61" fmla="*/ 2147483647 h 506"/>
                    <a:gd name="T62" fmla="*/ 2147483647 w 350"/>
                    <a:gd name="T63" fmla="*/ 2147483647 h 506"/>
                    <a:gd name="T64" fmla="*/ 2147483647 w 350"/>
                    <a:gd name="T65" fmla="*/ 2147483647 h 506"/>
                    <a:gd name="T66" fmla="*/ 2147483647 w 350"/>
                    <a:gd name="T67" fmla="*/ 2147483647 h 506"/>
                    <a:gd name="T68" fmla="*/ 2147483647 w 350"/>
                    <a:gd name="T69" fmla="*/ 2147483647 h 506"/>
                    <a:gd name="T70" fmla="*/ 2147483647 w 350"/>
                    <a:gd name="T71" fmla="*/ 2147483647 h 506"/>
                    <a:gd name="T72" fmla="*/ 2147483647 w 350"/>
                    <a:gd name="T73" fmla="*/ 2147483647 h 506"/>
                    <a:gd name="T74" fmla="*/ 2147483647 w 350"/>
                    <a:gd name="T75" fmla="*/ 2147483647 h 506"/>
                    <a:gd name="T76" fmla="*/ 2147483647 w 350"/>
                    <a:gd name="T77" fmla="*/ 2147483647 h 506"/>
                    <a:gd name="T78" fmla="*/ 2147483647 w 350"/>
                    <a:gd name="T79" fmla="*/ 2147483647 h 506"/>
                    <a:gd name="T80" fmla="*/ 2147483647 w 350"/>
                    <a:gd name="T81" fmla="*/ 2147483647 h 506"/>
                    <a:gd name="T82" fmla="*/ 2147483647 w 350"/>
                    <a:gd name="T83" fmla="*/ 2147483647 h 506"/>
                    <a:gd name="T84" fmla="*/ 2147483647 w 350"/>
                    <a:gd name="T85" fmla="*/ 2147483647 h 506"/>
                    <a:gd name="T86" fmla="*/ 2147483647 w 350"/>
                    <a:gd name="T87" fmla="*/ 2147483647 h 506"/>
                    <a:gd name="T88" fmla="*/ 2147483647 w 350"/>
                    <a:gd name="T89" fmla="*/ 2147483647 h 50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50"/>
                    <a:gd name="T136" fmla="*/ 0 h 506"/>
                    <a:gd name="T137" fmla="*/ 350 w 350"/>
                    <a:gd name="T138" fmla="*/ 506 h 50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50" h="506">
                      <a:moveTo>
                        <a:pt x="132" y="0"/>
                      </a:moveTo>
                      <a:lnTo>
                        <a:pt x="166" y="16"/>
                      </a:lnTo>
                      <a:lnTo>
                        <a:pt x="188" y="2"/>
                      </a:lnTo>
                      <a:lnTo>
                        <a:pt x="186" y="54"/>
                      </a:lnTo>
                      <a:lnTo>
                        <a:pt x="150" y="152"/>
                      </a:lnTo>
                      <a:lnTo>
                        <a:pt x="160" y="176"/>
                      </a:lnTo>
                      <a:lnTo>
                        <a:pt x="176" y="186"/>
                      </a:lnTo>
                      <a:lnTo>
                        <a:pt x="202" y="176"/>
                      </a:lnTo>
                      <a:lnTo>
                        <a:pt x="230" y="190"/>
                      </a:lnTo>
                      <a:lnTo>
                        <a:pt x="258" y="204"/>
                      </a:lnTo>
                      <a:lnTo>
                        <a:pt x="250" y="216"/>
                      </a:lnTo>
                      <a:lnTo>
                        <a:pt x="270" y="230"/>
                      </a:lnTo>
                      <a:lnTo>
                        <a:pt x="260" y="246"/>
                      </a:lnTo>
                      <a:lnTo>
                        <a:pt x="200" y="198"/>
                      </a:lnTo>
                      <a:lnTo>
                        <a:pt x="204" y="222"/>
                      </a:lnTo>
                      <a:lnTo>
                        <a:pt x="166" y="202"/>
                      </a:lnTo>
                      <a:lnTo>
                        <a:pt x="152" y="206"/>
                      </a:lnTo>
                      <a:lnTo>
                        <a:pt x="164" y="228"/>
                      </a:lnTo>
                      <a:lnTo>
                        <a:pt x="162" y="240"/>
                      </a:lnTo>
                      <a:lnTo>
                        <a:pt x="162" y="262"/>
                      </a:lnTo>
                      <a:lnTo>
                        <a:pt x="146" y="254"/>
                      </a:lnTo>
                      <a:lnTo>
                        <a:pt x="114" y="200"/>
                      </a:lnTo>
                      <a:lnTo>
                        <a:pt x="136" y="178"/>
                      </a:lnTo>
                      <a:lnTo>
                        <a:pt x="110" y="162"/>
                      </a:lnTo>
                      <a:lnTo>
                        <a:pt x="98" y="102"/>
                      </a:lnTo>
                      <a:lnTo>
                        <a:pt x="120" y="118"/>
                      </a:lnTo>
                      <a:lnTo>
                        <a:pt x="128" y="110"/>
                      </a:lnTo>
                      <a:lnTo>
                        <a:pt x="122" y="88"/>
                      </a:lnTo>
                      <a:lnTo>
                        <a:pt x="126" y="52"/>
                      </a:lnTo>
                      <a:lnTo>
                        <a:pt x="116" y="30"/>
                      </a:lnTo>
                      <a:lnTo>
                        <a:pt x="120" y="12"/>
                      </a:lnTo>
                      <a:lnTo>
                        <a:pt x="132" y="0"/>
                      </a:lnTo>
                      <a:close/>
                      <a:moveTo>
                        <a:pt x="236" y="440"/>
                      </a:moveTo>
                      <a:lnTo>
                        <a:pt x="242" y="422"/>
                      </a:lnTo>
                      <a:lnTo>
                        <a:pt x="270" y="444"/>
                      </a:lnTo>
                      <a:lnTo>
                        <a:pt x="256" y="454"/>
                      </a:lnTo>
                      <a:lnTo>
                        <a:pt x="266" y="478"/>
                      </a:lnTo>
                      <a:lnTo>
                        <a:pt x="320" y="506"/>
                      </a:lnTo>
                      <a:lnTo>
                        <a:pt x="328" y="482"/>
                      </a:lnTo>
                      <a:lnTo>
                        <a:pt x="312" y="466"/>
                      </a:lnTo>
                      <a:lnTo>
                        <a:pt x="312" y="438"/>
                      </a:lnTo>
                      <a:lnTo>
                        <a:pt x="328" y="438"/>
                      </a:lnTo>
                      <a:lnTo>
                        <a:pt x="342" y="470"/>
                      </a:lnTo>
                      <a:lnTo>
                        <a:pt x="350" y="440"/>
                      </a:lnTo>
                      <a:lnTo>
                        <a:pt x="334" y="360"/>
                      </a:lnTo>
                      <a:lnTo>
                        <a:pt x="324" y="386"/>
                      </a:lnTo>
                      <a:lnTo>
                        <a:pt x="252" y="408"/>
                      </a:lnTo>
                      <a:lnTo>
                        <a:pt x="240" y="402"/>
                      </a:lnTo>
                      <a:lnTo>
                        <a:pt x="182" y="422"/>
                      </a:lnTo>
                      <a:lnTo>
                        <a:pt x="236" y="440"/>
                      </a:lnTo>
                      <a:close/>
                      <a:moveTo>
                        <a:pt x="24" y="402"/>
                      </a:moveTo>
                      <a:lnTo>
                        <a:pt x="48" y="382"/>
                      </a:lnTo>
                      <a:lnTo>
                        <a:pt x="60" y="378"/>
                      </a:lnTo>
                      <a:lnTo>
                        <a:pt x="78" y="360"/>
                      </a:lnTo>
                      <a:lnTo>
                        <a:pt x="100" y="338"/>
                      </a:lnTo>
                      <a:lnTo>
                        <a:pt x="94" y="296"/>
                      </a:lnTo>
                      <a:lnTo>
                        <a:pt x="70" y="346"/>
                      </a:lnTo>
                      <a:lnTo>
                        <a:pt x="0" y="400"/>
                      </a:lnTo>
                      <a:lnTo>
                        <a:pt x="24" y="402"/>
                      </a:lnTo>
                      <a:close/>
                      <a:moveTo>
                        <a:pt x="182" y="300"/>
                      </a:moveTo>
                      <a:lnTo>
                        <a:pt x="178" y="336"/>
                      </a:lnTo>
                      <a:lnTo>
                        <a:pt x="200" y="338"/>
                      </a:lnTo>
                      <a:lnTo>
                        <a:pt x="224" y="290"/>
                      </a:lnTo>
                      <a:lnTo>
                        <a:pt x="170" y="274"/>
                      </a:lnTo>
                      <a:lnTo>
                        <a:pt x="182" y="300"/>
                      </a:lnTo>
                      <a:close/>
                      <a:moveTo>
                        <a:pt x="200" y="370"/>
                      </a:moveTo>
                      <a:lnTo>
                        <a:pt x="224" y="384"/>
                      </a:lnTo>
                      <a:lnTo>
                        <a:pt x="236" y="372"/>
                      </a:lnTo>
                      <a:lnTo>
                        <a:pt x="230" y="358"/>
                      </a:lnTo>
                      <a:lnTo>
                        <a:pt x="248" y="318"/>
                      </a:lnTo>
                      <a:lnTo>
                        <a:pt x="234" y="312"/>
                      </a:lnTo>
                      <a:lnTo>
                        <a:pt x="214" y="352"/>
                      </a:lnTo>
                      <a:lnTo>
                        <a:pt x="194" y="356"/>
                      </a:lnTo>
                      <a:lnTo>
                        <a:pt x="200" y="370"/>
                      </a:lnTo>
                      <a:close/>
                      <a:moveTo>
                        <a:pt x="298" y="282"/>
                      </a:moveTo>
                      <a:lnTo>
                        <a:pt x="294" y="298"/>
                      </a:lnTo>
                      <a:lnTo>
                        <a:pt x="266" y="290"/>
                      </a:lnTo>
                      <a:lnTo>
                        <a:pt x="290" y="338"/>
                      </a:lnTo>
                      <a:lnTo>
                        <a:pt x="310" y="336"/>
                      </a:lnTo>
                      <a:lnTo>
                        <a:pt x="304" y="302"/>
                      </a:lnTo>
                      <a:lnTo>
                        <a:pt x="332" y="312"/>
                      </a:lnTo>
                      <a:lnTo>
                        <a:pt x="326" y="270"/>
                      </a:lnTo>
                      <a:lnTo>
                        <a:pt x="300" y="256"/>
                      </a:lnTo>
                      <a:lnTo>
                        <a:pt x="272" y="258"/>
                      </a:lnTo>
                      <a:lnTo>
                        <a:pt x="298" y="282"/>
                      </a:lnTo>
                      <a:close/>
                      <a:moveTo>
                        <a:pt x="248" y="362"/>
                      </a:moveTo>
                      <a:lnTo>
                        <a:pt x="266" y="340"/>
                      </a:lnTo>
                      <a:lnTo>
                        <a:pt x="260" y="304"/>
                      </a:lnTo>
                      <a:lnTo>
                        <a:pt x="244" y="360"/>
                      </a:lnTo>
                      <a:lnTo>
                        <a:pt x="248" y="3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" name="Poland">
                  <a:extLst>
                    <a:ext uri="{FF2B5EF4-FFF2-40B4-BE49-F238E27FC236}">
                      <a16:creationId xmlns="" xmlns:a16="http://schemas.microsoft.com/office/drawing/2014/main" id="{5A477C8D-4193-48C4-B4C9-F5D44139EF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51387" y="3121342"/>
                  <a:ext cx="260350" cy="238125"/>
                </a:xfrm>
                <a:custGeom>
                  <a:avLst/>
                  <a:gdLst>
                    <a:gd name="T0" fmla="*/ 2147483647 w 394"/>
                    <a:gd name="T1" fmla="*/ 2147483647 h 362"/>
                    <a:gd name="T2" fmla="*/ 2147483647 w 394"/>
                    <a:gd name="T3" fmla="*/ 2147483647 h 362"/>
                    <a:gd name="T4" fmla="*/ 2147483647 w 394"/>
                    <a:gd name="T5" fmla="*/ 2147483647 h 362"/>
                    <a:gd name="T6" fmla="*/ 2147483647 w 394"/>
                    <a:gd name="T7" fmla="*/ 2147483647 h 362"/>
                    <a:gd name="T8" fmla="*/ 2147483647 w 394"/>
                    <a:gd name="T9" fmla="*/ 2147483647 h 362"/>
                    <a:gd name="T10" fmla="*/ 2147483647 w 394"/>
                    <a:gd name="T11" fmla="*/ 2147483647 h 362"/>
                    <a:gd name="T12" fmla="*/ 2147483647 w 394"/>
                    <a:gd name="T13" fmla="*/ 2147483647 h 362"/>
                    <a:gd name="T14" fmla="*/ 2147483647 w 394"/>
                    <a:gd name="T15" fmla="*/ 2147483647 h 362"/>
                    <a:gd name="T16" fmla="*/ 2147483647 w 394"/>
                    <a:gd name="T17" fmla="*/ 2147483647 h 362"/>
                    <a:gd name="T18" fmla="*/ 2147483647 w 394"/>
                    <a:gd name="T19" fmla="*/ 2147483647 h 362"/>
                    <a:gd name="T20" fmla="*/ 2147483647 w 394"/>
                    <a:gd name="T21" fmla="*/ 2147483647 h 362"/>
                    <a:gd name="T22" fmla="*/ 2147483647 w 394"/>
                    <a:gd name="T23" fmla="*/ 2147483647 h 362"/>
                    <a:gd name="T24" fmla="*/ 2147483647 w 394"/>
                    <a:gd name="T25" fmla="*/ 2147483647 h 362"/>
                    <a:gd name="T26" fmla="*/ 2147483647 w 394"/>
                    <a:gd name="T27" fmla="*/ 2147483647 h 362"/>
                    <a:gd name="T28" fmla="*/ 2147483647 w 394"/>
                    <a:gd name="T29" fmla="*/ 2147483647 h 362"/>
                    <a:gd name="T30" fmla="*/ 2147483647 w 394"/>
                    <a:gd name="T31" fmla="*/ 2147483647 h 362"/>
                    <a:gd name="T32" fmla="*/ 2147483647 w 394"/>
                    <a:gd name="T33" fmla="*/ 2147483647 h 362"/>
                    <a:gd name="T34" fmla="*/ 2147483647 w 394"/>
                    <a:gd name="T35" fmla="*/ 0 h 362"/>
                    <a:gd name="T36" fmla="*/ 2147483647 w 394"/>
                    <a:gd name="T37" fmla="*/ 2147483647 h 362"/>
                    <a:gd name="T38" fmla="*/ 2147483647 w 394"/>
                    <a:gd name="T39" fmla="*/ 2147483647 h 362"/>
                    <a:gd name="T40" fmla="*/ 2147483647 w 394"/>
                    <a:gd name="T41" fmla="*/ 2147483647 h 362"/>
                    <a:gd name="T42" fmla="*/ 2147483647 w 394"/>
                    <a:gd name="T43" fmla="*/ 2147483647 h 362"/>
                    <a:gd name="T44" fmla="*/ 2147483647 w 394"/>
                    <a:gd name="T45" fmla="*/ 2147483647 h 362"/>
                    <a:gd name="T46" fmla="*/ 2147483647 w 394"/>
                    <a:gd name="T47" fmla="*/ 2147483647 h 362"/>
                    <a:gd name="T48" fmla="*/ 0 w 394"/>
                    <a:gd name="T49" fmla="*/ 2147483647 h 362"/>
                    <a:gd name="T50" fmla="*/ 2147483647 w 394"/>
                    <a:gd name="T51" fmla="*/ 2147483647 h 362"/>
                    <a:gd name="T52" fmla="*/ 2147483647 w 394"/>
                    <a:gd name="T53" fmla="*/ 2147483647 h 362"/>
                    <a:gd name="T54" fmla="*/ 2147483647 w 394"/>
                    <a:gd name="T55" fmla="*/ 2147483647 h 362"/>
                    <a:gd name="T56" fmla="*/ 2147483647 w 394"/>
                    <a:gd name="T57" fmla="*/ 2147483647 h 362"/>
                    <a:gd name="T58" fmla="*/ 2147483647 w 394"/>
                    <a:gd name="T59" fmla="*/ 2147483647 h 362"/>
                    <a:gd name="T60" fmla="*/ 2147483647 w 394"/>
                    <a:gd name="T61" fmla="*/ 2147483647 h 362"/>
                    <a:gd name="T62" fmla="*/ 2147483647 w 394"/>
                    <a:gd name="T63" fmla="*/ 2147483647 h 362"/>
                    <a:gd name="T64" fmla="*/ 2147483647 w 394"/>
                    <a:gd name="T65" fmla="*/ 2147483647 h 362"/>
                    <a:gd name="T66" fmla="*/ 2147483647 w 394"/>
                    <a:gd name="T67" fmla="*/ 2147483647 h 362"/>
                    <a:gd name="T68" fmla="*/ 2147483647 w 394"/>
                    <a:gd name="T69" fmla="*/ 2147483647 h 362"/>
                    <a:gd name="T70" fmla="*/ 2147483647 w 394"/>
                    <a:gd name="T71" fmla="*/ 2147483647 h 362"/>
                    <a:gd name="T72" fmla="*/ 2147483647 w 394"/>
                    <a:gd name="T73" fmla="*/ 2147483647 h 362"/>
                    <a:gd name="T74" fmla="*/ 2147483647 w 394"/>
                    <a:gd name="T75" fmla="*/ 2147483647 h 362"/>
                    <a:gd name="T76" fmla="*/ 2147483647 w 394"/>
                    <a:gd name="T77" fmla="*/ 2147483647 h 362"/>
                    <a:gd name="T78" fmla="*/ 2147483647 w 394"/>
                    <a:gd name="T79" fmla="*/ 2147483647 h 362"/>
                    <a:gd name="T80" fmla="*/ 2147483647 w 394"/>
                    <a:gd name="T81" fmla="*/ 2147483647 h 362"/>
                    <a:gd name="T82" fmla="*/ 2147483647 w 394"/>
                    <a:gd name="T83" fmla="*/ 2147483647 h 362"/>
                    <a:gd name="T84" fmla="*/ 2147483647 w 394"/>
                    <a:gd name="T85" fmla="*/ 2147483647 h 362"/>
                    <a:gd name="T86" fmla="*/ 2147483647 w 394"/>
                    <a:gd name="T87" fmla="*/ 2147483647 h 362"/>
                    <a:gd name="T88" fmla="*/ 2147483647 w 394"/>
                    <a:gd name="T89" fmla="*/ 2147483647 h 362"/>
                    <a:gd name="T90" fmla="*/ 2147483647 w 394"/>
                    <a:gd name="T91" fmla="*/ 2147483647 h 362"/>
                    <a:gd name="T92" fmla="*/ 2147483647 w 394"/>
                    <a:gd name="T93" fmla="*/ 2147483647 h 362"/>
                    <a:gd name="T94" fmla="*/ 2147483647 w 394"/>
                    <a:gd name="T95" fmla="*/ 2147483647 h 362"/>
                    <a:gd name="T96" fmla="*/ 2147483647 w 394"/>
                    <a:gd name="T97" fmla="*/ 2147483647 h 362"/>
                    <a:gd name="T98" fmla="*/ 2147483647 w 394"/>
                    <a:gd name="T99" fmla="*/ 2147483647 h 362"/>
                    <a:gd name="T100" fmla="*/ 2147483647 w 394"/>
                    <a:gd name="T101" fmla="*/ 2147483647 h 3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94"/>
                    <a:gd name="T154" fmla="*/ 0 h 362"/>
                    <a:gd name="T155" fmla="*/ 394 w 394"/>
                    <a:gd name="T156" fmla="*/ 362 h 3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94" h="362">
                      <a:moveTo>
                        <a:pt x="370" y="214"/>
                      </a:moveTo>
                      <a:lnTo>
                        <a:pt x="372" y="198"/>
                      </a:lnTo>
                      <a:lnTo>
                        <a:pt x="376" y="176"/>
                      </a:lnTo>
                      <a:lnTo>
                        <a:pt x="354" y="162"/>
                      </a:lnTo>
                      <a:lnTo>
                        <a:pt x="362" y="142"/>
                      </a:lnTo>
                      <a:lnTo>
                        <a:pt x="376" y="144"/>
                      </a:lnTo>
                      <a:lnTo>
                        <a:pt x="382" y="132"/>
                      </a:lnTo>
                      <a:lnTo>
                        <a:pt x="382" y="108"/>
                      </a:lnTo>
                      <a:lnTo>
                        <a:pt x="374" y="88"/>
                      </a:lnTo>
                      <a:lnTo>
                        <a:pt x="372" y="56"/>
                      </a:lnTo>
                      <a:lnTo>
                        <a:pt x="366" y="38"/>
                      </a:lnTo>
                      <a:lnTo>
                        <a:pt x="342" y="18"/>
                      </a:lnTo>
                      <a:lnTo>
                        <a:pt x="316" y="22"/>
                      </a:lnTo>
                      <a:lnTo>
                        <a:pt x="268" y="24"/>
                      </a:lnTo>
                      <a:lnTo>
                        <a:pt x="230" y="22"/>
                      </a:lnTo>
                      <a:lnTo>
                        <a:pt x="204" y="12"/>
                      </a:lnTo>
                      <a:lnTo>
                        <a:pt x="184" y="20"/>
                      </a:lnTo>
                      <a:lnTo>
                        <a:pt x="174" y="0"/>
                      </a:lnTo>
                      <a:lnTo>
                        <a:pt x="142" y="2"/>
                      </a:lnTo>
                      <a:lnTo>
                        <a:pt x="100" y="18"/>
                      </a:lnTo>
                      <a:lnTo>
                        <a:pt x="84" y="36"/>
                      </a:lnTo>
                      <a:lnTo>
                        <a:pt x="38" y="48"/>
                      </a:lnTo>
                      <a:lnTo>
                        <a:pt x="20" y="74"/>
                      </a:lnTo>
                      <a:lnTo>
                        <a:pt x="2" y="72"/>
                      </a:lnTo>
                      <a:lnTo>
                        <a:pt x="0" y="100"/>
                      </a:lnTo>
                      <a:lnTo>
                        <a:pt x="6" y="116"/>
                      </a:lnTo>
                      <a:lnTo>
                        <a:pt x="4" y="130"/>
                      </a:lnTo>
                      <a:lnTo>
                        <a:pt x="24" y="150"/>
                      </a:lnTo>
                      <a:lnTo>
                        <a:pt x="28" y="192"/>
                      </a:lnTo>
                      <a:lnTo>
                        <a:pt x="26" y="212"/>
                      </a:lnTo>
                      <a:lnTo>
                        <a:pt x="48" y="240"/>
                      </a:lnTo>
                      <a:lnTo>
                        <a:pt x="62" y="262"/>
                      </a:lnTo>
                      <a:lnTo>
                        <a:pt x="86" y="270"/>
                      </a:lnTo>
                      <a:lnTo>
                        <a:pt x="92" y="288"/>
                      </a:lnTo>
                      <a:lnTo>
                        <a:pt x="112" y="302"/>
                      </a:lnTo>
                      <a:lnTo>
                        <a:pt x="116" y="282"/>
                      </a:lnTo>
                      <a:lnTo>
                        <a:pt x="136" y="288"/>
                      </a:lnTo>
                      <a:lnTo>
                        <a:pt x="150" y="302"/>
                      </a:lnTo>
                      <a:lnTo>
                        <a:pt x="174" y="308"/>
                      </a:lnTo>
                      <a:lnTo>
                        <a:pt x="180" y="334"/>
                      </a:lnTo>
                      <a:lnTo>
                        <a:pt x="198" y="342"/>
                      </a:lnTo>
                      <a:lnTo>
                        <a:pt x="212" y="336"/>
                      </a:lnTo>
                      <a:lnTo>
                        <a:pt x="226" y="348"/>
                      </a:lnTo>
                      <a:lnTo>
                        <a:pt x="268" y="344"/>
                      </a:lnTo>
                      <a:lnTo>
                        <a:pt x="294" y="342"/>
                      </a:lnTo>
                      <a:lnTo>
                        <a:pt x="326" y="362"/>
                      </a:lnTo>
                      <a:lnTo>
                        <a:pt x="344" y="324"/>
                      </a:lnTo>
                      <a:lnTo>
                        <a:pt x="368" y="296"/>
                      </a:lnTo>
                      <a:lnTo>
                        <a:pt x="394" y="276"/>
                      </a:lnTo>
                      <a:lnTo>
                        <a:pt x="388" y="252"/>
                      </a:lnTo>
                      <a:lnTo>
                        <a:pt x="370" y="2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" name="Portugal">
                  <a:extLst>
                    <a:ext uri="{FF2B5EF4-FFF2-40B4-BE49-F238E27FC236}">
                      <a16:creationId xmlns="" xmlns:a16="http://schemas.microsoft.com/office/drawing/2014/main" id="{9535D674-AF19-451B-9220-752092FA4B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67187" y="3610292"/>
                  <a:ext cx="82550" cy="176213"/>
                </a:xfrm>
                <a:custGeom>
                  <a:avLst/>
                  <a:gdLst>
                    <a:gd name="T0" fmla="*/ 2147483647 w 124"/>
                    <a:gd name="T1" fmla="*/ 2147483647 h 266"/>
                    <a:gd name="T2" fmla="*/ 2147483647 w 124"/>
                    <a:gd name="T3" fmla="*/ 2147483647 h 266"/>
                    <a:gd name="T4" fmla="*/ 2147483647 w 124"/>
                    <a:gd name="T5" fmla="*/ 2147483647 h 266"/>
                    <a:gd name="T6" fmla="*/ 2147483647 w 124"/>
                    <a:gd name="T7" fmla="*/ 2147483647 h 266"/>
                    <a:gd name="T8" fmla="*/ 2147483647 w 124"/>
                    <a:gd name="T9" fmla="*/ 2147483647 h 266"/>
                    <a:gd name="T10" fmla="*/ 2147483647 w 124"/>
                    <a:gd name="T11" fmla="*/ 2147483647 h 266"/>
                    <a:gd name="T12" fmla="*/ 2147483647 w 124"/>
                    <a:gd name="T13" fmla="*/ 2147483647 h 266"/>
                    <a:gd name="T14" fmla="*/ 2147483647 w 124"/>
                    <a:gd name="T15" fmla="*/ 2147483647 h 266"/>
                    <a:gd name="T16" fmla="*/ 2147483647 w 124"/>
                    <a:gd name="T17" fmla="*/ 2147483647 h 266"/>
                    <a:gd name="T18" fmla="*/ 2147483647 w 124"/>
                    <a:gd name="T19" fmla="*/ 2147483647 h 266"/>
                    <a:gd name="T20" fmla="*/ 2147483647 w 124"/>
                    <a:gd name="T21" fmla="*/ 2147483647 h 266"/>
                    <a:gd name="T22" fmla="*/ 2147483647 w 124"/>
                    <a:gd name="T23" fmla="*/ 2147483647 h 266"/>
                    <a:gd name="T24" fmla="*/ 2147483647 w 124"/>
                    <a:gd name="T25" fmla="*/ 2147483647 h 266"/>
                    <a:gd name="T26" fmla="*/ 2147483647 w 124"/>
                    <a:gd name="T27" fmla="*/ 2147483647 h 266"/>
                    <a:gd name="T28" fmla="*/ 2147483647 w 124"/>
                    <a:gd name="T29" fmla="*/ 2147483647 h 266"/>
                    <a:gd name="T30" fmla="*/ 2147483647 w 124"/>
                    <a:gd name="T31" fmla="*/ 2147483647 h 266"/>
                    <a:gd name="T32" fmla="*/ 2147483647 w 124"/>
                    <a:gd name="T33" fmla="*/ 2147483647 h 266"/>
                    <a:gd name="T34" fmla="*/ 2147483647 w 124"/>
                    <a:gd name="T35" fmla="*/ 2147483647 h 266"/>
                    <a:gd name="T36" fmla="*/ 2147483647 w 124"/>
                    <a:gd name="T37" fmla="*/ 2147483647 h 266"/>
                    <a:gd name="T38" fmla="*/ 2147483647 w 124"/>
                    <a:gd name="T39" fmla="*/ 0 h 266"/>
                    <a:gd name="T40" fmla="*/ 2147483647 w 124"/>
                    <a:gd name="T41" fmla="*/ 2147483647 h 266"/>
                    <a:gd name="T42" fmla="*/ 2147483647 w 124"/>
                    <a:gd name="T43" fmla="*/ 2147483647 h 266"/>
                    <a:gd name="T44" fmla="*/ 2147483647 w 124"/>
                    <a:gd name="T45" fmla="*/ 2147483647 h 266"/>
                    <a:gd name="T46" fmla="*/ 2147483647 w 124"/>
                    <a:gd name="T47" fmla="*/ 2147483647 h 266"/>
                    <a:gd name="T48" fmla="*/ 2147483647 w 124"/>
                    <a:gd name="T49" fmla="*/ 2147483647 h 266"/>
                    <a:gd name="T50" fmla="*/ 2147483647 w 124"/>
                    <a:gd name="T51" fmla="*/ 2147483647 h 266"/>
                    <a:gd name="T52" fmla="*/ 2147483647 w 124"/>
                    <a:gd name="T53" fmla="*/ 2147483647 h 266"/>
                    <a:gd name="T54" fmla="*/ 2147483647 w 124"/>
                    <a:gd name="T55" fmla="*/ 2147483647 h 266"/>
                    <a:gd name="T56" fmla="*/ 2147483647 w 124"/>
                    <a:gd name="T57" fmla="*/ 2147483647 h 266"/>
                    <a:gd name="T58" fmla="*/ 0 w 124"/>
                    <a:gd name="T59" fmla="*/ 2147483647 h 266"/>
                    <a:gd name="T60" fmla="*/ 2147483647 w 124"/>
                    <a:gd name="T61" fmla="*/ 2147483647 h 266"/>
                    <a:gd name="T62" fmla="*/ 2147483647 w 124"/>
                    <a:gd name="T63" fmla="*/ 2147483647 h 266"/>
                    <a:gd name="T64" fmla="*/ 2147483647 w 124"/>
                    <a:gd name="T65" fmla="*/ 2147483647 h 266"/>
                    <a:gd name="T66" fmla="*/ 2147483647 w 124"/>
                    <a:gd name="T67" fmla="*/ 2147483647 h 266"/>
                    <a:gd name="T68" fmla="*/ 2147483647 w 124"/>
                    <a:gd name="T69" fmla="*/ 2147483647 h 266"/>
                    <a:gd name="T70" fmla="*/ 2147483647 w 124"/>
                    <a:gd name="T71" fmla="*/ 2147483647 h 266"/>
                    <a:gd name="T72" fmla="*/ 2147483647 w 124"/>
                    <a:gd name="T73" fmla="*/ 2147483647 h 266"/>
                    <a:gd name="T74" fmla="*/ 2147483647 w 124"/>
                    <a:gd name="T75" fmla="*/ 2147483647 h 266"/>
                    <a:gd name="T76" fmla="*/ 2147483647 w 124"/>
                    <a:gd name="T77" fmla="*/ 2147483647 h 266"/>
                    <a:gd name="T78" fmla="*/ 2147483647 w 124"/>
                    <a:gd name="T79" fmla="*/ 2147483647 h 266"/>
                    <a:gd name="T80" fmla="*/ 2147483647 w 124"/>
                    <a:gd name="T81" fmla="*/ 2147483647 h 266"/>
                    <a:gd name="T82" fmla="*/ 2147483647 w 124"/>
                    <a:gd name="T83" fmla="*/ 2147483647 h 2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4"/>
                    <a:gd name="T127" fmla="*/ 0 h 266"/>
                    <a:gd name="T128" fmla="*/ 124 w 124"/>
                    <a:gd name="T129" fmla="*/ 266 h 2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4" h="266">
                      <a:moveTo>
                        <a:pt x="76" y="254"/>
                      </a:moveTo>
                      <a:lnTo>
                        <a:pt x="78" y="228"/>
                      </a:lnTo>
                      <a:lnTo>
                        <a:pt x="94" y="214"/>
                      </a:lnTo>
                      <a:lnTo>
                        <a:pt x="86" y="200"/>
                      </a:lnTo>
                      <a:lnTo>
                        <a:pt x="86" y="186"/>
                      </a:lnTo>
                      <a:lnTo>
                        <a:pt x="94" y="178"/>
                      </a:lnTo>
                      <a:lnTo>
                        <a:pt x="78" y="160"/>
                      </a:lnTo>
                      <a:lnTo>
                        <a:pt x="70" y="140"/>
                      </a:lnTo>
                      <a:lnTo>
                        <a:pt x="86" y="138"/>
                      </a:lnTo>
                      <a:lnTo>
                        <a:pt x="92" y="126"/>
                      </a:lnTo>
                      <a:lnTo>
                        <a:pt x="88" y="110"/>
                      </a:lnTo>
                      <a:lnTo>
                        <a:pt x="96" y="88"/>
                      </a:lnTo>
                      <a:lnTo>
                        <a:pt x="96" y="70"/>
                      </a:lnTo>
                      <a:lnTo>
                        <a:pt x="102" y="58"/>
                      </a:lnTo>
                      <a:lnTo>
                        <a:pt x="124" y="36"/>
                      </a:lnTo>
                      <a:lnTo>
                        <a:pt x="108" y="18"/>
                      </a:lnTo>
                      <a:lnTo>
                        <a:pt x="86" y="12"/>
                      </a:lnTo>
                      <a:lnTo>
                        <a:pt x="66" y="12"/>
                      </a:lnTo>
                      <a:lnTo>
                        <a:pt x="50" y="12"/>
                      </a:lnTo>
                      <a:lnTo>
                        <a:pt x="42" y="0"/>
                      </a:lnTo>
                      <a:lnTo>
                        <a:pt x="20" y="14"/>
                      </a:lnTo>
                      <a:lnTo>
                        <a:pt x="22" y="46"/>
                      </a:lnTo>
                      <a:lnTo>
                        <a:pt x="22" y="66"/>
                      </a:lnTo>
                      <a:lnTo>
                        <a:pt x="26" y="78"/>
                      </a:lnTo>
                      <a:lnTo>
                        <a:pt x="22" y="86"/>
                      </a:lnTo>
                      <a:lnTo>
                        <a:pt x="18" y="106"/>
                      </a:lnTo>
                      <a:lnTo>
                        <a:pt x="18" y="140"/>
                      </a:lnTo>
                      <a:lnTo>
                        <a:pt x="10" y="156"/>
                      </a:lnTo>
                      <a:lnTo>
                        <a:pt x="6" y="172"/>
                      </a:lnTo>
                      <a:lnTo>
                        <a:pt x="0" y="182"/>
                      </a:lnTo>
                      <a:lnTo>
                        <a:pt x="8" y="188"/>
                      </a:lnTo>
                      <a:lnTo>
                        <a:pt x="8" y="200"/>
                      </a:lnTo>
                      <a:lnTo>
                        <a:pt x="26" y="200"/>
                      </a:lnTo>
                      <a:lnTo>
                        <a:pt x="30" y="206"/>
                      </a:lnTo>
                      <a:lnTo>
                        <a:pt x="24" y="214"/>
                      </a:lnTo>
                      <a:lnTo>
                        <a:pt x="28" y="234"/>
                      </a:lnTo>
                      <a:lnTo>
                        <a:pt x="18" y="262"/>
                      </a:lnTo>
                      <a:lnTo>
                        <a:pt x="24" y="266"/>
                      </a:lnTo>
                      <a:lnTo>
                        <a:pt x="36" y="256"/>
                      </a:lnTo>
                      <a:lnTo>
                        <a:pt x="50" y="262"/>
                      </a:lnTo>
                      <a:lnTo>
                        <a:pt x="62" y="262"/>
                      </a:lnTo>
                      <a:lnTo>
                        <a:pt x="76" y="2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7" name="Puerto Rico">
                  <a:extLst>
                    <a:ext uri="{FF2B5EF4-FFF2-40B4-BE49-F238E27FC236}">
                      <a16:creationId xmlns="" xmlns:a16="http://schemas.microsoft.com/office/drawing/2014/main" id="{76951793-3B1A-489D-84A6-1DC96A08093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87637" y="4375467"/>
                  <a:ext cx="38100" cy="20638"/>
                </a:xfrm>
                <a:custGeom>
                  <a:avLst/>
                  <a:gdLst>
                    <a:gd name="T0" fmla="*/ 2147483647 w 59"/>
                    <a:gd name="T1" fmla="*/ 2147483647 h 30"/>
                    <a:gd name="T2" fmla="*/ 2147483647 w 59"/>
                    <a:gd name="T3" fmla="*/ 0 h 30"/>
                    <a:gd name="T4" fmla="*/ 2147483647 w 59"/>
                    <a:gd name="T5" fmla="*/ 2147483647 h 30"/>
                    <a:gd name="T6" fmla="*/ 2147483647 w 59"/>
                    <a:gd name="T7" fmla="*/ 0 h 30"/>
                    <a:gd name="T8" fmla="*/ 2147483647 w 59"/>
                    <a:gd name="T9" fmla="*/ 2147483647 h 30"/>
                    <a:gd name="T10" fmla="*/ 2147483647 w 59"/>
                    <a:gd name="T11" fmla="*/ 2147483647 h 30"/>
                    <a:gd name="T12" fmla="*/ 2147483647 w 59"/>
                    <a:gd name="T13" fmla="*/ 2147483647 h 30"/>
                    <a:gd name="T14" fmla="*/ 2147483647 w 59"/>
                    <a:gd name="T15" fmla="*/ 2147483647 h 30"/>
                    <a:gd name="T16" fmla="*/ 2147483647 w 59"/>
                    <a:gd name="T17" fmla="*/ 2147483647 h 30"/>
                    <a:gd name="T18" fmla="*/ 2147483647 w 59"/>
                    <a:gd name="T19" fmla="*/ 2147483647 h 30"/>
                    <a:gd name="T20" fmla="*/ 2147483647 w 59"/>
                    <a:gd name="T21" fmla="*/ 2147483647 h 30"/>
                    <a:gd name="T22" fmla="*/ 2147483647 w 59"/>
                    <a:gd name="T23" fmla="*/ 2147483647 h 30"/>
                    <a:gd name="T24" fmla="*/ 2147483647 w 59"/>
                    <a:gd name="T25" fmla="*/ 2147483647 h 30"/>
                    <a:gd name="T26" fmla="*/ 0 w 59"/>
                    <a:gd name="T27" fmla="*/ 2147483647 h 30"/>
                    <a:gd name="T28" fmla="*/ 2147483647 w 59"/>
                    <a:gd name="T29" fmla="*/ 2147483647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9"/>
                    <a:gd name="T46" fmla="*/ 0 h 30"/>
                    <a:gd name="T47" fmla="*/ 59 w 59"/>
                    <a:gd name="T48" fmla="*/ 30 h 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9" h="30">
                      <a:moveTo>
                        <a:pt x="2" y="4"/>
                      </a:moveTo>
                      <a:lnTo>
                        <a:pt x="18" y="0"/>
                      </a:lnTo>
                      <a:lnTo>
                        <a:pt x="28" y="4"/>
                      </a:lnTo>
                      <a:lnTo>
                        <a:pt x="39" y="0"/>
                      </a:lnTo>
                      <a:lnTo>
                        <a:pt x="53" y="6"/>
                      </a:lnTo>
                      <a:lnTo>
                        <a:pt x="59" y="14"/>
                      </a:lnTo>
                      <a:lnTo>
                        <a:pt x="53" y="26"/>
                      </a:lnTo>
                      <a:lnTo>
                        <a:pt x="39" y="30"/>
                      </a:lnTo>
                      <a:lnTo>
                        <a:pt x="35" y="30"/>
                      </a:lnTo>
                      <a:lnTo>
                        <a:pt x="22" y="26"/>
                      </a:lnTo>
                      <a:lnTo>
                        <a:pt x="12" y="24"/>
                      </a:lnTo>
                      <a:lnTo>
                        <a:pt x="2" y="22"/>
                      </a:lnTo>
                      <a:lnTo>
                        <a:pt x="2" y="18"/>
                      </a:lnTo>
                      <a:lnTo>
                        <a:pt x="0" y="1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8" name="Qatar">
                  <a:extLst>
                    <a:ext uri="{FF2B5EF4-FFF2-40B4-BE49-F238E27FC236}">
                      <a16:creationId xmlns="" xmlns:a16="http://schemas.microsoft.com/office/drawing/2014/main" id="{146F8729-784B-4391-A68A-B5A5144808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3250" y="4110355"/>
                  <a:ext cx="17462" cy="42862"/>
                </a:xfrm>
                <a:custGeom>
                  <a:avLst/>
                  <a:gdLst>
                    <a:gd name="T0" fmla="*/ 2147483647 w 28"/>
                    <a:gd name="T1" fmla="*/ 2147483647 h 64"/>
                    <a:gd name="T2" fmla="*/ 2147483647 w 28"/>
                    <a:gd name="T3" fmla="*/ 2147483647 h 64"/>
                    <a:gd name="T4" fmla="*/ 2147483647 w 28"/>
                    <a:gd name="T5" fmla="*/ 2147483647 h 64"/>
                    <a:gd name="T6" fmla="*/ 0 w 28"/>
                    <a:gd name="T7" fmla="*/ 2147483647 h 64"/>
                    <a:gd name="T8" fmla="*/ 0 w 28"/>
                    <a:gd name="T9" fmla="*/ 2147483647 h 64"/>
                    <a:gd name="T10" fmla="*/ 2147483647 w 28"/>
                    <a:gd name="T11" fmla="*/ 2147483647 h 64"/>
                    <a:gd name="T12" fmla="*/ 2147483647 w 28"/>
                    <a:gd name="T13" fmla="*/ 2147483647 h 64"/>
                    <a:gd name="T14" fmla="*/ 2147483647 w 28"/>
                    <a:gd name="T15" fmla="*/ 0 h 64"/>
                    <a:gd name="T16" fmla="*/ 2147483647 w 28"/>
                    <a:gd name="T17" fmla="*/ 2147483647 h 64"/>
                    <a:gd name="T18" fmla="*/ 2147483647 w 28"/>
                    <a:gd name="T19" fmla="*/ 2147483647 h 64"/>
                    <a:gd name="T20" fmla="*/ 2147483647 w 28"/>
                    <a:gd name="T21" fmla="*/ 2147483647 h 64"/>
                    <a:gd name="T22" fmla="*/ 2147483647 w 28"/>
                    <a:gd name="T23" fmla="*/ 2147483647 h 64"/>
                    <a:gd name="T24" fmla="*/ 2147483647 w 28"/>
                    <a:gd name="T25" fmla="*/ 2147483647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64"/>
                    <a:gd name="T41" fmla="*/ 28 w 28"/>
                    <a:gd name="T42" fmla="*/ 64 h 6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64">
                      <a:moveTo>
                        <a:pt x="28" y="54"/>
                      </a:moveTo>
                      <a:lnTo>
                        <a:pt x="20" y="64"/>
                      </a:lnTo>
                      <a:lnTo>
                        <a:pt x="4" y="56"/>
                      </a:lnTo>
                      <a:lnTo>
                        <a:pt x="0" y="40"/>
                      </a:lnTo>
                      <a:lnTo>
                        <a:pt x="0" y="26"/>
                      </a:lnTo>
                      <a:lnTo>
                        <a:pt x="6" y="18"/>
                      </a:lnTo>
                      <a:lnTo>
                        <a:pt x="6" y="8"/>
                      </a:ln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2" y="36"/>
                      </a:lnTo>
                      <a:lnTo>
                        <a:pt x="24" y="40"/>
                      </a:lnTo>
                      <a:lnTo>
                        <a:pt x="28" y="46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9" name="Romania">
                  <a:extLst>
                    <a:ext uri="{FF2B5EF4-FFF2-40B4-BE49-F238E27FC236}">
                      <a16:creationId xmlns="" xmlns:a16="http://schemas.microsoft.com/office/drawing/2014/main" id="{0C03DFBC-5AA1-4F08-98C9-B614C8193E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9662" y="3389630"/>
                  <a:ext cx="225425" cy="177800"/>
                </a:xfrm>
                <a:custGeom>
                  <a:avLst/>
                  <a:gdLst>
                    <a:gd name="T0" fmla="*/ 2147483647 w 342"/>
                    <a:gd name="T1" fmla="*/ 2147483647 h 270"/>
                    <a:gd name="T2" fmla="*/ 2147483647 w 342"/>
                    <a:gd name="T3" fmla="*/ 2147483647 h 270"/>
                    <a:gd name="T4" fmla="*/ 2147483647 w 342"/>
                    <a:gd name="T5" fmla="*/ 2147483647 h 270"/>
                    <a:gd name="T6" fmla="*/ 2147483647 w 342"/>
                    <a:gd name="T7" fmla="*/ 2147483647 h 270"/>
                    <a:gd name="T8" fmla="*/ 2147483647 w 342"/>
                    <a:gd name="T9" fmla="*/ 2147483647 h 270"/>
                    <a:gd name="T10" fmla="*/ 2147483647 w 342"/>
                    <a:gd name="T11" fmla="*/ 2147483647 h 270"/>
                    <a:gd name="T12" fmla="*/ 2147483647 w 342"/>
                    <a:gd name="T13" fmla="*/ 2147483647 h 270"/>
                    <a:gd name="T14" fmla="*/ 0 w 342"/>
                    <a:gd name="T15" fmla="*/ 2147483647 h 270"/>
                    <a:gd name="T16" fmla="*/ 2147483647 w 342"/>
                    <a:gd name="T17" fmla="*/ 2147483647 h 270"/>
                    <a:gd name="T18" fmla="*/ 2147483647 w 342"/>
                    <a:gd name="T19" fmla="*/ 2147483647 h 270"/>
                    <a:gd name="T20" fmla="*/ 2147483647 w 342"/>
                    <a:gd name="T21" fmla="*/ 2147483647 h 270"/>
                    <a:gd name="T22" fmla="*/ 2147483647 w 342"/>
                    <a:gd name="T23" fmla="*/ 2147483647 h 270"/>
                    <a:gd name="T24" fmla="*/ 2147483647 w 342"/>
                    <a:gd name="T25" fmla="*/ 2147483647 h 270"/>
                    <a:gd name="T26" fmla="*/ 2147483647 w 342"/>
                    <a:gd name="T27" fmla="*/ 2147483647 h 270"/>
                    <a:gd name="T28" fmla="*/ 2147483647 w 342"/>
                    <a:gd name="T29" fmla="*/ 2147483647 h 270"/>
                    <a:gd name="T30" fmla="*/ 2147483647 w 342"/>
                    <a:gd name="T31" fmla="*/ 2147483647 h 270"/>
                    <a:gd name="T32" fmla="*/ 2147483647 w 342"/>
                    <a:gd name="T33" fmla="*/ 2147483647 h 270"/>
                    <a:gd name="T34" fmla="*/ 2147483647 w 342"/>
                    <a:gd name="T35" fmla="*/ 2147483647 h 270"/>
                    <a:gd name="T36" fmla="*/ 2147483647 w 342"/>
                    <a:gd name="T37" fmla="*/ 2147483647 h 270"/>
                    <a:gd name="T38" fmla="*/ 2147483647 w 342"/>
                    <a:gd name="T39" fmla="*/ 0 h 270"/>
                    <a:gd name="T40" fmla="*/ 2147483647 w 342"/>
                    <a:gd name="T41" fmla="*/ 2147483647 h 270"/>
                    <a:gd name="T42" fmla="*/ 2147483647 w 342"/>
                    <a:gd name="T43" fmla="*/ 2147483647 h 270"/>
                    <a:gd name="T44" fmla="*/ 2147483647 w 342"/>
                    <a:gd name="T45" fmla="*/ 2147483647 h 270"/>
                    <a:gd name="T46" fmla="*/ 2147483647 w 342"/>
                    <a:gd name="T47" fmla="*/ 2147483647 h 270"/>
                    <a:gd name="T48" fmla="*/ 2147483647 w 342"/>
                    <a:gd name="T49" fmla="*/ 2147483647 h 270"/>
                    <a:gd name="T50" fmla="*/ 2147483647 w 342"/>
                    <a:gd name="T51" fmla="*/ 2147483647 h 270"/>
                    <a:gd name="T52" fmla="*/ 2147483647 w 342"/>
                    <a:gd name="T53" fmla="*/ 2147483647 h 270"/>
                    <a:gd name="T54" fmla="*/ 2147483647 w 342"/>
                    <a:gd name="T55" fmla="*/ 2147483647 h 270"/>
                    <a:gd name="T56" fmla="*/ 2147483647 w 342"/>
                    <a:gd name="T57" fmla="*/ 2147483647 h 270"/>
                    <a:gd name="T58" fmla="*/ 2147483647 w 342"/>
                    <a:gd name="T59" fmla="*/ 2147483647 h 270"/>
                    <a:gd name="T60" fmla="*/ 2147483647 w 342"/>
                    <a:gd name="T61" fmla="*/ 2147483647 h 270"/>
                    <a:gd name="T62" fmla="*/ 2147483647 w 342"/>
                    <a:gd name="T63" fmla="*/ 2147483647 h 270"/>
                    <a:gd name="T64" fmla="*/ 2147483647 w 342"/>
                    <a:gd name="T65" fmla="*/ 2147483647 h 270"/>
                    <a:gd name="T66" fmla="*/ 2147483647 w 342"/>
                    <a:gd name="T67" fmla="*/ 2147483647 h 270"/>
                    <a:gd name="T68" fmla="*/ 2147483647 w 342"/>
                    <a:gd name="T69" fmla="*/ 2147483647 h 270"/>
                    <a:gd name="T70" fmla="*/ 2147483647 w 342"/>
                    <a:gd name="T71" fmla="*/ 2147483647 h 270"/>
                    <a:gd name="T72" fmla="*/ 2147483647 w 342"/>
                    <a:gd name="T73" fmla="*/ 2147483647 h 270"/>
                    <a:gd name="T74" fmla="*/ 2147483647 w 342"/>
                    <a:gd name="T75" fmla="*/ 2147483647 h 270"/>
                    <a:gd name="T76" fmla="*/ 2147483647 w 342"/>
                    <a:gd name="T77" fmla="*/ 2147483647 h 270"/>
                    <a:gd name="T78" fmla="*/ 2147483647 w 342"/>
                    <a:gd name="T79" fmla="*/ 2147483647 h 270"/>
                    <a:gd name="T80" fmla="*/ 2147483647 w 342"/>
                    <a:gd name="T81" fmla="*/ 2147483647 h 270"/>
                    <a:gd name="T82" fmla="*/ 2147483647 w 342"/>
                    <a:gd name="T83" fmla="*/ 2147483647 h 270"/>
                    <a:gd name="T84" fmla="*/ 2147483647 w 342"/>
                    <a:gd name="T85" fmla="*/ 2147483647 h 270"/>
                    <a:gd name="T86" fmla="*/ 2147483647 w 342"/>
                    <a:gd name="T87" fmla="*/ 2147483647 h 270"/>
                    <a:gd name="T88" fmla="*/ 2147483647 w 342"/>
                    <a:gd name="T89" fmla="*/ 2147483647 h 270"/>
                    <a:gd name="T90" fmla="*/ 2147483647 w 342"/>
                    <a:gd name="T91" fmla="*/ 2147483647 h 270"/>
                    <a:gd name="T92" fmla="*/ 2147483647 w 342"/>
                    <a:gd name="T93" fmla="*/ 2147483647 h 270"/>
                    <a:gd name="T94" fmla="*/ 2147483647 w 342"/>
                    <a:gd name="T95" fmla="*/ 2147483647 h 270"/>
                    <a:gd name="T96" fmla="*/ 2147483647 w 342"/>
                    <a:gd name="T97" fmla="*/ 2147483647 h 27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2"/>
                    <a:gd name="T148" fmla="*/ 0 h 270"/>
                    <a:gd name="T149" fmla="*/ 342 w 342"/>
                    <a:gd name="T150" fmla="*/ 270 h 27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2" h="270">
                      <a:moveTo>
                        <a:pt x="74" y="228"/>
                      </a:moveTo>
                      <a:lnTo>
                        <a:pt x="66" y="216"/>
                      </a:lnTo>
                      <a:lnTo>
                        <a:pt x="38" y="202"/>
                      </a:lnTo>
                      <a:lnTo>
                        <a:pt x="30" y="186"/>
                      </a:lnTo>
                      <a:lnTo>
                        <a:pt x="26" y="172"/>
                      </a:lnTo>
                      <a:lnTo>
                        <a:pt x="12" y="164"/>
                      </a:lnTo>
                      <a:lnTo>
                        <a:pt x="10" y="140"/>
                      </a:lnTo>
                      <a:lnTo>
                        <a:pt x="0" y="120"/>
                      </a:lnTo>
                      <a:lnTo>
                        <a:pt x="20" y="112"/>
                      </a:lnTo>
                      <a:lnTo>
                        <a:pt x="38" y="86"/>
                      </a:lnTo>
                      <a:lnTo>
                        <a:pt x="52" y="48"/>
                      </a:lnTo>
                      <a:lnTo>
                        <a:pt x="66" y="34"/>
                      </a:lnTo>
                      <a:lnTo>
                        <a:pt x="82" y="32"/>
                      </a:lnTo>
                      <a:lnTo>
                        <a:pt x="86" y="16"/>
                      </a:lnTo>
                      <a:lnTo>
                        <a:pt x="100" y="10"/>
                      </a:lnTo>
                      <a:lnTo>
                        <a:pt x="138" y="24"/>
                      </a:lnTo>
                      <a:lnTo>
                        <a:pt x="154" y="20"/>
                      </a:lnTo>
                      <a:lnTo>
                        <a:pt x="172" y="26"/>
                      </a:lnTo>
                      <a:lnTo>
                        <a:pt x="206" y="12"/>
                      </a:lnTo>
                      <a:lnTo>
                        <a:pt x="220" y="0"/>
                      </a:lnTo>
                      <a:lnTo>
                        <a:pt x="238" y="12"/>
                      </a:lnTo>
                      <a:lnTo>
                        <a:pt x="254" y="34"/>
                      </a:lnTo>
                      <a:lnTo>
                        <a:pt x="266" y="62"/>
                      </a:lnTo>
                      <a:lnTo>
                        <a:pt x="278" y="80"/>
                      </a:lnTo>
                      <a:lnTo>
                        <a:pt x="284" y="108"/>
                      </a:lnTo>
                      <a:lnTo>
                        <a:pt x="286" y="122"/>
                      </a:lnTo>
                      <a:lnTo>
                        <a:pt x="282" y="144"/>
                      </a:lnTo>
                      <a:lnTo>
                        <a:pt x="286" y="162"/>
                      </a:lnTo>
                      <a:lnTo>
                        <a:pt x="290" y="178"/>
                      </a:lnTo>
                      <a:lnTo>
                        <a:pt x="312" y="178"/>
                      </a:lnTo>
                      <a:lnTo>
                        <a:pt x="332" y="174"/>
                      </a:lnTo>
                      <a:lnTo>
                        <a:pt x="342" y="182"/>
                      </a:lnTo>
                      <a:lnTo>
                        <a:pt x="334" y="198"/>
                      </a:lnTo>
                      <a:lnTo>
                        <a:pt x="316" y="198"/>
                      </a:lnTo>
                      <a:lnTo>
                        <a:pt x="308" y="222"/>
                      </a:lnTo>
                      <a:lnTo>
                        <a:pt x="302" y="238"/>
                      </a:lnTo>
                      <a:lnTo>
                        <a:pt x="302" y="254"/>
                      </a:lnTo>
                      <a:lnTo>
                        <a:pt x="280" y="248"/>
                      </a:lnTo>
                      <a:lnTo>
                        <a:pt x="268" y="232"/>
                      </a:lnTo>
                      <a:lnTo>
                        <a:pt x="256" y="238"/>
                      </a:lnTo>
                      <a:lnTo>
                        <a:pt x="244" y="244"/>
                      </a:lnTo>
                      <a:lnTo>
                        <a:pt x="228" y="244"/>
                      </a:lnTo>
                      <a:lnTo>
                        <a:pt x="212" y="256"/>
                      </a:lnTo>
                      <a:lnTo>
                        <a:pt x="176" y="270"/>
                      </a:lnTo>
                      <a:lnTo>
                        <a:pt x="142" y="264"/>
                      </a:lnTo>
                      <a:lnTo>
                        <a:pt x="124" y="256"/>
                      </a:lnTo>
                      <a:lnTo>
                        <a:pt x="92" y="250"/>
                      </a:lnTo>
                      <a:lnTo>
                        <a:pt x="90" y="232"/>
                      </a:lnTo>
                      <a:lnTo>
                        <a:pt x="74" y="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0" name="Russia">
                  <a:extLst>
                    <a:ext uri="{FF2B5EF4-FFF2-40B4-BE49-F238E27FC236}">
                      <a16:creationId xmlns="" xmlns:a16="http://schemas.microsoft.com/office/drawing/2014/main" id="{949D4C02-F8CD-46AB-A0D1-7E7FA63203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887912" y="1706880"/>
                  <a:ext cx="4256088" cy="1938337"/>
                </a:xfrm>
                <a:custGeom>
                  <a:avLst/>
                  <a:gdLst>
                    <a:gd name="T0" fmla="*/ 2147483647 w 3031"/>
                    <a:gd name="T1" fmla="*/ 2147483647 h 1383"/>
                    <a:gd name="T2" fmla="*/ 2147483647 w 3031"/>
                    <a:gd name="T3" fmla="*/ 2147483647 h 1383"/>
                    <a:gd name="T4" fmla="*/ 2147483647 w 3031"/>
                    <a:gd name="T5" fmla="*/ 2147483647 h 1383"/>
                    <a:gd name="T6" fmla="*/ 2147483647 w 3031"/>
                    <a:gd name="T7" fmla="*/ 2147483647 h 1383"/>
                    <a:gd name="T8" fmla="*/ 2147483647 w 3031"/>
                    <a:gd name="T9" fmla="*/ 2147483647 h 1383"/>
                    <a:gd name="T10" fmla="*/ 2147483647 w 3031"/>
                    <a:gd name="T11" fmla="*/ 2147483647 h 1383"/>
                    <a:gd name="T12" fmla="*/ 2147483647 w 3031"/>
                    <a:gd name="T13" fmla="*/ 2147483647 h 1383"/>
                    <a:gd name="T14" fmla="*/ 2147483647 w 3031"/>
                    <a:gd name="T15" fmla="*/ 2147483647 h 1383"/>
                    <a:gd name="T16" fmla="*/ 2147483647 w 3031"/>
                    <a:gd name="T17" fmla="*/ 2147483647 h 1383"/>
                    <a:gd name="T18" fmla="*/ 2147483647 w 3031"/>
                    <a:gd name="T19" fmla="*/ 2147483647 h 1383"/>
                    <a:gd name="T20" fmla="*/ 2147483647 w 3031"/>
                    <a:gd name="T21" fmla="*/ 2147483647 h 1383"/>
                    <a:gd name="T22" fmla="*/ 2147483647 w 3031"/>
                    <a:gd name="T23" fmla="*/ 2147483647 h 1383"/>
                    <a:gd name="T24" fmla="*/ 2147483647 w 3031"/>
                    <a:gd name="T25" fmla="*/ 2147483647 h 1383"/>
                    <a:gd name="T26" fmla="*/ 2147483647 w 3031"/>
                    <a:gd name="T27" fmla="*/ 2147483647 h 1383"/>
                    <a:gd name="T28" fmla="*/ 2147483647 w 3031"/>
                    <a:gd name="T29" fmla="*/ 2147483647 h 1383"/>
                    <a:gd name="T30" fmla="*/ 2147483647 w 3031"/>
                    <a:gd name="T31" fmla="*/ 2147483647 h 1383"/>
                    <a:gd name="T32" fmla="*/ 2147483647 w 3031"/>
                    <a:gd name="T33" fmla="*/ 2147483647 h 1383"/>
                    <a:gd name="T34" fmla="*/ 2147483647 w 3031"/>
                    <a:gd name="T35" fmla="*/ 2147483647 h 1383"/>
                    <a:gd name="T36" fmla="*/ 2147483647 w 3031"/>
                    <a:gd name="T37" fmla="*/ 2147483647 h 1383"/>
                    <a:gd name="T38" fmla="*/ 2147483647 w 3031"/>
                    <a:gd name="T39" fmla="*/ 2147483647 h 1383"/>
                    <a:gd name="T40" fmla="*/ 2147483647 w 3031"/>
                    <a:gd name="T41" fmla="*/ 2147483647 h 1383"/>
                    <a:gd name="T42" fmla="*/ 2147483647 w 3031"/>
                    <a:gd name="T43" fmla="*/ 2147483647 h 1383"/>
                    <a:gd name="T44" fmla="*/ 2147483647 w 3031"/>
                    <a:gd name="T45" fmla="*/ 2147483647 h 1383"/>
                    <a:gd name="T46" fmla="*/ 2147483647 w 3031"/>
                    <a:gd name="T47" fmla="*/ 2147483647 h 1383"/>
                    <a:gd name="T48" fmla="*/ 2147483647 w 3031"/>
                    <a:gd name="T49" fmla="*/ 2147483647 h 1383"/>
                    <a:gd name="T50" fmla="*/ 2147483647 w 3031"/>
                    <a:gd name="T51" fmla="*/ 2147483647 h 1383"/>
                    <a:gd name="T52" fmla="*/ 2147483647 w 3031"/>
                    <a:gd name="T53" fmla="*/ 2147483647 h 1383"/>
                    <a:gd name="T54" fmla="*/ 2147483647 w 3031"/>
                    <a:gd name="T55" fmla="*/ 2147483647 h 1383"/>
                    <a:gd name="T56" fmla="*/ 2147483647 w 3031"/>
                    <a:gd name="T57" fmla="*/ 2147483647 h 1383"/>
                    <a:gd name="T58" fmla="*/ 2147483647 w 3031"/>
                    <a:gd name="T59" fmla="*/ 2147483647 h 1383"/>
                    <a:gd name="T60" fmla="*/ 2147483647 w 3031"/>
                    <a:gd name="T61" fmla="*/ 2147483647 h 1383"/>
                    <a:gd name="T62" fmla="*/ 2147483647 w 3031"/>
                    <a:gd name="T63" fmla="*/ 2147483647 h 1383"/>
                    <a:gd name="T64" fmla="*/ 2147483647 w 3031"/>
                    <a:gd name="T65" fmla="*/ 2147483647 h 1383"/>
                    <a:gd name="T66" fmla="*/ 2147483647 w 3031"/>
                    <a:gd name="T67" fmla="*/ 2147483647 h 1383"/>
                    <a:gd name="T68" fmla="*/ 2147483647 w 3031"/>
                    <a:gd name="T69" fmla="*/ 2147483647 h 1383"/>
                    <a:gd name="T70" fmla="*/ 2147483647 w 3031"/>
                    <a:gd name="T71" fmla="*/ 2147483647 h 1383"/>
                    <a:gd name="T72" fmla="*/ 2147483647 w 3031"/>
                    <a:gd name="T73" fmla="*/ 2147483647 h 1383"/>
                    <a:gd name="T74" fmla="*/ 2147483647 w 3031"/>
                    <a:gd name="T75" fmla="*/ 2147483647 h 1383"/>
                    <a:gd name="T76" fmla="*/ 2147483647 w 3031"/>
                    <a:gd name="T77" fmla="*/ 2147483647 h 1383"/>
                    <a:gd name="T78" fmla="*/ 2147483647 w 3031"/>
                    <a:gd name="T79" fmla="*/ 2147483647 h 1383"/>
                    <a:gd name="T80" fmla="*/ 2147483647 w 3031"/>
                    <a:gd name="T81" fmla="*/ 2147483647 h 1383"/>
                    <a:gd name="T82" fmla="*/ 2147483647 w 3031"/>
                    <a:gd name="T83" fmla="*/ 2147483647 h 1383"/>
                    <a:gd name="T84" fmla="*/ 2147483647 w 3031"/>
                    <a:gd name="T85" fmla="*/ 2147483647 h 1383"/>
                    <a:gd name="T86" fmla="*/ 2147483647 w 3031"/>
                    <a:gd name="T87" fmla="*/ 2147483647 h 1383"/>
                    <a:gd name="T88" fmla="*/ 2147483647 w 3031"/>
                    <a:gd name="T89" fmla="*/ 2147483647 h 1383"/>
                    <a:gd name="T90" fmla="*/ 2147483647 w 3031"/>
                    <a:gd name="T91" fmla="*/ 2147483647 h 1383"/>
                    <a:gd name="T92" fmla="*/ 2147483647 w 3031"/>
                    <a:gd name="T93" fmla="*/ 2147483647 h 1383"/>
                    <a:gd name="T94" fmla="*/ 2147483647 w 3031"/>
                    <a:gd name="T95" fmla="*/ 2147483647 h 1383"/>
                    <a:gd name="T96" fmla="*/ 2147483647 w 3031"/>
                    <a:gd name="T97" fmla="*/ 2147483647 h 1383"/>
                    <a:gd name="T98" fmla="*/ 2147483647 w 3031"/>
                    <a:gd name="T99" fmla="*/ 2147483647 h 1383"/>
                    <a:gd name="T100" fmla="*/ 2147483647 w 3031"/>
                    <a:gd name="T101" fmla="*/ 2147483647 h 1383"/>
                    <a:gd name="T102" fmla="*/ 2147483647 w 3031"/>
                    <a:gd name="T103" fmla="*/ 2147483647 h 1383"/>
                    <a:gd name="T104" fmla="*/ 2147483647 w 3031"/>
                    <a:gd name="T105" fmla="*/ 2147483647 h 1383"/>
                    <a:gd name="T106" fmla="*/ 2147483647 w 3031"/>
                    <a:gd name="T107" fmla="*/ 2147483647 h 1383"/>
                    <a:gd name="T108" fmla="*/ 2147483647 w 3031"/>
                    <a:gd name="T109" fmla="*/ 2147483647 h 1383"/>
                    <a:gd name="T110" fmla="*/ 2147483647 w 3031"/>
                    <a:gd name="T111" fmla="*/ 2147483647 h 1383"/>
                    <a:gd name="T112" fmla="*/ 2147483647 w 3031"/>
                    <a:gd name="T113" fmla="*/ 2147483647 h 1383"/>
                    <a:gd name="T114" fmla="*/ 2147483647 w 3031"/>
                    <a:gd name="T115" fmla="*/ 2147483647 h 1383"/>
                    <a:gd name="T116" fmla="*/ 2147483647 w 3031"/>
                    <a:gd name="T117" fmla="*/ 2147483647 h 1383"/>
                    <a:gd name="T118" fmla="*/ 2147483647 w 3031"/>
                    <a:gd name="T119" fmla="*/ 2147483647 h 1383"/>
                    <a:gd name="T120" fmla="*/ 0 w 3031"/>
                    <a:gd name="T121" fmla="*/ 2147483647 h 138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31"/>
                    <a:gd name="T184" fmla="*/ 0 h 1383"/>
                    <a:gd name="T185" fmla="*/ 3031 w 3031"/>
                    <a:gd name="T186" fmla="*/ 1383 h 138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31" h="1383">
                      <a:moveTo>
                        <a:pt x="1186" y="156"/>
                      </a:moveTo>
                      <a:lnTo>
                        <a:pt x="1181" y="149"/>
                      </a:lnTo>
                      <a:lnTo>
                        <a:pt x="1181" y="142"/>
                      </a:lnTo>
                      <a:lnTo>
                        <a:pt x="1186" y="140"/>
                      </a:lnTo>
                      <a:lnTo>
                        <a:pt x="1193" y="142"/>
                      </a:lnTo>
                      <a:lnTo>
                        <a:pt x="1207" y="128"/>
                      </a:lnTo>
                      <a:lnTo>
                        <a:pt x="1233" y="114"/>
                      </a:lnTo>
                      <a:lnTo>
                        <a:pt x="1261" y="104"/>
                      </a:lnTo>
                      <a:lnTo>
                        <a:pt x="1266" y="100"/>
                      </a:lnTo>
                      <a:lnTo>
                        <a:pt x="1294" y="92"/>
                      </a:lnTo>
                      <a:lnTo>
                        <a:pt x="1285" y="88"/>
                      </a:lnTo>
                      <a:lnTo>
                        <a:pt x="1283" y="83"/>
                      </a:lnTo>
                      <a:lnTo>
                        <a:pt x="1297" y="76"/>
                      </a:lnTo>
                      <a:lnTo>
                        <a:pt x="1316" y="74"/>
                      </a:lnTo>
                      <a:lnTo>
                        <a:pt x="1337" y="76"/>
                      </a:lnTo>
                      <a:lnTo>
                        <a:pt x="1332" y="85"/>
                      </a:lnTo>
                      <a:lnTo>
                        <a:pt x="1342" y="85"/>
                      </a:lnTo>
                      <a:lnTo>
                        <a:pt x="1356" y="83"/>
                      </a:lnTo>
                      <a:lnTo>
                        <a:pt x="1372" y="69"/>
                      </a:lnTo>
                      <a:lnTo>
                        <a:pt x="1370" y="57"/>
                      </a:lnTo>
                      <a:lnTo>
                        <a:pt x="1413" y="57"/>
                      </a:lnTo>
                      <a:lnTo>
                        <a:pt x="1406" y="50"/>
                      </a:lnTo>
                      <a:lnTo>
                        <a:pt x="1420" y="19"/>
                      </a:lnTo>
                      <a:lnTo>
                        <a:pt x="1439" y="10"/>
                      </a:lnTo>
                      <a:lnTo>
                        <a:pt x="1443" y="10"/>
                      </a:lnTo>
                      <a:lnTo>
                        <a:pt x="1453" y="3"/>
                      </a:lnTo>
                      <a:lnTo>
                        <a:pt x="1465" y="0"/>
                      </a:lnTo>
                      <a:lnTo>
                        <a:pt x="1472" y="7"/>
                      </a:lnTo>
                      <a:lnTo>
                        <a:pt x="1476" y="7"/>
                      </a:lnTo>
                      <a:lnTo>
                        <a:pt x="1486" y="17"/>
                      </a:lnTo>
                      <a:lnTo>
                        <a:pt x="1469" y="29"/>
                      </a:lnTo>
                      <a:lnTo>
                        <a:pt x="1493" y="36"/>
                      </a:lnTo>
                      <a:lnTo>
                        <a:pt x="1495" y="33"/>
                      </a:lnTo>
                      <a:lnTo>
                        <a:pt x="1500" y="38"/>
                      </a:lnTo>
                      <a:lnTo>
                        <a:pt x="1491" y="48"/>
                      </a:lnTo>
                      <a:lnTo>
                        <a:pt x="1488" y="62"/>
                      </a:lnTo>
                      <a:lnTo>
                        <a:pt x="1502" y="59"/>
                      </a:lnTo>
                      <a:lnTo>
                        <a:pt x="1514" y="48"/>
                      </a:lnTo>
                      <a:lnTo>
                        <a:pt x="1526" y="48"/>
                      </a:lnTo>
                      <a:lnTo>
                        <a:pt x="1535" y="43"/>
                      </a:lnTo>
                      <a:lnTo>
                        <a:pt x="1568" y="41"/>
                      </a:lnTo>
                      <a:lnTo>
                        <a:pt x="1566" y="45"/>
                      </a:lnTo>
                      <a:lnTo>
                        <a:pt x="1587" y="66"/>
                      </a:lnTo>
                      <a:lnTo>
                        <a:pt x="1592" y="66"/>
                      </a:lnTo>
                      <a:lnTo>
                        <a:pt x="1599" y="74"/>
                      </a:lnTo>
                      <a:lnTo>
                        <a:pt x="1594" y="76"/>
                      </a:lnTo>
                      <a:lnTo>
                        <a:pt x="1599" y="81"/>
                      </a:lnTo>
                      <a:lnTo>
                        <a:pt x="1594" y="97"/>
                      </a:lnTo>
                      <a:lnTo>
                        <a:pt x="1587" y="95"/>
                      </a:lnTo>
                      <a:lnTo>
                        <a:pt x="1585" y="95"/>
                      </a:lnTo>
                      <a:lnTo>
                        <a:pt x="1585" y="92"/>
                      </a:lnTo>
                      <a:lnTo>
                        <a:pt x="1583" y="92"/>
                      </a:lnTo>
                      <a:lnTo>
                        <a:pt x="1585" y="104"/>
                      </a:lnTo>
                      <a:lnTo>
                        <a:pt x="1592" y="104"/>
                      </a:lnTo>
                      <a:lnTo>
                        <a:pt x="1592" y="111"/>
                      </a:lnTo>
                      <a:lnTo>
                        <a:pt x="1580" y="133"/>
                      </a:lnTo>
                      <a:lnTo>
                        <a:pt x="1568" y="135"/>
                      </a:lnTo>
                      <a:lnTo>
                        <a:pt x="1557" y="159"/>
                      </a:lnTo>
                      <a:lnTo>
                        <a:pt x="1554" y="163"/>
                      </a:lnTo>
                      <a:lnTo>
                        <a:pt x="1547" y="166"/>
                      </a:lnTo>
                      <a:lnTo>
                        <a:pt x="1540" y="182"/>
                      </a:lnTo>
                      <a:lnTo>
                        <a:pt x="1531" y="189"/>
                      </a:lnTo>
                      <a:lnTo>
                        <a:pt x="1526" y="189"/>
                      </a:lnTo>
                      <a:lnTo>
                        <a:pt x="1524" y="194"/>
                      </a:lnTo>
                      <a:lnTo>
                        <a:pt x="1526" y="213"/>
                      </a:lnTo>
                      <a:lnTo>
                        <a:pt x="1540" y="218"/>
                      </a:lnTo>
                      <a:lnTo>
                        <a:pt x="1547" y="206"/>
                      </a:lnTo>
                      <a:lnTo>
                        <a:pt x="1583" y="201"/>
                      </a:lnTo>
                      <a:lnTo>
                        <a:pt x="1599" y="182"/>
                      </a:lnTo>
                      <a:lnTo>
                        <a:pt x="1609" y="187"/>
                      </a:lnTo>
                      <a:lnTo>
                        <a:pt x="1628" y="173"/>
                      </a:lnTo>
                      <a:lnTo>
                        <a:pt x="1606" y="178"/>
                      </a:lnTo>
                      <a:lnTo>
                        <a:pt x="1616" y="156"/>
                      </a:lnTo>
                      <a:lnTo>
                        <a:pt x="1625" y="159"/>
                      </a:lnTo>
                      <a:lnTo>
                        <a:pt x="1635" y="152"/>
                      </a:lnTo>
                      <a:lnTo>
                        <a:pt x="1632" y="163"/>
                      </a:lnTo>
                      <a:lnTo>
                        <a:pt x="1658" y="173"/>
                      </a:lnTo>
                      <a:lnTo>
                        <a:pt x="1663" y="156"/>
                      </a:lnTo>
                      <a:lnTo>
                        <a:pt x="1670" y="178"/>
                      </a:lnTo>
                      <a:lnTo>
                        <a:pt x="1668" y="194"/>
                      </a:lnTo>
                      <a:lnTo>
                        <a:pt x="1663" y="206"/>
                      </a:lnTo>
                      <a:lnTo>
                        <a:pt x="1670" y="222"/>
                      </a:lnTo>
                      <a:lnTo>
                        <a:pt x="1684" y="206"/>
                      </a:lnTo>
                      <a:lnTo>
                        <a:pt x="1672" y="194"/>
                      </a:lnTo>
                      <a:lnTo>
                        <a:pt x="1684" y="182"/>
                      </a:lnTo>
                      <a:lnTo>
                        <a:pt x="1701" y="175"/>
                      </a:lnTo>
                      <a:lnTo>
                        <a:pt x="1710" y="168"/>
                      </a:lnTo>
                      <a:lnTo>
                        <a:pt x="1720" y="173"/>
                      </a:lnTo>
                      <a:lnTo>
                        <a:pt x="1736" y="173"/>
                      </a:lnTo>
                      <a:lnTo>
                        <a:pt x="1743" y="178"/>
                      </a:lnTo>
                      <a:lnTo>
                        <a:pt x="1762" y="175"/>
                      </a:lnTo>
                      <a:lnTo>
                        <a:pt x="1769" y="182"/>
                      </a:lnTo>
                      <a:lnTo>
                        <a:pt x="1762" y="185"/>
                      </a:lnTo>
                      <a:lnTo>
                        <a:pt x="1762" y="201"/>
                      </a:lnTo>
                      <a:lnTo>
                        <a:pt x="1788" y="213"/>
                      </a:lnTo>
                      <a:lnTo>
                        <a:pt x="1802" y="215"/>
                      </a:lnTo>
                      <a:lnTo>
                        <a:pt x="1821" y="211"/>
                      </a:lnTo>
                      <a:lnTo>
                        <a:pt x="1838" y="220"/>
                      </a:lnTo>
                      <a:lnTo>
                        <a:pt x="1857" y="201"/>
                      </a:lnTo>
                      <a:lnTo>
                        <a:pt x="1840" y="189"/>
                      </a:lnTo>
                      <a:lnTo>
                        <a:pt x="1843" y="168"/>
                      </a:lnTo>
                      <a:lnTo>
                        <a:pt x="1850" y="168"/>
                      </a:lnTo>
                      <a:lnTo>
                        <a:pt x="1857" y="159"/>
                      </a:lnTo>
                      <a:lnTo>
                        <a:pt x="1880" y="166"/>
                      </a:lnTo>
                      <a:lnTo>
                        <a:pt x="1887" y="175"/>
                      </a:lnTo>
                      <a:lnTo>
                        <a:pt x="1904" y="182"/>
                      </a:lnTo>
                      <a:lnTo>
                        <a:pt x="1902" y="189"/>
                      </a:lnTo>
                      <a:lnTo>
                        <a:pt x="1913" y="187"/>
                      </a:lnTo>
                      <a:lnTo>
                        <a:pt x="1958" y="211"/>
                      </a:lnTo>
                      <a:lnTo>
                        <a:pt x="1954" y="237"/>
                      </a:lnTo>
                      <a:lnTo>
                        <a:pt x="1944" y="239"/>
                      </a:lnTo>
                      <a:lnTo>
                        <a:pt x="1951" y="246"/>
                      </a:lnTo>
                      <a:lnTo>
                        <a:pt x="1946" y="265"/>
                      </a:lnTo>
                      <a:lnTo>
                        <a:pt x="1935" y="260"/>
                      </a:lnTo>
                      <a:lnTo>
                        <a:pt x="1944" y="284"/>
                      </a:lnTo>
                      <a:lnTo>
                        <a:pt x="1954" y="284"/>
                      </a:lnTo>
                      <a:lnTo>
                        <a:pt x="1951" y="296"/>
                      </a:lnTo>
                      <a:lnTo>
                        <a:pt x="1998" y="357"/>
                      </a:lnTo>
                      <a:lnTo>
                        <a:pt x="2010" y="322"/>
                      </a:lnTo>
                      <a:lnTo>
                        <a:pt x="2017" y="274"/>
                      </a:lnTo>
                      <a:lnTo>
                        <a:pt x="2036" y="305"/>
                      </a:lnTo>
                      <a:lnTo>
                        <a:pt x="2062" y="303"/>
                      </a:lnTo>
                      <a:lnTo>
                        <a:pt x="2069" y="293"/>
                      </a:lnTo>
                      <a:lnTo>
                        <a:pt x="2079" y="300"/>
                      </a:lnTo>
                      <a:lnTo>
                        <a:pt x="2095" y="298"/>
                      </a:lnTo>
                      <a:lnTo>
                        <a:pt x="2112" y="317"/>
                      </a:lnTo>
                      <a:lnTo>
                        <a:pt x="2121" y="317"/>
                      </a:lnTo>
                      <a:lnTo>
                        <a:pt x="2121" y="298"/>
                      </a:lnTo>
                      <a:lnTo>
                        <a:pt x="2128" y="293"/>
                      </a:lnTo>
                      <a:lnTo>
                        <a:pt x="2138" y="303"/>
                      </a:lnTo>
                      <a:lnTo>
                        <a:pt x="2154" y="300"/>
                      </a:lnTo>
                      <a:lnTo>
                        <a:pt x="2140" y="272"/>
                      </a:lnTo>
                      <a:lnTo>
                        <a:pt x="2147" y="263"/>
                      </a:lnTo>
                      <a:lnTo>
                        <a:pt x="2138" y="258"/>
                      </a:lnTo>
                      <a:lnTo>
                        <a:pt x="2147" y="244"/>
                      </a:lnTo>
                      <a:lnTo>
                        <a:pt x="2157" y="244"/>
                      </a:lnTo>
                      <a:lnTo>
                        <a:pt x="2168" y="234"/>
                      </a:lnTo>
                      <a:lnTo>
                        <a:pt x="2161" y="225"/>
                      </a:lnTo>
                      <a:lnTo>
                        <a:pt x="2249" y="241"/>
                      </a:lnTo>
                      <a:lnTo>
                        <a:pt x="2275" y="248"/>
                      </a:lnTo>
                      <a:lnTo>
                        <a:pt x="2298" y="251"/>
                      </a:lnTo>
                      <a:lnTo>
                        <a:pt x="2317" y="256"/>
                      </a:lnTo>
                      <a:lnTo>
                        <a:pt x="2329" y="265"/>
                      </a:lnTo>
                      <a:lnTo>
                        <a:pt x="2329" y="279"/>
                      </a:lnTo>
                      <a:lnTo>
                        <a:pt x="2322" y="281"/>
                      </a:lnTo>
                      <a:lnTo>
                        <a:pt x="2317" y="277"/>
                      </a:lnTo>
                      <a:lnTo>
                        <a:pt x="2310" y="289"/>
                      </a:lnTo>
                      <a:lnTo>
                        <a:pt x="2324" y="293"/>
                      </a:lnTo>
                      <a:lnTo>
                        <a:pt x="2331" y="298"/>
                      </a:lnTo>
                      <a:lnTo>
                        <a:pt x="2339" y="310"/>
                      </a:lnTo>
                      <a:lnTo>
                        <a:pt x="2350" y="307"/>
                      </a:lnTo>
                      <a:lnTo>
                        <a:pt x="2362" y="324"/>
                      </a:lnTo>
                      <a:lnTo>
                        <a:pt x="2360" y="333"/>
                      </a:lnTo>
                      <a:lnTo>
                        <a:pt x="2381" y="345"/>
                      </a:lnTo>
                      <a:lnTo>
                        <a:pt x="2440" y="336"/>
                      </a:lnTo>
                      <a:lnTo>
                        <a:pt x="2468" y="329"/>
                      </a:lnTo>
                      <a:lnTo>
                        <a:pt x="2492" y="341"/>
                      </a:lnTo>
                      <a:lnTo>
                        <a:pt x="2506" y="352"/>
                      </a:lnTo>
                      <a:lnTo>
                        <a:pt x="2509" y="374"/>
                      </a:lnTo>
                      <a:lnTo>
                        <a:pt x="2502" y="383"/>
                      </a:lnTo>
                      <a:lnTo>
                        <a:pt x="2506" y="404"/>
                      </a:lnTo>
                      <a:lnTo>
                        <a:pt x="2520" y="428"/>
                      </a:lnTo>
                      <a:lnTo>
                        <a:pt x="2542" y="414"/>
                      </a:lnTo>
                      <a:lnTo>
                        <a:pt x="2579" y="414"/>
                      </a:lnTo>
                      <a:lnTo>
                        <a:pt x="2587" y="404"/>
                      </a:lnTo>
                      <a:lnTo>
                        <a:pt x="2594" y="414"/>
                      </a:lnTo>
                      <a:lnTo>
                        <a:pt x="2634" y="416"/>
                      </a:lnTo>
                      <a:lnTo>
                        <a:pt x="2650" y="404"/>
                      </a:lnTo>
                      <a:lnTo>
                        <a:pt x="2657" y="419"/>
                      </a:lnTo>
                      <a:lnTo>
                        <a:pt x="2657" y="430"/>
                      </a:lnTo>
                      <a:lnTo>
                        <a:pt x="2669" y="445"/>
                      </a:lnTo>
                      <a:lnTo>
                        <a:pt x="2669" y="456"/>
                      </a:lnTo>
                      <a:lnTo>
                        <a:pt x="2691" y="459"/>
                      </a:lnTo>
                      <a:lnTo>
                        <a:pt x="2709" y="445"/>
                      </a:lnTo>
                      <a:lnTo>
                        <a:pt x="2698" y="409"/>
                      </a:lnTo>
                      <a:lnTo>
                        <a:pt x="2691" y="407"/>
                      </a:lnTo>
                      <a:lnTo>
                        <a:pt x="2698" y="397"/>
                      </a:lnTo>
                      <a:lnTo>
                        <a:pt x="2695" y="385"/>
                      </a:lnTo>
                      <a:lnTo>
                        <a:pt x="2740" y="400"/>
                      </a:lnTo>
                      <a:lnTo>
                        <a:pt x="2802" y="404"/>
                      </a:lnTo>
                      <a:lnTo>
                        <a:pt x="2809" y="414"/>
                      </a:lnTo>
                      <a:lnTo>
                        <a:pt x="2828" y="423"/>
                      </a:lnTo>
                      <a:lnTo>
                        <a:pt x="2846" y="423"/>
                      </a:lnTo>
                      <a:lnTo>
                        <a:pt x="2910" y="482"/>
                      </a:lnTo>
                      <a:lnTo>
                        <a:pt x="2991" y="501"/>
                      </a:lnTo>
                      <a:lnTo>
                        <a:pt x="3031" y="553"/>
                      </a:lnTo>
                      <a:lnTo>
                        <a:pt x="2979" y="634"/>
                      </a:lnTo>
                      <a:lnTo>
                        <a:pt x="2920" y="612"/>
                      </a:lnTo>
                      <a:lnTo>
                        <a:pt x="2887" y="605"/>
                      </a:lnTo>
                      <a:lnTo>
                        <a:pt x="2851" y="652"/>
                      </a:lnTo>
                      <a:lnTo>
                        <a:pt x="2816" y="645"/>
                      </a:lnTo>
                      <a:lnTo>
                        <a:pt x="2823" y="664"/>
                      </a:lnTo>
                      <a:lnTo>
                        <a:pt x="2839" y="664"/>
                      </a:lnTo>
                      <a:lnTo>
                        <a:pt x="2839" y="693"/>
                      </a:lnTo>
                      <a:lnTo>
                        <a:pt x="2846" y="704"/>
                      </a:lnTo>
                      <a:lnTo>
                        <a:pt x="2849" y="704"/>
                      </a:lnTo>
                      <a:lnTo>
                        <a:pt x="2854" y="712"/>
                      </a:lnTo>
                      <a:lnTo>
                        <a:pt x="2854" y="714"/>
                      </a:lnTo>
                      <a:lnTo>
                        <a:pt x="2861" y="723"/>
                      </a:lnTo>
                      <a:lnTo>
                        <a:pt x="2854" y="730"/>
                      </a:lnTo>
                      <a:lnTo>
                        <a:pt x="2851" y="737"/>
                      </a:lnTo>
                      <a:lnTo>
                        <a:pt x="2832" y="730"/>
                      </a:lnTo>
                      <a:lnTo>
                        <a:pt x="2813" y="730"/>
                      </a:lnTo>
                      <a:lnTo>
                        <a:pt x="2724" y="789"/>
                      </a:lnTo>
                      <a:lnTo>
                        <a:pt x="2717" y="811"/>
                      </a:lnTo>
                      <a:lnTo>
                        <a:pt x="2709" y="815"/>
                      </a:lnTo>
                      <a:lnTo>
                        <a:pt x="2698" y="837"/>
                      </a:lnTo>
                      <a:lnTo>
                        <a:pt x="2691" y="834"/>
                      </a:lnTo>
                      <a:lnTo>
                        <a:pt x="2691" y="827"/>
                      </a:lnTo>
                      <a:lnTo>
                        <a:pt x="2683" y="811"/>
                      </a:lnTo>
                      <a:lnTo>
                        <a:pt x="2657" y="808"/>
                      </a:lnTo>
                      <a:lnTo>
                        <a:pt x="2620" y="841"/>
                      </a:lnTo>
                      <a:lnTo>
                        <a:pt x="2617" y="823"/>
                      </a:lnTo>
                      <a:lnTo>
                        <a:pt x="2598" y="841"/>
                      </a:lnTo>
                      <a:lnTo>
                        <a:pt x="2579" y="834"/>
                      </a:lnTo>
                      <a:lnTo>
                        <a:pt x="2551" y="882"/>
                      </a:lnTo>
                      <a:lnTo>
                        <a:pt x="2542" y="908"/>
                      </a:lnTo>
                      <a:lnTo>
                        <a:pt x="2558" y="908"/>
                      </a:lnTo>
                      <a:lnTo>
                        <a:pt x="2565" y="915"/>
                      </a:lnTo>
                      <a:lnTo>
                        <a:pt x="2558" y="922"/>
                      </a:lnTo>
                      <a:lnTo>
                        <a:pt x="2558" y="945"/>
                      </a:lnTo>
                      <a:lnTo>
                        <a:pt x="2565" y="945"/>
                      </a:lnTo>
                      <a:lnTo>
                        <a:pt x="2565" y="964"/>
                      </a:lnTo>
                      <a:lnTo>
                        <a:pt x="2558" y="974"/>
                      </a:lnTo>
                      <a:lnTo>
                        <a:pt x="2546" y="960"/>
                      </a:lnTo>
                      <a:lnTo>
                        <a:pt x="2539" y="978"/>
                      </a:lnTo>
                      <a:lnTo>
                        <a:pt x="2539" y="997"/>
                      </a:lnTo>
                      <a:lnTo>
                        <a:pt x="2546" y="1012"/>
                      </a:lnTo>
                      <a:lnTo>
                        <a:pt x="2532" y="1023"/>
                      </a:lnTo>
                      <a:lnTo>
                        <a:pt x="2532" y="1016"/>
                      </a:lnTo>
                      <a:lnTo>
                        <a:pt x="2516" y="1023"/>
                      </a:lnTo>
                      <a:lnTo>
                        <a:pt x="2506" y="1042"/>
                      </a:lnTo>
                      <a:lnTo>
                        <a:pt x="2513" y="1052"/>
                      </a:lnTo>
                      <a:lnTo>
                        <a:pt x="2513" y="1064"/>
                      </a:lnTo>
                      <a:lnTo>
                        <a:pt x="2499" y="1056"/>
                      </a:lnTo>
                      <a:lnTo>
                        <a:pt x="2480" y="1075"/>
                      </a:lnTo>
                      <a:lnTo>
                        <a:pt x="2483" y="1085"/>
                      </a:lnTo>
                      <a:lnTo>
                        <a:pt x="2454" y="1130"/>
                      </a:lnTo>
                      <a:lnTo>
                        <a:pt x="2447" y="1111"/>
                      </a:lnTo>
                      <a:lnTo>
                        <a:pt x="2447" y="1097"/>
                      </a:lnTo>
                      <a:lnTo>
                        <a:pt x="2440" y="1075"/>
                      </a:lnTo>
                      <a:lnTo>
                        <a:pt x="2438" y="1052"/>
                      </a:lnTo>
                      <a:lnTo>
                        <a:pt x="2428" y="997"/>
                      </a:lnTo>
                      <a:lnTo>
                        <a:pt x="2428" y="967"/>
                      </a:lnTo>
                      <a:lnTo>
                        <a:pt x="2435" y="948"/>
                      </a:lnTo>
                      <a:lnTo>
                        <a:pt x="2435" y="938"/>
                      </a:lnTo>
                      <a:lnTo>
                        <a:pt x="2442" y="938"/>
                      </a:lnTo>
                      <a:lnTo>
                        <a:pt x="2454" y="915"/>
                      </a:lnTo>
                      <a:lnTo>
                        <a:pt x="2450" y="908"/>
                      </a:lnTo>
                      <a:lnTo>
                        <a:pt x="2454" y="903"/>
                      </a:lnTo>
                      <a:lnTo>
                        <a:pt x="2468" y="908"/>
                      </a:lnTo>
                      <a:lnTo>
                        <a:pt x="2468" y="898"/>
                      </a:lnTo>
                      <a:lnTo>
                        <a:pt x="2476" y="898"/>
                      </a:lnTo>
                      <a:lnTo>
                        <a:pt x="2506" y="870"/>
                      </a:lnTo>
                      <a:lnTo>
                        <a:pt x="2509" y="860"/>
                      </a:lnTo>
                      <a:lnTo>
                        <a:pt x="2572" y="797"/>
                      </a:lnTo>
                      <a:lnTo>
                        <a:pt x="2579" y="745"/>
                      </a:lnTo>
                      <a:lnTo>
                        <a:pt x="2594" y="737"/>
                      </a:lnTo>
                      <a:lnTo>
                        <a:pt x="2587" y="723"/>
                      </a:lnTo>
                      <a:lnTo>
                        <a:pt x="2565" y="730"/>
                      </a:lnTo>
                      <a:lnTo>
                        <a:pt x="2565" y="766"/>
                      </a:lnTo>
                      <a:lnTo>
                        <a:pt x="2549" y="768"/>
                      </a:lnTo>
                      <a:lnTo>
                        <a:pt x="2523" y="808"/>
                      </a:lnTo>
                      <a:lnTo>
                        <a:pt x="2513" y="815"/>
                      </a:lnTo>
                      <a:lnTo>
                        <a:pt x="2516" y="797"/>
                      </a:lnTo>
                      <a:lnTo>
                        <a:pt x="2506" y="792"/>
                      </a:lnTo>
                      <a:lnTo>
                        <a:pt x="2520" y="759"/>
                      </a:lnTo>
                      <a:lnTo>
                        <a:pt x="2506" y="768"/>
                      </a:lnTo>
                      <a:lnTo>
                        <a:pt x="2499" y="759"/>
                      </a:lnTo>
                      <a:lnTo>
                        <a:pt x="2464" y="763"/>
                      </a:lnTo>
                      <a:lnTo>
                        <a:pt x="2447" y="778"/>
                      </a:lnTo>
                      <a:lnTo>
                        <a:pt x="2447" y="789"/>
                      </a:lnTo>
                      <a:lnTo>
                        <a:pt x="2409" y="830"/>
                      </a:lnTo>
                      <a:lnTo>
                        <a:pt x="2402" y="849"/>
                      </a:lnTo>
                      <a:lnTo>
                        <a:pt x="2424" y="856"/>
                      </a:lnTo>
                      <a:lnTo>
                        <a:pt x="2424" y="867"/>
                      </a:lnTo>
                      <a:lnTo>
                        <a:pt x="2350" y="879"/>
                      </a:lnTo>
                      <a:lnTo>
                        <a:pt x="2350" y="870"/>
                      </a:lnTo>
                      <a:lnTo>
                        <a:pt x="2365" y="863"/>
                      </a:lnTo>
                      <a:lnTo>
                        <a:pt x="2357" y="853"/>
                      </a:lnTo>
                      <a:lnTo>
                        <a:pt x="2343" y="856"/>
                      </a:lnTo>
                      <a:lnTo>
                        <a:pt x="2313" y="846"/>
                      </a:lnTo>
                      <a:lnTo>
                        <a:pt x="2310" y="863"/>
                      </a:lnTo>
                      <a:lnTo>
                        <a:pt x="2301" y="863"/>
                      </a:lnTo>
                      <a:lnTo>
                        <a:pt x="2298" y="856"/>
                      </a:lnTo>
                      <a:lnTo>
                        <a:pt x="2280" y="863"/>
                      </a:lnTo>
                      <a:lnTo>
                        <a:pt x="2265" y="856"/>
                      </a:lnTo>
                      <a:lnTo>
                        <a:pt x="2261" y="867"/>
                      </a:lnTo>
                      <a:lnTo>
                        <a:pt x="2239" y="860"/>
                      </a:lnTo>
                      <a:lnTo>
                        <a:pt x="2199" y="860"/>
                      </a:lnTo>
                      <a:lnTo>
                        <a:pt x="2173" y="886"/>
                      </a:lnTo>
                      <a:lnTo>
                        <a:pt x="2098" y="978"/>
                      </a:lnTo>
                      <a:lnTo>
                        <a:pt x="2098" y="986"/>
                      </a:lnTo>
                      <a:lnTo>
                        <a:pt x="2091" y="986"/>
                      </a:lnTo>
                      <a:lnTo>
                        <a:pt x="2086" y="997"/>
                      </a:lnTo>
                      <a:lnTo>
                        <a:pt x="2069" y="1004"/>
                      </a:lnTo>
                      <a:lnTo>
                        <a:pt x="2069" y="1012"/>
                      </a:lnTo>
                      <a:lnTo>
                        <a:pt x="2083" y="1016"/>
                      </a:lnTo>
                      <a:lnTo>
                        <a:pt x="2095" y="1016"/>
                      </a:lnTo>
                      <a:lnTo>
                        <a:pt x="2095" y="1030"/>
                      </a:lnTo>
                      <a:lnTo>
                        <a:pt x="2102" y="1030"/>
                      </a:lnTo>
                      <a:lnTo>
                        <a:pt x="2109" y="1033"/>
                      </a:lnTo>
                      <a:lnTo>
                        <a:pt x="2098" y="1045"/>
                      </a:lnTo>
                      <a:lnTo>
                        <a:pt x="2109" y="1045"/>
                      </a:lnTo>
                      <a:lnTo>
                        <a:pt x="2121" y="1045"/>
                      </a:lnTo>
                      <a:lnTo>
                        <a:pt x="2128" y="1033"/>
                      </a:lnTo>
                      <a:lnTo>
                        <a:pt x="2133" y="1023"/>
                      </a:lnTo>
                      <a:lnTo>
                        <a:pt x="2147" y="1030"/>
                      </a:lnTo>
                      <a:lnTo>
                        <a:pt x="2173" y="1052"/>
                      </a:lnTo>
                      <a:lnTo>
                        <a:pt x="2168" y="1071"/>
                      </a:lnTo>
                      <a:lnTo>
                        <a:pt x="2173" y="1097"/>
                      </a:lnTo>
                      <a:lnTo>
                        <a:pt x="2168" y="1120"/>
                      </a:lnTo>
                      <a:lnTo>
                        <a:pt x="2168" y="1156"/>
                      </a:lnTo>
                      <a:lnTo>
                        <a:pt x="2161" y="1168"/>
                      </a:lnTo>
                      <a:lnTo>
                        <a:pt x="2161" y="1196"/>
                      </a:lnTo>
                      <a:lnTo>
                        <a:pt x="2140" y="1234"/>
                      </a:lnTo>
                      <a:lnTo>
                        <a:pt x="2069" y="1326"/>
                      </a:lnTo>
                      <a:lnTo>
                        <a:pt x="2046" y="1338"/>
                      </a:lnTo>
                      <a:lnTo>
                        <a:pt x="2036" y="1342"/>
                      </a:lnTo>
                      <a:lnTo>
                        <a:pt x="2031" y="1345"/>
                      </a:lnTo>
                      <a:lnTo>
                        <a:pt x="2010" y="1335"/>
                      </a:lnTo>
                      <a:lnTo>
                        <a:pt x="1994" y="1349"/>
                      </a:lnTo>
                      <a:lnTo>
                        <a:pt x="1984" y="1345"/>
                      </a:lnTo>
                      <a:lnTo>
                        <a:pt x="1984" y="1338"/>
                      </a:lnTo>
                      <a:lnTo>
                        <a:pt x="1991" y="1335"/>
                      </a:lnTo>
                      <a:lnTo>
                        <a:pt x="1998" y="1323"/>
                      </a:lnTo>
                      <a:lnTo>
                        <a:pt x="1994" y="1293"/>
                      </a:lnTo>
                      <a:lnTo>
                        <a:pt x="2010" y="1286"/>
                      </a:lnTo>
                      <a:lnTo>
                        <a:pt x="2022" y="1286"/>
                      </a:lnTo>
                      <a:lnTo>
                        <a:pt x="2046" y="1257"/>
                      </a:lnTo>
                      <a:lnTo>
                        <a:pt x="2062" y="1222"/>
                      </a:lnTo>
                      <a:lnTo>
                        <a:pt x="2057" y="1201"/>
                      </a:lnTo>
                      <a:lnTo>
                        <a:pt x="2050" y="1201"/>
                      </a:lnTo>
                      <a:lnTo>
                        <a:pt x="2036" y="1208"/>
                      </a:lnTo>
                      <a:lnTo>
                        <a:pt x="2024" y="1219"/>
                      </a:lnTo>
                      <a:lnTo>
                        <a:pt x="2001" y="1219"/>
                      </a:lnTo>
                      <a:lnTo>
                        <a:pt x="1991" y="1212"/>
                      </a:lnTo>
                      <a:lnTo>
                        <a:pt x="1984" y="1186"/>
                      </a:lnTo>
                      <a:lnTo>
                        <a:pt x="1972" y="1182"/>
                      </a:lnTo>
                      <a:lnTo>
                        <a:pt x="1965" y="1170"/>
                      </a:lnTo>
                      <a:lnTo>
                        <a:pt x="1958" y="1175"/>
                      </a:lnTo>
                      <a:lnTo>
                        <a:pt x="1949" y="1168"/>
                      </a:lnTo>
                      <a:lnTo>
                        <a:pt x="1932" y="1168"/>
                      </a:lnTo>
                      <a:lnTo>
                        <a:pt x="1909" y="1097"/>
                      </a:lnTo>
                      <a:lnTo>
                        <a:pt x="1904" y="1082"/>
                      </a:lnTo>
                      <a:lnTo>
                        <a:pt x="1894" y="1064"/>
                      </a:lnTo>
                      <a:lnTo>
                        <a:pt x="1880" y="1059"/>
                      </a:lnTo>
                      <a:lnTo>
                        <a:pt x="1868" y="1052"/>
                      </a:lnTo>
                      <a:lnTo>
                        <a:pt x="1845" y="1045"/>
                      </a:lnTo>
                      <a:lnTo>
                        <a:pt x="1821" y="1052"/>
                      </a:lnTo>
                      <a:lnTo>
                        <a:pt x="1809" y="1052"/>
                      </a:lnTo>
                      <a:lnTo>
                        <a:pt x="1795" y="1068"/>
                      </a:lnTo>
                      <a:lnTo>
                        <a:pt x="1805" y="1075"/>
                      </a:lnTo>
                      <a:lnTo>
                        <a:pt x="1802" y="1097"/>
                      </a:lnTo>
                      <a:lnTo>
                        <a:pt x="1776" y="1137"/>
                      </a:lnTo>
                      <a:lnTo>
                        <a:pt x="1783" y="1149"/>
                      </a:lnTo>
                      <a:lnTo>
                        <a:pt x="1779" y="1156"/>
                      </a:lnTo>
                      <a:lnTo>
                        <a:pt x="1769" y="1156"/>
                      </a:lnTo>
                      <a:lnTo>
                        <a:pt x="1755" y="1168"/>
                      </a:lnTo>
                      <a:lnTo>
                        <a:pt x="1746" y="1160"/>
                      </a:lnTo>
                      <a:lnTo>
                        <a:pt x="1736" y="1160"/>
                      </a:lnTo>
                      <a:lnTo>
                        <a:pt x="1731" y="1156"/>
                      </a:lnTo>
                      <a:lnTo>
                        <a:pt x="1715" y="1156"/>
                      </a:lnTo>
                      <a:lnTo>
                        <a:pt x="1701" y="1144"/>
                      </a:lnTo>
                      <a:lnTo>
                        <a:pt x="1672" y="1163"/>
                      </a:lnTo>
                      <a:lnTo>
                        <a:pt x="1651" y="1170"/>
                      </a:lnTo>
                      <a:lnTo>
                        <a:pt x="1611" y="1175"/>
                      </a:lnTo>
                      <a:lnTo>
                        <a:pt x="1590" y="1168"/>
                      </a:lnTo>
                      <a:lnTo>
                        <a:pt x="1573" y="1160"/>
                      </a:lnTo>
                      <a:lnTo>
                        <a:pt x="1564" y="1144"/>
                      </a:lnTo>
                      <a:lnTo>
                        <a:pt x="1550" y="1142"/>
                      </a:lnTo>
                      <a:lnTo>
                        <a:pt x="1491" y="1149"/>
                      </a:lnTo>
                      <a:lnTo>
                        <a:pt x="1476" y="1130"/>
                      </a:lnTo>
                      <a:lnTo>
                        <a:pt x="1472" y="1108"/>
                      </a:lnTo>
                      <a:lnTo>
                        <a:pt x="1434" y="1097"/>
                      </a:lnTo>
                      <a:lnTo>
                        <a:pt x="1410" y="1116"/>
                      </a:lnTo>
                      <a:lnTo>
                        <a:pt x="1410" y="1134"/>
                      </a:lnTo>
                      <a:lnTo>
                        <a:pt x="1403" y="1144"/>
                      </a:lnTo>
                      <a:lnTo>
                        <a:pt x="1403" y="1156"/>
                      </a:lnTo>
                      <a:lnTo>
                        <a:pt x="1387" y="1163"/>
                      </a:lnTo>
                      <a:lnTo>
                        <a:pt x="1370" y="1156"/>
                      </a:lnTo>
                      <a:lnTo>
                        <a:pt x="1354" y="1160"/>
                      </a:lnTo>
                      <a:lnTo>
                        <a:pt x="1335" y="1149"/>
                      </a:lnTo>
                      <a:lnTo>
                        <a:pt x="1320" y="1149"/>
                      </a:lnTo>
                      <a:lnTo>
                        <a:pt x="1304" y="1134"/>
                      </a:lnTo>
                      <a:lnTo>
                        <a:pt x="1292" y="1134"/>
                      </a:lnTo>
                      <a:lnTo>
                        <a:pt x="1254" y="1153"/>
                      </a:lnTo>
                      <a:lnTo>
                        <a:pt x="1254" y="1163"/>
                      </a:lnTo>
                      <a:lnTo>
                        <a:pt x="1228" y="1170"/>
                      </a:lnTo>
                      <a:lnTo>
                        <a:pt x="1224" y="1182"/>
                      </a:lnTo>
                      <a:lnTo>
                        <a:pt x="1217" y="1182"/>
                      </a:lnTo>
                      <a:lnTo>
                        <a:pt x="1214" y="1168"/>
                      </a:lnTo>
                      <a:lnTo>
                        <a:pt x="1198" y="1156"/>
                      </a:lnTo>
                      <a:lnTo>
                        <a:pt x="1179" y="1156"/>
                      </a:lnTo>
                      <a:lnTo>
                        <a:pt x="1169" y="1142"/>
                      </a:lnTo>
                      <a:lnTo>
                        <a:pt x="1162" y="1142"/>
                      </a:lnTo>
                      <a:lnTo>
                        <a:pt x="1157" y="1134"/>
                      </a:lnTo>
                      <a:lnTo>
                        <a:pt x="1141" y="1116"/>
                      </a:lnTo>
                      <a:lnTo>
                        <a:pt x="1132" y="1116"/>
                      </a:lnTo>
                      <a:lnTo>
                        <a:pt x="1122" y="1127"/>
                      </a:lnTo>
                      <a:lnTo>
                        <a:pt x="1106" y="1127"/>
                      </a:lnTo>
                      <a:lnTo>
                        <a:pt x="1094" y="1116"/>
                      </a:lnTo>
                      <a:lnTo>
                        <a:pt x="1077" y="1127"/>
                      </a:lnTo>
                      <a:lnTo>
                        <a:pt x="1068" y="1111"/>
                      </a:lnTo>
                      <a:lnTo>
                        <a:pt x="1061" y="1094"/>
                      </a:lnTo>
                      <a:lnTo>
                        <a:pt x="1046" y="1075"/>
                      </a:lnTo>
                      <a:lnTo>
                        <a:pt x="1032" y="1049"/>
                      </a:lnTo>
                      <a:lnTo>
                        <a:pt x="1011" y="1033"/>
                      </a:lnTo>
                      <a:lnTo>
                        <a:pt x="1002" y="1023"/>
                      </a:lnTo>
                      <a:lnTo>
                        <a:pt x="1006" y="1012"/>
                      </a:lnTo>
                      <a:lnTo>
                        <a:pt x="997" y="1012"/>
                      </a:lnTo>
                      <a:lnTo>
                        <a:pt x="973" y="1038"/>
                      </a:lnTo>
                      <a:lnTo>
                        <a:pt x="961" y="1038"/>
                      </a:lnTo>
                      <a:lnTo>
                        <a:pt x="964" y="1026"/>
                      </a:lnTo>
                      <a:lnTo>
                        <a:pt x="943" y="1023"/>
                      </a:lnTo>
                      <a:lnTo>
                        <a:pt x="940" y="1012"/>
                      </a:lnTo>
                      <a:lnTo>
                        <a:pt x="924" y="1023"/>
                      </a:lnTo>
                      <a:lnTo>
                        <a:pt x="914" y="1016"/>
                      </a:lnTo>
                      <a:lnTo>
                        <a:pt x="924" y="1012"/>
                      </a:lnTo>
                      <a:lnTo>
                        <a:pt x="914" y="1004"/>
                      </a:lnTo>
                      <a:lnTo>
                        <a:pt x="917" y="986"/>
                      </a:lnTo>
                      <a:lnTo>
                        <a:pt x="898" y="997"/>
                      </a:lnTo>
                      <a:lnTo>
                        <a:pt x="881" y="993"/>
                      </a:lnTo>
                      <a:lnTo>
                        <a:pt x="869" y="997"/>
                      </a:lnTo>
                      <a:lnTo>
                        <a:pt x="841" y="1004"/>
                      </a:lnTo>
                      <a:lnTo>
                        <a:pt x="813" y="1023"/>
                      </a:lnTo>
                      <a:lnTo>
                        <a:pt x="780" y="1023"/>
                      </a:lnTo>
                      <a:lnTo>
                        <a:pt x="754" y="1023"/>
                      </a:lnTo>
                      <a:lnTo>
                        <a:pt x="746" y="1049"/>
                      </a:lnTo>
                      <a:lnTo>
                        <a:pt x="749" y="1056"/>
                      </a:lnTo>
                      <a:lnTo>
                        <a:pt x="739" y="1068"/>
                      </a:lnTo>
                      <a:lnTo>
                        <a:pt x="744" y="1082"/>
                      </a:lnTo>
                      <a:lnTo>
                        <a:pt x="735" y="1082"/>
                      </a:lnTo>
                      <a:lnTo>
                        <a:pt x="718" y="1097"/>
                      </a:lnTo>
                      <a:lnTo>
                        <a:pt x="718" y="1104"/>
                      </a:lnTo>
                      <a:lnTo>
                        <a:pt x="739" y="1108"/>
                      </a:lnTo>
                      <a:lnTo>
                        <a:pt x="756" y="1108"/>
                      </a:lnTo>
                      <a:lnTo>
                        <a:pt x="756" y="1123"/>
                      </a:lnTo>
                      <a:lnTo>
                        <a:pt x="749" y="1127"/>
                      </a:lnTo>
                      <a:lnTo>
                        <a:pt x="730" y="1123"/>
                      </a:lnTo>
                      <a:lnTo>
                        <a:pt x="706" y="1130"/>
                      </a:lnTo>
                      <a:lnTo>
                        <a:pt x="704" y="1123"/>
                      </a:lnTo>
                      <a:lnTo>
                        <a:pt x="692" y="1116"/>
                      </a:lnTo>
                      <a:lnTo>
                        <a:pt x="683" y="1127"/>
                      </a:lnTo>
                      <a:lnTo>
                        <a:pt x="673" y="1123"/>
                      </a:lnTo>
                      <a:lnTo>
                        <a:pt x="664" y="1123"/>
                      </a:lnTo>
                      <a:lnTo>
                        <a:pt x="657" y="1134"/>
                      </a:lnTo>
                      <a:lnTo>
                        <a:pt x="643" y="1134"/>
                      </a:lnTo>
                      <a:lnTo>
                        <a:pt x="635" y="1120"/>
                      </a:lnTo>
                      <a:lnTo>
                        <a:pt x="633" y="1123"/>
                      </a:lnTo>
                      <a:lnTo>
                        <a:pt x="633" y="1134"/>
                      </a:lnTo>
                      <a:lnTo>
                        <a:pt x="628" y="1142"/>
                      </a:lnTo>
                      <a:lnTo>
                        <a:pt x="624" y="1134"/>
                      </a:lnTo>
                      <a:lnTo>
                        <a:pt x="624" y="1123"/>
                      </a:lnTo>
                      <a:lnTo>
                        <a:pt x="612" y="1108"/>
                      </a:lnTo>
                      <a:lnTo>
                        <a:pt x="598" y="1116"/>
                      </a:lnTo>
                      <a:lnTo>
                        <a:pt x="595" y="1097"/>
                      </a:lnTo>
                      <a:lnTo>
                        <a:pt x="583" y="1097"/>
                      </a:lnTo>
                      <a:lnTo>
                        <a:pt x="576" y="1111"/>
                      </a:lnTo>
                      <a:lnTo>
                        <a:pt x="572" y="1104"/>
                      </a:lnTo>
                      <a:lnTo>
                        <a:pt x="562" y="1097"/>
                      </a:lnTo>
                      <a:lnTo>
                        <a:pt x="550" y="1123"/>
                      </a:lnTo>
                      <a:lnTo>
                        <a:pt x="539" y="1123"/>
                      </a:lnTo>
                      <a:lnTo>
                        <a:pt x="541" y="1130"/>
                      </a:lnTo>
                      <a:lnTo>
                        <a:pt x="524" y="1137"/>
                      </a:lnTo>
                      <a:lnTo>
                        <a:pt x="532" y="1153"/>
                      </a:lnTo>
                      <a:lnTo>
                        <a:pt x="527" y="1160"/>
                      </a:lnTo>
                      <a:lnTo>
                        <a:pt x="522" y="1156"/>
                      </a:lnTo>
                      <a:lnTo>
                        <a:pt x="517" y="1149"/>
                      </a:lnTo>
                      <a:lnTo>
                        <a:pt x="508" y="1142"/>
                      </a:lnTo>
                      <a:lnTo>
                        <a:pt x="503" y="1149"/>
                      </a:lnTo>
                      <a:lnTo>
                        <a:pt x="496" y="1156"/>
                      </a:lnTo>
                      <a:lnTo>
                        <a:pt x="491" y="1168"/>
                      </a:lnTo>
                      <a:lnTo>
                        <a:pt x="491" y="1175"/>
                      </a:lnTo>
                      <a:lnTo>
                        <a:pt x="496" y="1182"/>
                      </a:lnTo>
                      <a:lnTo>
                        <a:pt x="489" y="1201"/>
                      </a:lnTo>
                      <a:lnTo>
                        <a:pt x="498" y="1201"/>
                      </a:lnTo>
                      <a:lnTo>
                        <a:pt x="503" y="1212"/>
                      </a:lnTo>
                      <a:lnTo>
                        <a:pt x="517" y="1215"/>
                      </a:lnTo>
                      <a:lnTo>
                        <a:pt x="532" y="1238"/>
                      </a:lnTo>
                      <a:lnTo>
                        <a:pt x="529" y="1245"/>
                      </a:lnTo>
                      <a:lnTo>
                        <a:pt x="524" y="1264"/>
                      </a:lnTo>
                      <a:lnTo>
                        <a:pt x="522" y="1271"/>
                      </a:lnTo>
                      <a:lnTo>
                        <a:pt x="513" y="1274"/>
                      </a:lnTo>
                      <a:lnTo>
                        <a:pt x="506" y="1271"/>
                      </a:lnTo>
                      <a:lnTo>
                        <a:pt x="496" y="1293"/>
                      </a:lnTo>
                      <a:lnTo>
                        <a:pt x="496" y="1305"/>
                      </a:lnTo>
                      <a:lnTo>
                        <a:pt x="496" y="1312"/>
                      </a:lnTo>
                      <a:lnTo>
                        <a:pt x="503" y="1312"/>
                      </a:lnTo>
                      <a:lnTo>
                        <a:pt x="506" y="1326"/>
                      </a:lnTo>
                      <a:lnTo>
                        <a:pt x="503" y="1342"/>
                      </a:lnTo>
                      <a:lnTo>
                        <a:pt x="510" y="1352"/>
                      </a:lnTo>
                      <a:lnTo>
                        <a:pt x="527" y="1371"/>
                      </a:lnTo>
                      <a:lnTo>
                        <a:pt x="522" y="1378"/>
                      </a:lnTo>
                      <a:lnTo>
                        <a:pt x="517" y="1383"/>
                      </a:lnTo>
                      <a:lnTo>
                        <a:pt x="513" y="1383"/>
                      </a:lnTo>
                      <a:lnTo>
                        <a:pt x="503" y="1378"/>
                      </a:lnTo>
                      <a:lnTo>
                        <a:pt x="503" y="1371"/>
                      </a:lnTo>
                      <a:lnTo>
                        <a:pt x="496" y="1371"/>
                      </a:lnTo>
                      <a:lnTo>
                        <a:pt x="489" y="1364"/>
                      </a:lnTo>
                      <a:lnTo>
                        <a:pt x="482" y="1368"/>
                      </a:lnTo>
                      <a:lnTo>
                        <a:pt x="465" y="1364"/>
                      </a:lnTo>
                      <a:lnTo>
                        <a:pt x="470" y="1357"/>
                      </a:lnTo>
                      <a:lnTo>
                        <a:pt x="470" y="1352"/>
                      </a:lnTo>
                      <a:lnTo>
                        <a:pt x="463" y="1345"/>
                      </a:lnTo>
                      <a:lnTo>
                        <a:pt x="458" y="1345"/>
                      </a:lnTo>
                      <a:lnTo>
                        <a:pt x="451" y="1342"/>
                      </a:lnTo>
                      <a:lnTo>
                        <a:pt x="446" y="1345"/>
                      </a:lnTo>
                      <a:lnTo>
                        <a:pt x="444" y="1338"/>
                      </a:lnTo>
                      <a:lnTo>
                        <a:pt x="430" y="1335"/>
                      </a:lnTo>
                      <a:lnTo>
                        <a:pt x="425" y="1326"/>
                      </a:lnTo>
                      <a:lnTo>
                        <a:pt x="418" y="1331"/>
                      </a:lnTo>
                      <a:lnTo>
                        <a:pt x="390" y="1326"/>
                      </a:lnTo>
                      <a:lnTo>
                        <a:pt x="376" y="1326"/>
                      </a:lnTo>
                      <a:lnTo>
                        <a:pt x="373" y="1333"/>
                      </a:lnTo>
                      <a:lnTo>
                        <a:pt x="366" y="1331"/>
                      </a:lnTo>
                      <a:lnTo>
                        <a:pt x="359" y="1316"/>
                      </a:lnTo>
                      <a:lnTo>
                        <a:pt x="314" y="1286"/>
                      </a:lnTo>
                      <a:lnTo>
                        <a:pt x="314" y="1279"/>
                      </a:lnTo>
                      <a:lnTo>
                        <a:pt x="333" y="1279"/>
                      </a:lnTo>
                      <a:lnTo>
                        <a:pt x="335" y="1260"/>
                      </a:lnTo>
                      <a:lnTo>
                        <a:pt x="328" y="1248"/>
                      </a:lnTo>
                      <a:lnTo>
                        <a:pt x="343" y="1245"/>
                      </a:lnTo>
                      <a:lnTo>
                        <a:pt x="354" y="1234"/>
                      </a:lnTo>
                      <a:lnTo>
                        <a:pt x="343" y="1227"/>
                      </a:lnTo>
                      <a:lnTo>
                        <a:pt x="343" y="1219"/>
                      </a:lnTo>
                      <a:lnTo>
                        <a:pt x="357" y="1212"/>
                      </a:lnTo>
                      <a:lnTo>
                        <a:pt x="369" y="1208"/>
                      </a:lnTo>
                      <a:lnTo>
                        <a:pt x="373" y="1196"/>
                      </a:lnTo>
                      <a:lnTo>
                        <a:pt x="364" y="1186"/>
                      </a:lnTo>
                      <a:lnTo>
                        <a:pt x="364" y="1182"/>
                      </a:lnTo>
                      <a:lnTo>
                        <a:pt x="378" y="1175"/>
                      </a:lnTo>
                      <a:lnTo>
                        <a:pt x="378" y="1163"/>
                      </a:lnTo>
                      <a:lnTo>
                        <a:pt x="369" y="1163"/>
                      </a:lnTo>
                      <a:lnTo>
                        <a:pt x="345" y="1149"/>
                      </a:lnTo>
                      <a:lnTo>
                        <a:pt x="333" y="1149"/>
                      </a:lnTo>
                      <a:lnTo>
                        <a:pt x="333" y="1137"/>
                      </a:lnTo>
                      <a:lnTo>
                        <a:pt x="314" y="1149"/>
                      </a:lnTo>
                      <a:lnTo>
                        <a:pt x="302" y="1142"/>
                      </a:lnTo>
                      <a:lnTo>
                        <a:pt x="295" y="1144"/>
                      </a:lnTo>
                      <a:lnTo>
                        <a:pt x="291" y="1134"/>
                      </a:lnTo>
                      <a:lnTo>
                        <a:pt x="293" y="1134"/>
                      </a:lnTo>
                      <a:lnTo>
                        <a:pt x="295" y="1123"/>
                      </a:lnTo>
                      <a:lnTo>
                        <a:pt x="288" y="1116"/>
                      </a:lnTo>
                      <a:lnTo>
                        <a:pt x="274" y="1116"/>
                      </a:lnTo>
                      <a:lnTo>
                        <a:pt x="269" y="1104"/>
                      </a:lnTo>
                      <a:lnTo>
                        <a:pt x="274" y="1101"/>
                      </a:lnTo>
                      <a:lnTo>
                        <a:pt x="267" y="1078"/>
                      </a:lnTo>
                      <a:lnTo>
                        <a:pt x="258" y="1075"/>
                      </a:lnTo>
                      <a:lnTo>
                        <a:pt x="246" y="1082"/>
                      </a:lnTo>
                      <a:lnTo>
                        <a:pt x="224" y="1082"/>
                      </a:lnTo>
                      <a:lnTo>
                        <a:pt x="227" y="1068"/>
                      </a:lnTo>
                      <a:lnTo>
                        <a:pt x="220" y="1056"/>
                      </a:lnTo>
                      <a:lnTo>
                        <a:pt x="222" y="1052"/>
                      </a:lnTo>
                      <a:lnTo>
                        <a:pt x="234" y="1052"/>
                      </a:lnTo>
                      <a:lnTo>
                        <a:pt x="239" y="1045"/>
                      </a:lnTo>
                      <a:lnTo>
                        <a:pt x="234" y="1038"/>
                      </a:lnTo>
                      <a:lnTo>
                        <a:pt x="224" y="1038"/>
                      </a:lnTo>
                      <a:lnTo>
                        <a:pt x="227" y="1030"/>
                      </a:lnTo>
                      <a:lnTo>
                        <a:pt x="217" y="1019"/>
                      </a:lnTo>
                      <a:lnTo>
                        <a:pt x="213" y="1016"/>
                      </a:lnTo>
                      <a:lnTo>
                        <a:pt x="215" y="1012"/>
                      </a:lnTo>
                      <a:lnTo>
                        <a:pt x="210" y="1000"/>
                      </a:lnTo>
                      <a:lnTo>
                        <a:pt x="213" y="997"/>
                      </a:lnTo>
                      <a:lnTo>
                        <a:pt x="208" y="986"/>
                      </a:lnTo>
                      <a:lnTo>
                        <a:pt x="210" y="978"/>
                      </a:lnTo>
                      <a:lnTo>
                        <a:pt x="196" y="964"/>
                      </a:lnTo>
                      <a:lnTo>
                        <a:pt x="182" y="971"/>
                      </a:lnTo>
                      <a:lnTo>
                        <a:pt x="184" y="960"/>
                      </a:lnTo>
                      <a:lnTo>
                        <a:pt x="175" y="957"/>
                      </a:lnTo>
                      <a:lnTo>
                        <a:pt x="170" y="964"/>
                      </a:lnTo>
                      <a:lnTo>
                        <a:pt x="165" y="957"/>
                      </a:lnTo>
                      <a:lnTo>
                        <a:pt x="158" y="957"/>
                      </a:lnTo>
                      <a:lnTo>
                        <a:pt x="161" y="945"/>
                      </a:lnTo>
                      <a:lnTo>
                        <a:pt x="154" y="945"/>
                      </a:lnTo>
                      <a:lnTo>
                        <a:pt x="156" y="934"/>
                      </a:lnTo>
                      <a:lnTo>
                        <a:pt x="151" y="922"/>
                      </a:lnTo>
                      <a:lnTo>
                        <a:pt x="146" y="875"/>
                      </a:lnTo>
                      <a:lnTo>
                        <a:pt x="158" y="849"/>
                      </a:lnTo>
                      <a:lnTo>
                        <a:pt x="175" y="834"/>
                      </a:lnTo>
                      <a:lnTo>
                        <a:pt x="187" y="841"/>
                      </a:lnTo>
                      <a:lnTo>
                        <a:pt x="194" y="834"/>
                      </a:lnTo>
                      <a:lnTo>
                        <a:pt x="187" y="827"/>
                      </a:lnTo>
                      <a:lnTo>
                        <a:pt x="172" y="827"/>
                      </a:lnTo>
                      <a:lnTo>
                        <a:pt x="168" y="811"/>
                      </a:lnTo>
                      <a:lnTo>
                        <a:pt x="156" y="815"/>
                      </a:lnTo>
                      <a:lnTo>
                        <a:pt x="156" y="804"/>
                      </a:lnTo>
                      <a:lnTo>
                        <a:pt x="168" y="804"/>
                      </a:lnTo>
                      <a:lnTo>
                        <a:pt x="220" y="730"/>
                      </a:lnTo>
                      <a:lnTo>
                        <a:pt x="217" y="719"/>
                      </a:lnTo>
                      <a:lnTo>
                        <a:pt x="210" y="712"/>
                      </a:lnTo>
                      <a:lnTo>
                        <a:pt x="210" y="704"/>
                      </a:lnTo>
                      <a:lnTo>
                        <a:pt x="189" y="688"/>
                      </a:lnTo>
                      <a:lnTo>
                        <a:pt x="198" y="667"/>
                      </a:lnTo>
                      <a:lnTo>
                        <a:pt x="194" y="652"/>
                      </a:lnTo>
                      <a:lnTo>
                        <a:pt x="198" y="652"/>
                      </a:lnTo>
                      <a:lnTo>
                        <a:pt x="194" y="645"/>
                      </a:lnTo>
                      <a:lnTo>
                        <a:pt x="189" y="645"/>
                      </a:lnTo>
                      <a:lnTo>
                        <a:pt x="184" y="626"/>
                      </a:lnTo>
                      <a:lnTo>
                        <a:pt x="189" y="619"/>
                      </a:lnTo>
                      <a:lnTo>
                        <a:pt x="187" y="612"/>
                      </a:lnTo>
                      <a:lnTo>
                        <a:pt x="189" y="600"/>
                      </a:lnTo>
                      <a:lnTo>
                        <a:pt x="189" y="586"/>
                      </a:lnTo>
                      <a:lnTo>
                        <a:pt x="198" y="582"/>
                      </a:lnTo>
                      <a:lnTo>
                        <a:pt x="187" y="567"/>
                      </a:lnTo>
                      <a:lnTo>
                        <a:pt x="180" y="541"/>
                      </a:lnTo>
                      <a:lnTo>
                        <a:pt x="170" y="530"/>
                      </a:lnTo>
                      <a:lnTo>
                        <a:pt x="189" y="482"/>
                      </a:lnTo>
                      <a:lnTo>
                        <a:pt x="172" y="468"/>
                      </a:lnTo>
                      <a:lnTo>
                        <a:pt x="165" y="445"/>
                      </a:lnTo>
                      <a:lnTo>
                        <a:pt x="170" y="433"/>
                      </a:lnTo>
                      <a:lnTo>
                        <a:pt x="161" y="430"/>
                      </a:lnTo>
                      <a:lnTo>
                        <a:pt x="168" y="423"/>
                      </a:lnTo>
                      <a:lnTo>
                        <a:pt x="175" y="423"/>
                      </a:lnTo>
                      <a:lnTo>
                        <a:pt x="194" y="397"/>
                      </a:lnTo>
                      <a:lnTo>
                        <a:pt x="213" y="404"/>
                      </a:lnTo>
                      <a:lnTo>
                        <a:pt x="222" y="390"/>
                      </a:lnTo>
                      <a:lnTo>
                        <a:pt x="243" y="400"/>
                      </a:lnTo>
                      <a:lnTo>
                        <a:pt x="239" y="407"/>
                      </a:lnTo>
                      <a:lnTo>
                        <a:pt x="224" y="409"/>
                      </a:lnTo>
                      <a:lnTo>
                        <a:pt x="241" y="423"/>
                      </a:lnTo>
                      <a:lnTo>
                        <a:pt x="253" y="419"/>
                      </a:lnTo>
                      <a:lnTo>
                        <a:pt x="250" y="430"/>
                      </a:lnTo>
                      <a:lnTo>
                        <a:pt x="283" y="428"/>
                      </a:lnTo>
                      <a:lnTo>
                        <a:pt x="312" y="442"/>
                      </a:lnTo>
                      <a:lnTo>
                        <a:pt x="340" y="468"/>
                      </a:lnTo>
                      <a:lnTo>
                        <a:pt x="347" y="468"/>
                      </a:lnTo>
                      <a:lnTo>
                        <a:pt x="366" y="485"/>
                      </a:lnTo>
                      <a:lnTo>
                        <a:pt x="378" y="489"/>
                      </a:lnTo>
                      <a:lnTo>
                        <a:pt x="378" y="499"/>
                      </a:lnTo>
                      <a:lnTo>
                        <a:pt x="385" y="501"/>
                      </a:lnTo>
                      <a:lnTo>
                        <a:pt x="390" y="508"/>
                      </a:lnTo>
                      <a:lnTo>
                        <a:pt x="390" y="530"/>
                      </a:lnTo>
                      <a:lnTo>
                        <a:pt x="390" y="539"/>
                      </a:lnTo>
                      <a:lnTo>
                        <a:pt x="378" y="567"/>
                      </a:lnTo>
                      <a:lnTo>
                        <a:pt x="373" y="574"/>
                      </a:lnTo>
                      <a:lnTo>
                        <a:pt x="347" y="586"/>
                      </a:lnTo>
                      <a:lnTo>
                        <a:pt x="309" y="574"/>
                      </a:lnTo>
                      <a:lnTo>
                        <a:pt x="279" y="560"/>
                      </a:lnTo>
                      <a:lnTo>
                        <a:pt x="274" y="567"/>
                      </a:lnTo>
                      <a:lnTo>
                        <a:pt x="269" y="556"/>
                      </a:lnTo>
                      <a:lnTo>
                        <a:pt x="253" y="553"/>
                      </a:lnTo>
                      <a:lnTo>
                        <a:pt x="241" y="537"/>
                      </a:lnTo>
                      <a:lnTo>
                        <a:pt x="232" y="534"/>
                      </a:lnTo>
                      <a:lnTo>
                        <a:pt x="229" y="539"/>
                      </a:lnTo>
                      <a:lnTo>
                        <a:pt x="239" y="546"/>
                      </a:lnTo>
                      <a:lnTo>
                        <a:pt x="229" y="548"/>
                      </a:lnTo>
                      <a:lnTo>
                        <a:pt x="222" y="544"/>
                      </a:lnTo>
                      <a:lnTo>
                        <a:pt x="215" y="548"/>
                      </a:lnTo>
                      <a:lnTo>
                        <a:pt x="229" y="560"/>
                      </a:lnTo>
                      <a:lnTo>
                        <a:pt x="241" y="560"/>
                      </a:lnTo>
                      <a:lnTo>
                        <a:pt x="248" y="567"/>
                      </a:lnTo>
                      <a:lnTo>
                        <a:pt x="258" y="574"/>
                      </a:lnTo>
                      <a:lnTo>
                        <a:pt x="276" y="582"/>
                      </a:lnTo>
                      <a:lnTo>
                        <a:pt x="281" y="598"/>
                      </a:lnTo>
                      <a:lnTo>
                        <a:pt x="274" y="619"/>
                      </a:lnTo>
                      <a:lnTo>
                        <a:pt x="281" y="638"/>
                      </a:lnTo>
                      <a:lnTo>
                        <a:pt x="276" y="652"/>
                      </a:lnTo>
                      <a:lnTo>
                        <a:pt x="281" y="657"/>
                      </a:lnTo>
                      <a:lnTo>
                        <a:pt x="291" y="657"/>
                      </a:lnTo>
                      <a:lnTo>
                        <a:pt x="307" y="671"/>
                      </a:lnTo>
                      <a:lnTo>
                        <a:pt x="324" y="678"/>
                      </a:lnTo>
                      <a:lnTo>
                        <a:pt x="333" y="674"/>
                      </a:lnTo>
                      <a:lnTo>
                        <a:pt x="335" y="664"/>
                      </a:lnTo>
                      <a:lnTo>
                        <a:pt x="333" y="655"/>
                      </a:lnTo>
                      <a:lnTo>
                        <a:pt x="319" y="655"/>
                      </a:lnTo>
                      <a:lnTo>
                        <a:pt x="309" y="638"/>
                      </a:lnTo>
                      <a:lnTo>
                        <a:pt x="317" y="634"/>
                      </a:lnTo>
                      <a:lnTo>
                        <a:pt x="317" y="626"/>
                      </a:lnTo>
                      <a:lnTo>
                        <a:pt x="338" y="638"/>
                      </a:lnTo>
                      <a:lnTo>
                        <a:pt x="338" y="652"/>
                      </a:lnTo>
                      <a:lnTo>
                        <a:pt x="345" y="645"/>
                      </a:lnTo>
                      <a:lnTo>
                        <a:pt x="364" y="648"/>
                      </a:lnTo>
                      <a:lnTo>
                        <a:pt x="378" y="645"/>
                      </a:lnTo>
                      <a:lnTo>
                        <a:pt x="376" y="634"/>
                      </a:lnTo>
                      <a:lnTo>
                        <a:pt x="366" y="626"/>
                      </a:lnTo>
                      <a:lnTo>
                        <a:pt x="366" y="612"/>
                      </a:lnTo>
                      <a:lnTo>
                        <a:pt x="385" y="589"/>
                      </a:lnTo>
                      <a:lnTo>
                        <a:pt x="395" y="589"/>
                      </a:lnTo>
                      <a:lnTo>
                        <a:pt x="411" y="567"/>
                      </a:lnTo>
                      <a:lnTo>
                        <a:pt x="430" y="570"/>
                      </a:lnTo>
                      <a:lnTo>
                        <a:pt x="444" y="586"/>
                      </a:lnTo>
                      <a:lnTo>
                        <a:pt x="449" y="563"/>
                      </a:lnTo>
                      <a:lnTo>
                        <a:pt x="454" y="548"/>
                      </a:lnTo>
                      <a:lnTo>
                        <a:pt x="451" y="527"/>
                      </a:lnTo>
                      <a:lnTo>
                        <a:pt x="437" y="525"/>
                      </a:lnTo>
                      <a:lnTo>
                        <a:pt x="437" y="496"/>
                      </a:lnTo>
                      <a:lnTo>
                        <a:pt x="444" y="485"/>
                      </a:lnTo>
                      <a:lnTo>
                        <a:pt x="437" y="466"/>
                      </a:lnTo>
                      <a:lnTo>
                        <a:pt x="428" y="459"/>
                      </a:lnTo>
                      <a:lnTo>
                        <a:pt x="430" y="456"/>
                      </a:lnTo>
                      <a:lnTo>
                        <a:pt x="446" y="463"/>
                      </a:lnTo>
                      <a:lnTo>
                        <a:pt x="461" y="463"/>
                      </a:lnTo>
                      <a:lnTo>
                        <a:pt x="489" y="482"/>
                      </a:lnTo>
                      <a:lnTo>
                        <a:pt x="491" y="492"/>
                      </a:lnTo>
                      <a:lnTo>
                        <a:pt x="477" y="499"/>
                      </a:lnTo>
                      <a:lnTo>
                        <a:pt x="470" y="499"/>
                      </a:lnTo>
                      <a:lnTo>
                        <a:pt x="463" y="522"/>
                      </a:lnTo>
                      <a:lnTo>
                        <a:pt x="472" y="525"/>
                      </a:lnTo>
                      <a:lnTo>
                        <a:pt x="480" y="546"/>
                      </a:lnTo>
                      <a:lnTo>
                        <a:pt x="496" y="546"/>
                      </a:lnTo>
                      <a:lnTo>
                        <a:pt x="513" y="541"/>
                      </a:lnTo>
                      <a:lnTo>
                        <a:pt x="515" y="504"/>
                      </a:lnTo>
                      <a:lnTo>
                        <a:pt x="536" y="494"/>
                      </a:lnTo>
                      <a:lnTo>
                        <a:pt x="546" y="482"/>
                      </a:lnTo>
                      <a:lnTo>
                        <a:pt x="553" y="475"/>
                      </a:lnTo>
                      <a:lnTo>
                        <a:pt x="557" y="473"/>
                      </a:lnTo>
                      <a:lnTo>
                        <a:pt x="572" y="473"/>
                      </a:lnTo>
                      <a:lnTo>
                        <a:pt x="586" y="463"/>
                      </a:lnTo>
                      <a:lnTo>
                        <a:pt x="595" y="478"/>
                      </a:lnTo>
                      <a:lnTo>
                        <a:pt x="593" y="463"/>
                      </a:lnTo>
                      <a:lnTo>
                        <a:pt x="609" y="442"/>
                      </a:lnTo>
                      <a:lnTo>
                        <a:pt x="619" y="449"/>
                      </a:lnTo>
                      <a:lnTo>
                        <a:pt x="614" y="456"/>
                      </a:lnTo>
                      <a:lnTo>
                        <a:pt x="619" y="468"/>
                      </a:lnTo>
                      <a:lnTo>
                        <a:pt x="607" y="478"/>
                      </a:lnTo>
                      <a:lnTo>
                        <a:pt x="621" y="482"/>
                      </a:lnTo>
                      <a:lnTo>
                        <a:pt x="635" y="471"/>
                      </a:lnTo>
                      <a:lnTo>
                        <a:pt x="643" y="466"/>
                      </a:lnTo>
                      <a:lnTo>
                        <a:pt x="647" y="463"/>
                      </a:lnTo>
                      <a:lnTo>
                        <a:pt x="673" y="463"/>
                      </a:lnTo>
                      <a:lnTo>
                        <a:pt x="695" y="445"/>
                      </a:lnTo>
                      <a:lnTo>
                        <a:pt x="706" y="445"/>
                      </a:lnTo>
                      <a:lnTo>
                        <a:pt x="704" y="466"/>
                      </a:lnTo>
                      <a:lnTo>
                        <a:pt x="718" y="471"/>
                      </a:lnTo>
                      <a:lnTo>
                        <a:pt x="720" y="459"/>
                      </a:lnTo>
                      <a:lnTo>
                        <a:pt x="730" y="459"/>
                      </a:lnTo>
                      <a:lnTo>
                        <a:pt x="739" y="449"/>
                      </a:lnTo>
                      <a:lnTo>
                        <a:pt x="728" y="423"/>
                      </a:lnTo>
                      <a:lnTo>
                        <a:pt x="735" y="411"/>
                      </a:lnTo>
                      <a:lnTo>
                        <a:pt x="737" y="404"/>
                      </a:lnTo>
                      <a:lnTo>
                        <a:pt x="761" y="407"/>
                      </a:lnTo>
                      <a:lnTo>
                        <a:pt x="768" y="404"/>
                      </a:lnTo>
                      <a:lnTo>
                        <a:pt x="817" y="435"/>
                      </a:lnTo>
                      <a:lnTo>
                        <a:pt x="855" y="463"/>
                      </a:lnTo>
                      <a:lnTo>
                        <a:pt x="855" y="468"/>
                      </a:lnTo>
                      <a:lnTo>
                        <a:pt x="865" y="485"/>
                      </a:lnTo>
                      <a:lnTo>
                        <a:pt x="874" y="459"/>
                      </a:lnTo>
                      <a:lnTo>
                        <a:pt x="881" y="452"/>
                      </a:lnTo>
                      <a:lnTo>
                        <a:pt x="869" y="452"/>
                      </a:lnTo>
                      <a:lnTo>
                        <a:pt x="857" y="430"/>
                      </a:lnTo>
                      <a:lnTo>
                        <a:pt x="862" y="423"/>
                      </a:lnTo>
                      <a:lnTo>
                        <a:pt x="857" y="414"/>
                      </a:lnTo>
                      <a:lnTo>
                        <a:pt x="855" y="416"/>
                      </a:lnTo>
                      <a:lnTo>
                        <a:pt x="841" y="411"/>
                      </a:lnTo>
                      <a:lnTo>
                        <a:pt x="841" y="385"/>
                      </a:lnTo>
                      <a:lnTo>
                        <a:pt x="848" y="369"/>
                      </a:lnTo>
                      <a:lnTo>
                        <a:pt x="846" y="352"/>
                      </a:lnTo>
                      <a:lnTo>
                        <a:pt x="841" y="352"/>
                      </a:lnTo>
                      <a:lnTo>
                        <a:pt x="841" y="331"/>
                      </a:lnTo>
                      <a:lnTo>
                        <a:pt x="848" y="317"/>
                      </a:lnTo>
                      <a:lnTo>
                        <a:pt x="862" y="312"/>
                      </a:lnTo>
                      <a:lnTo>
                        <a:pt x="869" y="279"/>
                      </a:lnTo>
                      <a:lnTo>
                        <a:pt x="874" y="237"/>
                      </a:lnTo>
                      <a:lnTo>
                        <a:pt x="891" y="218"/>
                      </a:lnTo>
                      <a:lnTo>
                        <a:pt x="898" y="222"/>
                      </a:lnTo>
                      <a:lnTo>
                        <a:pt x="907" y="218"/>
                      </a:lnTo>
                      <a:lnTo>
                        <a:pt x="917" y="222"/>
                      </a:lnTo>
                      <a:lnTo>
                        <a:pt x="926" y="222"/>
                      </a:lnTo>
                      <a:lnTo>
                        <a:pt x="938" y="227"/>
                      </a:lnTo>
                      <a:lnTo>
                        <a:pt x="938" y="267"/>
                      </a:lnTo>
                      <a:lnTo>
                        <a:pt x="935" y="293"/>
                      </a:lnTo>
                      <a:lnTo>
                        <a:pt x="924" y="296"/>
                      </a:lnTo>
                      <a:lnTo>
                        <a:pt x="933" y="310"/>
                      </a:lnTo>
                      <a:lnTo>
                        <a:pt x="933" y="319"/>
                      </a:lnTo>
                      <a:lnTo>
                        <a:pt x="947" y="331"/>
                      </a:lnTo>
                      <a:lnTo>
                        <a:pt x="947" y="348"/>
                      </a:lnTo>
                      <a:lnTo>
                        <a:pt x="943" y="381"/>
                      </a:lnTo>
                      <a:lnTo>
                        <a:pt x="938" y="435"/>
                      </a:lnTo>
                      <a:lnTo>
                        <a:pt x="959" y="468"/>
                      </a:lnTo>
                      <a:lnTo>
                        <a:pt x="952" y="475"/>
                      </a:lnTo>
                      <a:lnTo>
                        <a:pt x="950" y="508"/>
                      </a:lnTo>
                      <a:lnTo>
                        <a:pt x="940" y="525"/>
                      </a:lnTo>
                      <a:lnTo>
                        <a:pt x="931" y="539"/>
                      </a:lnTo>
                      <a:lnTo>
                        <a:pt x="921" y="539"/>
                      </a:lnTo>
                      <a:lnTo>
                        <a:pt x="907" y="546"/>
                      </a:lnTo>
                      <a:lnTo>
                        <a:pt x="891" y="544"/>
                      </a:lnTo>
                      <a:lnTo>
                        <a:pt x="876" y="548"/>
                      </a:lnTo>
                      <a:lnTo>
                        <a:pt x="888" y="567"/>
                      </a:lnTo>
                      <a:lnTo>
                        <a:pt x="902" y="574"/>
                      </a:lnTo>
                      <a:lnTo>
                        <a:pt x="933" y="574"/>
                      </a:lnTo>
                      <a:lnTo>
                        <a:pt x="950" y="600"/>
                      </a:lnTo>
                      <a:lnTo>
                        <a:pt x="959" y="598"/>
                      </a:lnTo>
                      <a:lnTo>
                        <a:pt x="945" y="560"/>
                      </a:lnTo>
                      <a:lnTo>
                        <a:pt x="964" y="541"/>
                      </a:lnTo>
                      <a:lnTo>
                        <a:pt x="973" y="511"/>
                      </a:lnTo>
                      <a:lnTo>
                        <a:pt x="983" y="494"/>
                      </a:lnTo>
                      <a:lnTo>
                        <a:pt x="976" y="485"/>
                      </a:lnTo>
                      <a:lnTo>
                        <a:pt x="980" y="463"/>
                      </a:lnTo>
                      <a:lnTo>
                        <a:pt x="999" y="452"/>
                      </a:lnTo>
                      <a:lnTo>
                        <a:pt x="1013" y="456"/>
                      </a:lnTo>
                      <a:lnTo>
                        <a:pt x="1020" y="475"/>
                      </a:lnTo>
                      <a:lnTo>
                        <a:pt x="1023" y="501"/>
                      </a:lnTo>
                      <a:lnTo>
                        <a:pt x="1032" y="515"/>
                      </a:lnTo>
                      <a:lnTo>
                        <a:pt x="1044" y="515"/>
                      </a:lnTo>
                      <a:lnTo>
                        <a:pt x="1061" y="522"/>
                      </a:lnTo>
                      <a:lnTo>
                        <a:pt x="1063" y="508"/>
                      </a:lnTo>
                      <a:lnTo>
                        <a:pt x="1039" y="499"/>
                      </a:lnTo>
                      <a:lnTo>
                        <a:pt x="1037" y="482"/>
                      </a:lnTo>
                      <a:lnTo>
                        <a:pt x="1037" y="459"/>
                      </a:lnTo>
                      <a:lnTo>
                        <a:pt x="1009" y="435"/>
                      </a:lnTo>
                      <a:lnTo>
                        <a:pt x="961" y="442"/>
                      </a:lnTo>
                      <a:lnTo>
                        <a:pt x="964" y="404"/>
                      </a:lnTo>
                      <a:lnTo>
                        <a:pt x="959" y="385"/>
                      </a:lnTo>
                      <a:lnTo>
                        <a:pt x="969" y="355"/>
                      </a:lnTo>
                      <a:lnTo>
                        <a:pt x="961" y="341"/>
                      </a:lnTo>
                      <a:lnTo>
                        <a:pt x="952" y="307"/>
                      </a:lnTo>
                      <a:lnTo>
                        <a:pt x="961" y="284"/>
                      </a:lnTo>
                      <a:lnTo>
                        <a:pt x="985" y="263"/>
                      </a:lnTo>
                      <a:lnTo>
                        <a:pt x="985" y="227"/>
                      </a:lnTo>
                      <a:lnTo>
                        <a:pt x="994" y="239"/>
                      </a:lnTo>
                      <a:lnTo>
                        <a:pt x="999" y="260"/>
                      </a:lnTo>
                      <a:lnTo>
                        <a:pt x="994" y="277"/>
                      </a:lnTo>
                      <a:lnTo>
                        <a:pt x="992" y="317"/>
                      </a:lnTo>
                      <a:lnTo>
                        <a:pt x="1032" y="322"/>
                      </a:lnTo>
                      <a:lnTo>
                        <a:pt x="1035" y="312"/>
                      </a:lnTo>
                      <a:lnTo>
                        <a:pt x="1011" y="300"/>
                      </a:lnTo>
                      <a:lnTo>
                        <a:pt x="1004" y="284"/>
                      </a:lnTo>
                      <a:lnTo>
                        <a:pt x="1016" y="277"/>
                      </a:lnTo>
                      <a:lnTo>
                        <a:pt x="1037" y="284"/>
                      </a:lnTo>
                      <a:lnTo>
                        <a:pt x="1046" y="267"/>
                      </a:lnTo>
                      <a:lnTo>
                        <a:pt x="1030" y="267"/>
                      </a:lnTo>
                      <a:lnTo>
                        <a:pt x="1030" y="260"/>
                      </a:lnTo>
                      <a:lnTo>
                        <a:pt x="1046" y="246"/>
                      </a:lnTo>
                      <a:lnTo>
                        <a:pt x="1061" y="251"/>
                      </a:lnTo>
                      <a:lnTo>
                        <a:pt x="1089" y="265"/>
                      </a:lnTo>
                      <a:lnTo>
                        <a:pt x="1106" y="289"/>
                      </a:lnTo>
                      <a:lnTo>
                        <a:pt x="1124" y="284"/>
                      </a:lnTo>
                      <a:lnTo>
                        <a:pt x="1132" y="289"/>
                      </a:lnTo>
                      <a:lnTo>
                        <a:pt x="1127" y="305"/>
                      </a:lnTo>
                      <a:lnTo>
                        <a:pt x="1115" y="315"/>
                      </a:lnTo>
                      <a:lnTo>
                        <a:pt x="1108" y="371"/>
                      </a:lnTo>
                      <a:lnTo>
                        <a:pt x="1113" y="369"/>
                      </a:lnTo>
                      <a:lnTo>
                        <a:pt x="1122" y="348"/>
                      </a:lnTo>
                      <a:lnTo>
                        <a:pt x="1127" y="348"/>
                      </a:lnTo>
                      <a:lnTo>
                        <a:pt x="1129" y="367"/>
                      </a:lnTo>
                      <a:lnTo>
                        <a:pt x="1122" y="376"/>
                      </a:lnTo>
                      <a:lnTo>
                        <a:pt x="1127" y="393"/>
                      </a:lnTo>
                      <a:lnTo>
                        <a:pt x="1136" y="390"/>
                      </a:lnTo>
                      <a:lnTo>
                        <a:pt x="1141" y="364"/>
                      </a:lnTo>
                      <a:lnTo>
                        <a:pt x="1132" y="329"/>
                      </a:lnTo>
                      <a:lnTo>
                        <a:pt x="1129" y="319"/>
                      </a:lnTo>
                      <a:lnTo>
                        <a:pt x="1141" y="293"/>
                      </a:lnTo>
                      <a:lnTo>
                        <a:pt x="1136" y="279"/>
                      </a:lnTo>
                      <a:lnTo>
                        <a:pt x="1127" y="277"/>
                      </a:lnTo>
                      <a:lnTo>
                        <a:pt x="1120" y="263"/>
                      </a:lnTo>
                      <a:lnTo>
                        <a:pt x="1122" y="258"/>
                      </a:lnTo>
                      <a:lnTo>
                        <a:pt x="1103" y="248"/>
                      </a:lnTo>
                      <a:lnTo>
                        <a:pt x="1089" y="230"/>
                      </a:lnTo>
                      <a:lnTo>
                        <a:pt x="1094" y="215"/>
                      </a:lnTo>
                      <a:lnTo>
                        <a:pt x="1087" y="196"/>
                      </a:lnTo>
                      <a:lnTo>
                        <a:pt x="1094" y="170"/>
                      </a:lnTo>
                      <a:lnTo>
                        <a:pt x="1157" y="163"/>
                      </a:lnTo>
                      <a:lnTo>
                        <a:pt x="1174" y="168"/>
                      </a:lnTo>
                      <a:lnTo>
                        <a:pt x="1183" y="163"/>
                      </a:lnTo>
                      <a:lnTo>
                        <a:pt x="1186" y="156"/>
                      </a:lnTo>
                      <a:close/>
                      <a:moveTo>
                        <a:pt x="2183" y="1056"/>
                      </a:moveTo>
                      <a:lnTo>
                        <a:pt x="2180" y="1097"/>
                      </a:lnTo>
                      <a:lnTo>
                        <a:pt x="2190" y="1123"/>
                      </a:lnTo>
                      <a:lnTo>
                        <a:pt x="2187" y="1149"/>
                      </a:lnTo>
                      <a:lnTo>
                        <a:pt x="2183" y="1189"/>
                      </a:lnTo>
                      <a:lnTo>
                        <a:pt x="2190" y="1215"/>
                      </a:lnTo>
                      <a:lnTo>
                        <a:pt x="2187" y="1245"/>
                      </a:lnTo>
                      <a:lnTo>
                        <a:pt x="2187" y="1260"/>
                      </a:lnTo>
                      <a:lnTo>
                        <a:pt x="2199" y="1245"/>
                      </a:lnTo>
                      <a:lnTo>
                        <a:pt x="2209" y="1245"/>
                      </a:lnTo>
                      <a:lnTo>
                        <a:pt x="2213" y="1260"/>
                      </a:lnTo>
                      <a:lnTo>
                        <a:pt x="2216" y="1245"/>
                      </a:lnTo>
                      <a:lnTo>
                        <a:pt x="2213" y="1238"/>
                      </a:lnTo>
                      <a:lnTo>
                        <a:pt x="2206" y="1234"/>
                      </a:lnTo>
                      <a:lnTo>
                        <a:pt x="2197" y="1212"/>
                      </a:lnTo>
                      <a:lnTo>
                        <a:pt x="2197" y="1189"/>
                      </a:lnTo>
                      <a:lnTo>
                        <a:pt x="2213" y="1168"/>
                      </a:lnTo>
                      <a:lnTo>
                        <a:pt x="2232" y="1179"/>
                      </a:lnTo>
                      <a:lnTo>
                        <a:pt x="2209" y="1104"/>
                      </a:lnTo>
                      <a:lnTo>
                        <a:pt x="2213" y="1071"/>
                      </a:lnTo>
                      <a:lnTo>
                        <a:pt x="2199" y="1023"/>
                      </a:lnTo>
                      <a:lnTo>
                        <a:pt x="2194" y="1023"/>
                      </a:lnTo>
                      <a:lnTo>
                        <a:pt x="2192" y="1045"/>
                      </a:lnTo>
                      <a:lnTo>
                        <a:pt x="2183" y="1056"/>
                      </a:lnTo>
                      <a:close/>
                      <a:moveTo>
                        <a:pt x="2128" y="78"/>
                      </a:moveTo>
                      <a:lnTo>
                        <a:pt x="2114" y="85"/>
                      </a:lnTo>
                      <a:lnTo>
                        <a:pt x="2114" y="92"/>
                      </a:lnTo>
                      <a:lnTo>
                        <a:pt x="2105" y="104"/>
                      </a:lnTo>
                      <a:lnTo>
                        <a:pt x="2105" y="109"/>
                      </a:lnTo>
                      <a:lnTo>
                        <a:pt x="2102" y="109"/>
                      </a:lnTo>
                      <a:lnTo>
                        <a:pt x="2102" y="126"/>
                      </a:lnTo>
                      <a:lnTo>
                        <a:pt x="2114" y="144"/>
                      </a:lnTo>
                      <a:lnTo>
                        <a:pt x="2117" y="152"/>
                      </a:lnTo>
                      <a:lnTo>
                        <a:pt x="2138" y="163"/>
                      </a:lnTo>
                      <a:lnTo>
                        <a:pt x="2147" y="149"/>
                      </a:lnTo>
                      <a:lnTo>
                        <a:pt x="2150" y="156"/>
                      </a:lnTo>
                      <a:lnTo>
                        <a:pt x="2173" y="144"/>
                      </a:lnTo>
                      <a:lnTo>
                        <a:pt x="2173" y="149"/>
                      </a:lnTo>
                      <a:lnTo>
                        <a:pt x="2194" y="140"/>
                      </a:lnTo>
                      <a:lnTo>
                        <a:pt x="2209" y="126"/>
                      </a:lnTo>
                      <a:lnTo>
                        <a:pt x="2206" y="116"/>
                      </a:lnTo>
                      <a:lnTo>
                        <a:pt x="2213" y="107"/>
                      </a:lnTo>
                      <a:lnTo>
                        <a:pt x="2194" y="90"/>
                      </a:lnTo>
                      <a:lnTo>
                        <a:pt x="2187" y="90"/>
                      </a:lnTo>
                      <a:lnTo>
                        <a:pt x="2173" y="74"/>
                      </a:lnTo>
                      <a:lnTo>
                        <a:pt x="2161" y="76"/>
                      </a:lnTo>
                      <a:lnTo>
                        <a:pt x="2161" y="100"/>
                      </a:lnTo>
                      <a:lnTo>
                        <a:pt x="2154" y="97"/>
                      </a:lnTo>
                      <a:lnTo>
                        <a:pt x="2147" y="88"/>
                      </a:lnTo>
                      <a:lnTo>
                        <a:pt x="2138" y="71"/>
                      </a:lnTo>
                      <a:lnTo>
                        <a:pt x="2128" y="78"/>
                      </a:lnTo>
                      <a:close/>
                      <a:moveTo>
                        <a:pt x="2232" y="116"/>
                      </a:moveTo>
                      <a:lnTo>
                        <a:pt x="2232" y="130"/>
                      </a:lnTo>
                      <a:lnTo>
                        <a:pt x="2235" y="135"/>
                      </a:lnTo>
                      <a:lnTo>
                        <a:pt x="2251" y="149"/>
                      </a:lnTo>
                      <a:lnTo>
                        <a:pt x="2272" y="163"/>
                      </a:lnTo>
                      <a:lnTo>
                        <a:pt x="2284" y="156"/>
                      </a:lnTo>
                      <a:lnTo>
                        <a:pt x="2291" y="152"/>
                      </a:lnTo>
                      <a:lnTo>
                        <a:pt x="2291" y="144"/>
                      </a:lnTo>
                      <a:lnTo>
                        <a:pt x="2294" y="135"/>
                      </a:lnTo>
                      <a:lnTo>
                        <a:pt x="2287" y="135"/>
                      </a:lnTo>
                      <a:lnTo>
                        <a:pt x="2280" y="126"/>
                      </a:lnTo>
                      <a:lnTo>
                        <a:pt x="2268" y="126"/>
                      </a:lnTo>
                      <a:lnTo>
                        <a:pt x="2261" y="121"/>
                      </a:lnTo>
                      <a:lnTo>
                        <a:pt x="2258" y="121"/>
                      </a:lnTo>
                      <a:lnTo>
                        <a:pt x="2258" y="118"/>
                      </a:lnTo>
                      <a:lnTo>
                        <a:pt x="2251" y="116"/>
                      </a:lnTo>
                      <a:lnTo>
                        <a:pt x="2251" y="114"/>
                      </a:lnTo>
                      <a:lnTo>
                        <a:pt x="2246" y="114"/>
                      </a:lnTo>
                      <a:lnTo>
                        <a:pt x="2242" y="116"/>
                      </a:lnTo>
                      <a:lnTo>
                        <a:pt x="2232" y="107"/>
                      </a:lnTo>
                      <a:lnTo>
                        <a:pt x="2232" y="116"/>
                      </a:lnTo>
                      <a:close/>
                      <a:moveTo>
                        <a:pt x="2154" y="194"/>
                      </a:moveTo>
                      <a:lnTo>
                        <a:pt x="2161" y="192"/>
                      </a:lnTo>
                      <a:lnTo>
                        <a:pt x="2180" y="196"/>
                      </a:lnTo>
                      <a:lnTo>
                        <a:pt x="2190" y="196"/>
                      </a:lnTo>
                      <a:lnTo>
                        <a:pt x="2199" y="199"/>
                      </a:lnTo>
                      <a:lnTo>
                        <a:pt x="2199" y="182"/>
                      </a:lnTo>
                      <a:lnTo>
                        <a:pt x="2180" y="168"/>
                      </a:lnTo>
                      <a:lnTo>
                        <a:pt x="2168" y="170"/>
                      </a:lnTo>
                      <a:lnTo>
                        <a:pt x="2161" y="182"/>
                      </a:lnTo>
                      <a:lnTo>
                        <a:pt x="2147" y="192"/>
                      </a:lnTo>
                      <a:lnTo>
                        <a:pt x="2154" y="194"/>
                      </a:lnTo>
                      <a:close/>
                      <a:moveTo>
                        <a:pt x="2839" y="329"/>
                      </a:moveTo>
                      <a:lnTo>
                        <a:pt x="2846" y="331"/>
                      </a:lnTo>
                      <a:lnTo>
                        <a:pt x="2842" y="333"/>
                      </a:lnTo>
                      <a:lnTo>
                        <a:pt x="2846" y="341"/>
                      </a:lnTo>
                      <a:lnTo>
                        <a:pt x="2858" y="336"/>
                      </a:lnTo>
                      <a:lnTo>
                        <a:pt x="2872" y="331"/>
                      </a:lnTo>
                      <a:lnTo>
                        <a:pt x="2891" y="333"/>
                      </a:lnTo>
                      <a:lnTo>
                        <a:pt x="2905" y="329"/>
                      </a:lnTo>
                      <a:lnTo>
                        <a:pt x="2917" y="324"/>
                      </a:lnTo>
                      <a:lnTo>
                        <a:pt x="2917" y="319"/>
                      </a:lnTo>
                      <a:lnTo>
                        <a:pt x="2917" y="317"/>
                      </a:lnTo>
                      <a:lnTo>
                        <a:pt x="2910" y="310"/>
                      </a:lnTo>
                      <a:lnTo>
                        <a:pt x="2905" y="303"/>
                      </a:lnTo>
                      <a:lnTo>
                        <a:pt x="2894" y="300"/>
                      </a:lnTo>
                      <a:lnTo>
                        <a:pt x="2865" y="298"/>
                      </a:lnTo>
                      <a:lnTo>
                        <a:pt x="2858" y="305"/>
                      </a:lnTo>
                      <a:lnTo>
                        <a:pt x="2839" y="324"/>
                      </a:lnTo>
                      <a:lnTo>
                        <a:pt x="2839" y="329"/>
                      </a:lnTo>
                      <a:close/>
                      <a:moveTo>
                        <a:pt x="522" y="445"/>
                      </a:moveTo>
                      <a:lnTo>
                        <a:pt x="524" y="452"/>
                      </a:lnTo>
                      <a:lnTo>
                        <a:pt x="534" y="452"/>
                      </a:lnTo>
                      <a:lnTo>
                        <a:pt x="541" y="445"/>
                      </a:lnTo>
                      <a:lnTo>
                        <a:pt x="548" y="428"/>
                      </a:lnTo>
                      <a:lnTo>
                        <a:pt x="536" y="423"/>
                      </a:lnTo>
                      <a:lnTo>
                        <a:pt x="527" y="423"/>
                      </a:lnTo>
                      <a:lnTo>
                        <a:pt x="522" y="445"/>
                      </a:lnTo>
                      <a:close/>
                      <a:moveTo>
                        <a:pt x="695" y="385"/>
                      </a:moveTo>
                      <a:lnTo>
                        <a:pt x="709" y="404"/>
                      </a:lnTo>
                      <a:lnTo>
                        <a:pt x="709" y="397"/>
                      </a:lnTo>
                      <a:lnTo>
                        <a:pt x="718" y="397"/>
                      </a:lnTo>
                      <a:lnTo>
                        <a:pt x="718" y="409"/>
                      </a:lnTo>
                      <a:lnTo>
                        <a:pt x="725" y="409"/>
                      </a:lnTo>
                      <a:lnTo>
                        <a:pt x="735" y="404"/>
                      </a:lnTo>
                      <a:lnTo>
                        <a:pt x="728" y="385"/>
                      </a:lnTo>
                      <a:lnTo>
                        <a:pt x="720" y="381"/>
                      </a:lnTo>
                      <a:lnTo>
                        <a:pt x="706" y="357"/>
                      </a:lnTo>
                      <a:lnTo>
                        <a:pt x="702" y="364"/>
                      </a:lnTo>
                      <a:lnTo>
                        <a:pt x="692" y="364"/>
                      </a:lnTo>
                      <a:lnTo>
                        <a:pt x="695" y="385"/>
                      </a:lnTo>
                      <a:close/>
                      <a:moveTo>
                        <a:pt x="900" y="64"/>
                      </a:moveTo>
                      <a:lnTo>
                        <a:pt x="872" y="76"/>
                      </a:lnTo>
                      <a:lnTo>
                        <a:pt x="865" y="71"/>
                      </a:lnTo>
                      <a:lnTo>
                        <a:pt x="855" y="71"/>
                      </a:lnTo>
                      <a:lnTo>
                        <a:pt x="848" y="78"/>
                      </a:lnTo>
                      <a:lnTo>
                        <a:pt x="841" y="76"/>
                      </a:lnTo>
                      <a:lnTo>
                        <a:pt x="824" y="74"/>
                      </a:lnTo>
                      <a:lnTo>
                        <a:pt x="822" y="81"/>
                      </a:lnTo>
                      <a:lnTo>
                        <a:pt x="810" y="83"/>
                      </a:lnTo>
                      <a:lnTo>
                        <a:pt x="775" y="97"/>
                      </a:lnTo>
                      <a:lnTo>
                        <a:pt x="761" y="111"/>
                      </a:lnTo>
                      <a:lnTo>
                        <a:pt x="746" y="114"/>
                      </a:lnTo>
                      <a:lnTo>
                        <a:pt x="737" y="116"/>
                      </a:lnTo>
                      <a:lnTo>
                        <a:pt x="730" y="111"/>
                      </a:lnTo>
                      <a:lnTo>
                        <a:pt x="718" y="123"/>
                      </a:lnTo>
                      <a:lnTo>
                        <a:pt x="732" y="128"/>
                      </a:lnTo>
                      <a:lnTo>
                        <a:pt x="720" y="137"/>
                      </a:lnTo>
                      <a:lnTo>
                        <a:pt x="713" y="156"/>
                      </a:lnTo>
                      <a:lnTo>
                        <a:pt x="697" y="163"/>
                      </a:lnTo>
                      <a:lnTo>
                        <a:pt x="695" y="166"/>
                      </a:lnTo>
                      <a:lnTo>
                        <a:pt x="676" y="170"/>
                      </a:lnTo>
                      <a:lnTo>
                        <a:pt x="685" y="182"/>
                      </a:lnTo>
                      <a:lnTo>
                        <a:pt x="695" y="185"/>
                      </a:lnTo>
                      <a:lnTo>
                        <a:pt x="683" y="194"/>
                      </a:lnTo>
                      <a:lnTo>
                        <a:pt x="697" y="199"/>
                      </a:lnTo>
                      <a:lnTo>
                        <a:pt x="711" y="211"/>
                      </a:lnTo>
                      <a:lnTo>
                        <a:pt x="725" y="196"/>
                      </a:lnTo>
                      <a:lnTo>
                        <a:pt x="716" y="187"/>
                      </a:lnTo>
                      <a:lnTo>
                        <a:pt x="730" y="192"/>
                      </a:lnTo>
                      <a:lnTo>
                        <a:pt x="737" y="185"/>
                      </a:lnTo>
                      <a:lnTo>
                        <a:pt x="754" y="173"/>
                      </a:lnTo>
                      <a:lnTo>
                        <a:pt x="758" y="163"/>
                      </a:lnTo>
                      <a:lnTo>
                        <a:pt x="763" y="159"/>
                      </a:lnTo>
                      <a:lnTo>
                        <a:pt x="765" y="152"/>
                      </a:lnTo>
                      <a:lnTo>
                        <a:pt x="777" y="159"/>
                      </a:lnTo>
                      <a:lnTo>
                        <a:pt x="791" y="149"/>
                      </a:lnTo>
                      <a:lnTo>
                        <a:pt x="791" y="144"/>
                      </a:lnTo>
                      <a:lnTo>
                        <a:pt x="924" y="100"/>
                      </a:lnTo>
                      <a:lnTo>
                        <a:pt x="931" y="104"/>
                      </a:lnTo>
                      <a:lnTo>
                        <a:pt x="933" y="97"/>
                      </a:lnTo>
                      <a:lnTo>
                        <a:pt x="945" y="88"/>
                      </a:lnTo>
                      <a:lnTo>
                        <a:pt x="940" y="83"/>
                      </a:lnTo>
                      <a:lnTo>
                        <a:pt x="947" y="78"/>
                      </a:lnTo>
                      <a:lnTo>
                        <a:pt x="945" y="64"/>
                      </a:lnTo>
                      <a:lnTo>
                        <a:pt x="947" y="59"/>
                      </a:lnTo>
                      <a:lnTo>
                        <a:pt x="933" y="57"/>
                      </a:lnTo>
                      <a:lnTo>
                        <a:pt x="909" y="55"/>
                      </a:lnTo>
                      <a:lnTo>
                        <a:pt x="900" y="64"/>
                      </a:lnTo>
                      <a:close/>
                      <a:moveTo>
                        <a:pt x="657" y="204"/>
                      </a:moveTo>
                      <a:lnTo>
                        <a:pt x="659" y="211"/>
                      </a:lnTo>
                      <a:lnTo>
                        <a:pt x="647" y="211"/>
                      </a:lnTo>
                      <a:lnTo>
                        <a:pt x="640" y="218"/>
                      </a:lnTo>
                      <a:lnTo>
                        <a:pt x="638" y="227"/>
                      </a:lnTo>
                      <a:lnTo>
                        <a:pt x="628" y="241"/>
                      </a:lnTo>
                      <a:lnTo>
                        <a:pt x="619" y="260"/>
                      </a:lnTo>
                      <a:lnTo>
                        <a:pt x="628" y="274"/>
                      </a:lnTo>
                      <a:lnTo>
                        <a:pt x="633" y="272"/>
                      </a:lnTo>
                      <a:lnTo>
                        <a:pt x="638" y="281"/>
                      </a:lnTo>
                      <a:lnTo>
                        <a:pt x="645" y="279"/>
                      </a:lnTo>
                      <a:lnTo>
                        <a:pt x="643" y="298"/>
                      </a:lnTo>
                      <a:lnTo>
                        <a:pt x="647" y="310"/>
                      </a:lnTo>
                      <a:lnTo>
                        <a:pt x="640" y="310"/>
                      </a:lnTo>
                      <a:lnTo>
                        <a:pt x="635" y="317"/>
                      </a:lnTo>
                      <a:lnTo>
                        <a:pt x="657" y="338"/>
                      </a:lnTo>
                      <a:lnTo>
                        <a:pt x="659" y="331"/>
                      </a:lnTo>
                      <a:lnTo>
                        <a:pt x="673" y="341"/>
                      </a:lnTo>
                      <a:lnTo>
                        <a:pt x="673" y="326"/>
                      </a:lnTo>
                      <a:lnTo>
                        <a:pt x="683" y="338"/>
                      </a:lnTo>
                      <a:lnTo>
                        <a:pt x="692" y="331"/>
                      </a:lnTo>
                      <a:lnTo>
                        <a:pt x="683" y="322"/>
                      </a:lnTo>
                      <a:lnTo>
                        <a:pt x="678" y="293"/>
                      </a:lnTo>
                      <a:lnTo>
                        <a:pt x="683" y="270"/>
                      </a:lnTo>
                      <a:lnTo>
                        <a:pt x="676" y="265"/>
                      </a:lnTo>
                      <a:lnTo>
                        <a:pt x="687" y="239"/>
                      </a:lnTo>
                      <a:lnTo>
                        <a:pt x="697" y="227"/>
                      </a:lnTo>
                      <a:lnTo>
                        <a:pt x="704" y="218"/>
                      </a:lnTo>
                      <a:lnTo>
                        <a:pt x="704" y="215"/>
                      </a:lnTo>
                      <a:lnTo>
                        <a:pt x="704" y="213"/>
                      </a:lnTo>
                      <a:lnTo>
                        <a:pt x="699" y="208"/>
                      </a:lnTo>
                      <a:lnTo>
                        <a:pt x="692" y="201"/>
                      </a:lnTo>
                      <a:lnTo>
                        <a:pt x="676" y="204"/>
                      </a:lnTo>
                      <a:lnTo>
                        <a:pt x="664" y="199"/>
                      </a:lnTo>
                      <a:lnTo>
                        <a:pt x="657" y="204"/>
                      </a:lnTo>
                      <a:close/>
                      <a:moveTo>
                        <a:pt x="902" y="211"/>
                      </a:moveTo>
                      <a:lnTo>
                        <a:pt x="914" y="206"/>
                      </a:lnTo>
                      <a:lnTo>
                        <a:pt x="921" y="206"/>
                      </a:lnTo>
                      <a:lnTo>
                        <a:pt x="928" y="199"/>
                      </a:lnTo>
                      <a:lnTo>
                        <a:pt x="919" y="187"/>
                      </a:lnTo>
                      <a:lnTo>
                        <a:pt x="907" y="187"/>
                      </a:lnTo>
                      <a:lnTo>
                        <a:pt x="898" y="187"/>
                      </a:lnTo>
                      <a:lnTo>
                        <a:pt x="895" y="211"/>
                      </a:lnTo>
                      <a:lnTo>
                        <a:pt x="902" y="211"/>
                      </a:lnTo>
                      <a:close/>
                      <a:moveTo>
                        <a:pt x="0" y="1014"/>
                      </a:moveTo>
                      <a:lnTo>
                        <a:pt x="12" y="1016"/>
                      </a:lnTo>
                      <a:lnTo>
                        <a:pt x="28" y="1019"/>
                      </a:lnTo>
                      <a:lnTo>
                        <a:pt x="52" y="1016"/>
                      </a:lnTo>
                      <a:lnTo>
                        <a:pt x="64" y="1016"/>
                      </a:lnTo>
                      <a:lnTo>
                        <a:pt x="64" y="1009"/>
                      </a:lnTo>
                      <a:lnTo>
                        <a:pt x="71" y="1002"/>
                      </a:lnTo>
                      <a:lnTo>
                        <a:pt x="54" y="1000"/>
                      </a:lnTo>
                      <a:lnTo>
                        <a:pt x="31" y="988"/>
                      </a:lnTo>
                      <a:lnTo>
                        <a:pt x="31" y="1004"/>
                      </a:lnTo>
                      <a:lnTo>
                        <a:pt x="24" y="1004"/>
                      </a:lnTo>
                      <a:lnTo>
                        <a:pt x="19" y="1000"/>
                      </a:lnTo>
                      <a:lnTo>
                        <a:pt x="9" y="1004"/>
                      </a:lnTo>
                      <a:lnTo>
                        <a:pt x="7" y="101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1" name="Rwanda">
                  <a:extLst>
                    <a:ext uri="{FF2B5EF4-FFF2-40B4-BE49-F238E27FC236}">
                      <a16:creationId xmlns="" xmlns:a16="http://schemas.microsoft.com/office/drawing/2014/main" id="{02138498-D3FD-4112-B6D5-879D08A7C29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41912" y="4843780"/>
                  <a:ext cx="42863" cy="44450"/>
                </a:xfrm>
                <a:custGeom>
                  <a:avLst/>
                  <a:gdLst>
                    <a:gd name="T0" fmla="*/ 2147483647 w 64"/>
                    <a:gd name="T1" fmla="*/ 2147483647 h 68"/>
                    <a:gd name="T2" fmla="*/ 2147483647 w 64"/>
                    <a:gd name="T3" fmla="*/ 2147483647 h 68"/>
                    <a:gd name="T4" fmla="*/ 2147483647 w 64"/>
                    <a:gd name="T5" fmla="*/ 2147483647 h 68"/>
                    <a:gd name="T6" fmla="*/ 2147483647 w 64"/>
                    <a:gd name="T7" fmla="*/ 2147483647 h 68"/>
                    <a:gd name="T8" fmla="*/ 0 w 64"/>
                    <a:gd name="T9" fmla="*/ 2147483647 h 68"/>
                    <a:gd name="T10" fmla="*/ 2147483647 w 64"/>
                    <a:gd name="T11" fmla="*/ 2147483647 h 68"/>
                    <a:gd name="T12" fmla="*/ 2147483647 w 64"/>
                    <a:gd name="T13" fmla="*/ 2147483647 h 68"/>
                    <a:gd name="T14" fmla="*/ 2147483647 w 64"/>
                    <a:gd name="T15" fmla="*/ 2147483647 h 68"/>
                    <a:gd name="T16" fmla="*/ 2147483647 w 64"/>
                    <a:gd name="T17" fmla="*/ 2147483647 h 68"/>
                    <a:gd name="T18" fmla="*/ 2147483647 w 64"/>
                    <a:gd name="T19" fmla="*/ 0 h 68"/>
                    <a:gd name="T20" fmla="*/ 2147483647 w 64"/>
                    <a:gd name="T21" fmla="*/ 2147483647 h 68"/>
                    <a:gd name="T22" fmla="*/ 2147483647 w 64"/>
                    <a:gd name="T23" fmla="*/ 2147483647 h 6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"/>
                    <a:gd name="T37" fmla="*/ 0 h 68"/>
                    <a:gd name="T38" fmla="*/ 64 w 64"/>
                    <a:gd name="T39" fmla="*/ 68 h 6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" h="68">
                      <a:moveTo>
                        <a:pt x="64" y="34"/>
                      </a:moveTo>
                      <a:lnTo>
                        <a:pt x="56" y="54"/>
                      </a:lnTo>
                      <a:lnTo>
                        <a:pt x="34" y="58"/>
                      </a:lnTo>
                      <a:lnTo>
                        <a:pt x="14" y="68"/>
                      </a:lnTo>
                      <a:lnTo>
                        <a:pt x="0" y="48"/>
                      </a:lnTo>
                      <a:lnTo>
                        <a:pt x="8" y="36"/>
                      </a:lnTo>
                      <a:lnTo>
                        <a:pt x="10" y="16"/>
                      </a:lnTo>
                      <a:lnTo>
                        <a:pt x="28" y="4"/>
                      </a:lnTo>
                      <a:lnTo>
                        <a:pt x="40" y="8"/>
                      </a:lnTo>
                      <a:lnTo>
                        <a:pt x="50" y="0"/>
                      </a:lnTo>
                      <a:lnTo>
                        <a:pt x="62" y="22"/>
                      </a:lnTo>
                      <a:lnTo>
                        <a:pt x="64" y="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2" name="San Marino">
                  <a:extLst>
                    <a:ext uri="{FF2B5EF4-FFF2-40B4-BE49-F238E27FC236}">
                      <a16:creationId xmlns="" xmlns:a16="http://schemas.microsoft.com/office/drawing/2014/main" id="{49219A04-6FC4-4B4B-965A-D4E43E5F184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5350" y="3549967"/>
                  <a:ext cx="11112" cy="12700"/>
                </a:xfrm>
                <a:custGeom>
                  <a:avLst/>
                  <a:gdLst>
                    <a:gd name="T0" fmla="*/ 2147483647 w 188"/>
                    <a:gd name="T1" fmla="*/ 2147483647 h 188"/>
                    <a:gd name="T2" fmla="*/ 2147483647 w 188"/>
                    <a:gd name="T3" fmla="*/ 2147483647 h 188"/>
                    <a:gd name="T4" fmla="*/ 0 w 188"/>
                    <a:gd name="T5" fmla="*/ 2147483647 h 188"/>
                    <a:gd name="T6" fmla="*/ 0 w 188"/>
                    <a:gd name="T7" fmla="*/ 2147483647 h 188"/>
                    <a:gd name="T8" fmla="*/ 2147483647 w 188"/>
                    <a:gd name="T9" fmla="*/ 0 h 188"/>
                    <a:gd name="T10" fmla="*/ 2147483647 w 188"/>
                    <a:gd name="T11" fmla="*/ 2147483647 h 1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8"/>
                    <a:gd name="T19" fmla="*/ 0 h 188"/>
                    <a:gd name="T20" fmla="*/ 188 w 188"/>
                    <a:gd name="T21" fmla="*/ 188 h 1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8" h="188">
                      <a:moveTo>
                        <a:pt x="188" y="94"/>
                      </a:moveTo>
                      <a:cubicBezTo>
                        <a:pt x="188" y="146"/>
                        <a:pt x="146" y="188"/>
                        <a:pt x="94" y="188"/>
                      </a:cubicBezTo>
                      <a:cubicBezTo>
                        <a:pt x="42" y="188"/>
                        <a:pt x="0" y="146"/>
                        <a:pt x="0" y="94"/>
                      </a:cubicBezTo>
                      <a:cubicBezTo>
                        <a:pt x="0" y="93"/>
                        <a:pt x="0" y="91"/>
                        <a:pt x="0" y="90"/>
                      </a:cubicBezTo>
                      <a:cubicBezTo>
                        <a:pt x="3" y="40"/>
                        <a:pt x="44" y="0"/>
                        <a:pt x="94" y="0"/>
                      </a:cubicBezTo>
                      <a:cubicBezTo>
                        <a:pt x="146" y="0"/>
                        <a:pt x="188" y="43"/>
                        <a:pt x="188" y="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3" name="Saudi Arabia">
                  <a:extLst>
                    <a:ext uri="{FF2B5EF4-FFF2-40B4-BE49-F238E27FC236}">
                      <a16:creationId xmlns="" xmlns:a16="http://schemas.microsoft.com/office/drawing/2014/main" id="{39254F2A-176E-4BA7-A8FA-DC9B2947F7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68912" y="3934142"/>
                  <a:ext cx="520700" cy="463550"/>
                </a:xfrm>
                <a:custGeom>
                  <a:avLst/>
                  <a:gdLst>
                    <a:gd name="T0" fmla="*/ 0 w 788"/>
                    <a:gd name="T1" fmla="*/ 2147483647 h 702"/>
                    <a:gd name="T2" fmla="*/ 2147483647 w 788"/>
                    <a:gd name="T3" fmla="*/ 2147483647 h 702"/>
                    <a:gd name="T4" fmla="*/ 2147483647 w 788"/>
                    <a:gd name="T5" fmla="*/ 2147483647 h 702"/>
                    <a:gd name="T6" fmla="*/ 2147483647 w 788"/>
                    <a:gd name="T7" fmla="*/ 2147483647 h 702"/>
                    <a:gd name="T8" fmla="*/ 2147483647 w 788"/>
                    <a:gd name="T9" fmla="*/ 2147483647 h 702"/>
                    <a:gd name="T10" fmla="*/ 2147483647 w 788"/>
                    <a:gd name="T11" fmla="*/ 2147483647 h 702"/>
                    <a:gd name="T12" fmla="*/ 2147483647 w 788"/>
                    <a:gd name="T13" fmla="*/ 2147483647 h 702"/>
                    <a:gd name="T14" fmla="*/ 2147483647 w 788"/>
                    <a:gd name="T15" fmla="*/ 2147483647 h 702"/>
                    <a:gd name="T16" fmla="*/ 2147483647 w 788"/>
                    <a:gd name="T17" fmla="*/ 2147483647 h 702"/>
                    <a:gd name="T18" fmla="*/ 2147483647 w 788"/>
                    <a:gd name="T19" fmla="*/ 2147483647 h 702"/>
                    <a:gd name="T20" fmla="*/ 2147483647 w 788"/>
                    <a:gd name="T21" fmla="*/ 2147483647 h 702"/>
                    <a:gd name="T22" fmla="*/ 2147483647 w 788"/>
                    <a:gd name="T23" fmla="*/ 2147483647 h 702"/>
                    <a:gd name="T24" fmla="*/ 2147483647 w 788"/>
                    <a:gd name="T25" fmla="*/ 2147483647 h 702"/>
                    <a:gd name="T26" fmla="*/ 2147483647 w 788"/>
                    <a:gd name="T27" fmla="*/ 2147483647 h 702"/>
                    <a:gd name="T28" fmla="*/ 2147483647 w 788"/>
                    <a:gd name="T29" fmla="*/ 2147483647 h 702"/>
                    <a:gd name="T30" fmla="*/ 2147483647 w 788"/>
                    <a:gd name="T31" fmla="*/ 2147483647 h 702"/>
                    <a:gd name="T32" fmla="*/ 2147483647 w 788"/>
                    <a:gd name="T33" fmla="*/ 2147483647 h 702"/>
                    <a:gd name="T34" fmla="*/ 2147483647 w 788"/>
                    <a:gd name="T35" fmla="*/ 2147483647 h 702"/>
                    <a:gd name="T36" fmla="*/ 2147483647 w 788"/>
                    <a:gd name="T37" fmla="*/ 2147483647 h 702"/>
                    <a:gd name="T38" fmla="*/ 2147483647 w 788"/>
                    <a:gd name="T39" fmla="*/ 2147483647 h 702"/>
                    <a:gd name="T40" fmla="*/ 2147483647 w 788"/>
                    <a:gd name="T41" fmla="*/ 2147483647 h 702"/>
                    <a:gd name="T42" fmla="*/ 2147483647 w 788"/>
                    <a:gd name="T43" fmla="*/ 2147483647 h 702"/>
                    <a:gd name="T44" fmla="*/ 2147483647 w 788"/>
                    <a:gd name="T45" fmla="*/ 2147483647 h 702"/>
                    <a:gd name="T46" fmla="*/ 2147483647 w 788"/>
                    <a:gd name="T47" fmla="*/ 2147483647 h 702"/>
                    <a:gd name="T48" fmla="*/ 2147483647 w 788"/>
                    <a:gd name="T49" fmla="*/ 2147483647 h 702"/>
                    <a:gd name="T50" fmla="*/ 2147483647 w 788"/>
                    <a:gd name="T51" fmla="*/ 2147483647 h 702"/>
                    <a:gd name="T52" fmla="*/ 2147483647 w 788"/>
                    <a:gd name="T53" fmla="*/ 2147483647 h 702"/>
                    <a:gd name="T54" fmla="*/ 2147483647 w 788"/>
                    <a:gd name="T55" fmla="*/ 2147483647 h 702"/>
                    <a:gd name="T56" fmla="*/ 2147483647 w 788"/>
                    <a:gd name="T57" fmla="*/ 2147483647 h 702"/>
                    <a:gd name="T58" fmla="*/ 2147483647 w 788"/>
                    <a:gd name="T59" fmla="*/ 2147483647 h 702"/>
                    <a:gd name="T60" fmla="*/ 2147483647 w 788"/>
                    <a:gd name="T61" fmla="*/ 2147483647 h 702"/>
                    <a:gd name="T62" fmla="*/ 2147483647 w 788"/>
                    <a:gd name="T63" fmla="*/ 2147483647 h 702"/>
                    <a:gd name="T64" fmla="*/ 2147483647 w 788"/>
                    <a:gd name="T65" fmla="*/ 0 h 702"/>
                    <a:gd name="T66" fmla="*/ 2147483647 w 788"/>
                    <a:gd name="T67" fmla="*/ 2147483647 h 702"/>
                    <a:gd name="T68" fmla="*/ 2147483647 w 788"/>
                    <a:gd name="T69" fmla="*/ 2147483647 h 702"/>
                    <a:gd name="T70" fmla="*/ 2147483647 w 788"/>
                    <a:gd name="T71" fmla="*/ 2147483647 h 702"/>
                    <a:gd name="T72" fmla="*/ 2147483647 w 788"/>
                    <a:gd name="T73" fmla="*/ 2147483647 h 702"/>
                    <a:gd name="T74" fmla="*/ 2147483647 w 788"/>
                    <a:gd name="T75" fmla="*/ 2147483647 h 70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8"/>
                    <a:gd name="T115" fmla="*/ 0 h 702"/>
                    <a:gd name="T116" fmla="*/ 788 w 788"/>
                    <a:gd name="T117" fmla="*/ 702 h 70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8" h="702">
                      <a:moveTo>
                        <a:pt x="10" y="168"/>
                      </a:moveTo>
                      <a:lnTo>
                        <a:pt x="0" y="190"/>
                      </a:lnTo>
                      <a:lnTo>
                        <a:pt x="20" y="190"/>
                      </a:lnTo>
                      <a:lnTo>
                        <a:pt x="28" y="196"/>
                      </a:lnTo>
                      <a:lnTo>
                        <a:pt x="34" y="216"/>
                      </a:lnTo>
                      <a:lnTo>
                        <a:pt x="62" y="254"/>
                      </a:lnTo>
                      <a:lnTo>
                        <a:pt x="102" y="322"/>
                      </a:lnTo>
                      <a:lnTo>
                        <a:pt x="104" y="348"/>
                      </a:lnTo>
                      <a:lnTo>
                        <a:pt x="126" y="360"/>
                      </a:lnTo>
                      <a:lnTo>
                        <a:pt x="156" y="388"/>
                      </a:lnTo>
                      <a:lnTo>
                        <a:pt x="172" y="444"/>
                      </a:lnTo>
                      <a:lnTo>
                        <a:pt x="164" y="450"/>
                      </a:lnTo>
                      <a:lnTo>
                        <a:pt x="178" y="468"/>
                      </a:lnTo>
                      <a:lnTo>
                        <a:pt x="180" y="486"/>
                      </a:lnTo>
                      <a:lnTo>
                        <a:pt x="206" y="528"/>
                      </a:lnTo>
                      <a:lnTo>
                        <a:pt x="234" y="538"/>
                      </a:lnTo>
                      <a:lnTo>
                        <a:pt x="234" y="548"/>
                      </a:lnTo>
                      <a:lnTo>
                        <a:pt x="246" y="554"/>
                      </a:lnTo>
                      <a:lnTo>
                        <a:pt x="246" y="570"/>
                      </a:lnTo>
                      <a:lnTo>
                        <a:pt x="276" y="602"/>
                      </a:lnTo>
                      <a:lnTo>
                        <a:pt x="276" y="610"/>
                      </a:lnTo>
                      <a:lnTo>
                        <a:pt x="306" y="648"/>
                      </a:lnTo>
                      <a:lnTo>
                        <a:pt x="312" y="666"/>
                      </a:lnTo>
                      <a:lnTo>
                        <a:pt x="322" y="682"/>
                      </a:lnTo>
                      <a:lnTo>
                        <a:pt x="332" y="672"/>
                      </a:lnTo>
                      <a:lnTo>
                        <a:pt x="336" y="648"/>
                      </a:lnTo>
                      <a:lnTo>
                        <a:pt x="346" y="644"/>
                      </a:lnTo>
                      <a:lnTo>
                        <a:pt x="368" y="656"/>
                      </a:lnTo>
                      <a:lnTo>
                        <a:pt x="384" y="654"/>
                      </a:lnTo>
                      <a:lnTo>
                        <a:pt x="428" y="678"/>
                      </a:lnTo>
                      <a:lnTo>
                        <a:pt x="442" y="702"/>
                      </a:lnTo>
                      <a:lnTo>
                        <a:pt x="566" y="626"/>
                      </a:lnTo>
                      <a:lnTo>
                        <a:pt x="692" y="582"/>
                      </a:lnTo>
                      <a:lnTo>
                        <a:pt x="776" y="554"/>
                      </a:lnTo>
                      <a:lnTo>
                        <a:pt x="788" y="460"/>
                      </a:lnTo>
                      <a:lnTo>
                        <a:pt x="784" y="436"/>
                      </a:lnTo>
                      <a:lnTo>
                        <a:pt x="644" y="408"/>
                      </a:lnTo>
                      <a:lnTo>
                        <a:pt x="644" y="390"/>
                      </a:lnTo>
                      <a:lnTo>
                        <a:pt x="634" y="362"/>
                      </a:lnTo>
                      <a:lnTo>
                        <a:pt x="626" y="352"/>
                      </a:lnTo>
                      <a:lnTo>
                        <a:pt x="624" y="338"/>
                      </a:lnTo>
                      <a:lnTo>
                        <a:pt x="630" y="324"/>
                      </a:lnTo>
                      <a:lnTo>
                        <a:pt x="620" y="314"/>
                      </a:lnTo>
                      <a:lnTo>
                        <a:pt x="602" y="290"/>
                      </a:lnTo>
                      <a:lnTo>
                        <a:pt x="598" y="252"/>
                      </a:lnTo>
                      <a:lnTo>
                        <a:pt x="572" y="228"/>
                      </a:lnTo>
                      <a:lnTo>
                        <a:pt x="560" y="202"/>
                      </a:lnTo>
                      <a:lnTo>
                        <a:pt x="550" y="196"/>
                      </a:lnTo>
                      <a:lnTo>
                        <a:pt x="540" y="174"/>
                      </a:lnTo>
                      <a:lnTo>
                        <a:pt x="508" y="190"/>
                      </a:lnTo>
                      <a:lnTo>
                        <a:pt x="490" y="168"/>
                      </a:lnTo>
                      <a:lnTo>
                        <a:pt x="466" y="166"/>
                      </a:lnTo>
                      <a:lnTo>
                        <a:pt x="456" y="160"/>
                      </a:lnTo>
                      <a:lnTo>
                        <a:pt x="404" y="158"/>
                      </a:lnTo>
                      <a:lnTo>
                        <a:pt x="376" y="148"/>
                      </a:lnTo>
                      <a:lnTo>
                        <a:pt x="360" y="144"/>
                      </a:lnTo>
                      <a:lnTo>
                        <a:pt x="350" y="132"/>
                      </a:lnTo>
                      <a:lnTo>
                        <a:pt x="354" y="118"/>
                      </a:lnTo>
                      <a:lnTo>
                        <a:pt x="354" y="102"/>
                      </a:lnTo>
                      <a:lnTo>
                        <a:pt x="330" y="100"/>
                      </a:lnTo>
                      <a:lnTo>
                        <a:pt x="322" y="76"/>
                      </a:lnTo>
                      <a:lnTo>
                        <a:pt x="228" y="18"/>
                      </a:lnTo>
                      <a:lnTo>
                        <a:pt x="212" y="16"/>
                      </a:lnTo>
                      <a:lnTo>
                        <a:pt x="204" y="8"/>
                      </a:lnTo>
                      <a:lnTo>
                        <a:pt x="192" y="8"/>
                      </a:lnTo>
                      <a:lnTo>
                        <a:pt x="180" y="0"/>
                      </a:lnTo>
                      <a:lnTo>
                        <a:pt x="168" y="14"/>
                      </a:lnTo>
                      <a:lnTo>
                        <a:pt x="94" y="38"/>
                      </a:lnTo>
                      <a:lnTo>
                        <a:pt x="132" y="84"/>
                      </a:lnTo>
                      <a:lnTo>
                        <a:pt x="118" y="94"/>
                      </a:lnTo>
                      <a:lnTo>
                        <a:pt x="112" y="108"/>
                      </a:lnTo>
                      <a:lnTo>
                        <a:pt x="84" y="116"/>
                      </a:lnTo>
                      <a:lnTo>
                        <a:pt x="74" y="132"/>
                      </a:lnTo>
                      <a:lnTo>
                        <a:pt x="58" y="146"/>
                      </a:lnTo>
                      <a:lnTo>
                        <a:pt x="14" y="130"/>
                      </a:lnTo>
                      <a:lnTo>
                        <a:pt x="10" y="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4" name="Senegal">
                  <a:extLst>
                    <a:ext uri="{FF2B5EF4-FFF2-40B4-BE49-F238E27FC236}">
                      <a16:creationId xmlns="" xmlns:a16="http://schemas.microsoft.com/office/drawing/2014/main" id="{DE1F9606-1C61-4E94-8D63-0AB56ACDA9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75100" y="4380230"/>
                  <a:ext cx="139700" cy="112712"/>
                </a:xfrm>
                <a:custGeom>
                  <a:avLst/>
                  <a:gdLst>
                    <a:gd name="T0" fmla="*/ 2147483647 w 213"/>
                    <a:gd name="T1" fmla="*/ 2147483647 h 170"/>
                    <a:gd name="T2" fmla="*/ 2147483647 w 213"/>
                    <a:gd name="T3" fmla="*/ 2147483647 h 170"/>
                    <a:gd name="T4" fmla="*/ 2147483647 w 213"/>
                    <a:gd name="T5" fmla="*/ 2147483647 h 170"/>
                    <a:gd name="T6" fmla="*/ 2147483647 w 213"/>
                    <a:gd name="T7" fmla="*/ 2147483647 h 170"/>
                    <a:gd name="T8" fmla="*/ 2147483647 w 213"/>
                    <a:gd name="T9" fmla="*/ 2147483647 h 170"/>
                    <a:gd name="T10" fmla="*/ 2147483647 w 213"/>
                    <a:gd name="T11" fmla="*/ 0 h 170"/>
                    <a:gd name="T12" fmla="*/ 2147483647 w 213"/>
                    <a:gd name="T13" fmla="*/ 2147483647 h 170"/>
                    <a:gd name="T14" fmla="*/ 2147483647 w 213"/>
                    <a:gd name="T15" fmla="*/ 2147483647 h 170"/>
                    <a:gd name="T16" fmla="*/ 2147483647 w 213"/>
                    <a:gd name="T17" fmla="*/ 2147483647 h 170"/>
                    <a:gd name="T18" fmla="*/ 2147483647 w 213"/>
                    <a:gd name="T19" fmla="*/ 2147483647 h 170"/>
                    <a:gd name="T20" fmla="*/ 0 w 213"/>
                    <a:gd name="T21" fmla="*/ 2147483647 h 170"/>
                    <a:gd name="T22" fmla="*/ 2147483647 w 213"/>
                    <a:gd name="T23" fmla="*/ 2147483647 h 170"/>
                    <a:gd name="T24" fmla="*/ 2147483647 w 213"/>
                    <a:gd name="T25" fmla="*/ 2147483647 h 170"/>
                    <a:gd name="T26" fmla="*/ 2147483647 w 213"/>
                    <a:gd name="T27" fmla="*/ 2147483647 h 170"/>
                    <a:gd name="T28" fmla="*/ 2147483647 w 213"/>
                    <a:gd name="T29" fmla="*/ 2147483647 h 170"/>
                    <a:gd name="T30" fmla="*/ 2147483647 w 213"/>
                    <a:gd name="T31" fmla="*/ 2147483647 h 170"/>
                    <a:gd name="T32" fmla="*/ 2147483647 w 213"/>
                    <a:gd name="T33" fmla="*/ 2147483647 h 170"/>
                    <a:gd name="T34" fmla="*/ 2147483647 w 213"/>
                    <a:gd name="T35" fmla="*/ 2147483647 h 170"/>
                    <a:gd name="T36" fmla="*/ 2147483647 w 213"/>
                    <a:gd name="T37" fmla="*/ 2147483647 h 170"/>
                    <a:gd name="T38" fmla="*/ 2147483647 w 213"/>
                    <a:gd name="T39" fmla="*/ 2147483647 h 170"/>
                    <a:gd name="T40" fmla="*/ 2147483647 w 213"/>
                    <a:gd name="T41" fmla="*/ 2147483647 h 170"/>
                    <a:gd name="T42" fmla="*/ 2147483647 w 213"/>
                    <a:gd name="T43" fmla="*/ 2147483647 h 170"/>
                    <a:gd name="T44" fmla="*/ 2147483647 w 213"/>
                    <a:gd name="T45" fmla="*/ 2147483647 h 170"/>
                    <a:gd name="T46" fmla="*/ 2147483647 w 213"/>
                    <a:gd name="T47" fmla="*/ 2147483647 h 170"/>
                    <a:gd name="T48" fmla="*/ 2147483647 w 213"/>
                    <a:gd name="T49" fmla="*/ 2147483647 h 170"/>
                    <a:gd name="T50" fmla="*/ 2147483647 w 213"/>
                    <a:gd name="T51" fmla="*/ 2147483647 h 170"/>
                    <a:gd name="T52" fmla="*/ 2147483647 w 213"/>
                    <a:gd name="T53" fmla="*/ 2147483647 h 170"/>
                    <a:gd name="T54" fmla="*/ 2147483647 w 213"/>
                    <a:gd name="T55" fmla="*/ 2147483647 h 170"/>
                    <a:gd name="T56" fmla="*/ 2147483647 w 213"/>
                    <a:gd name="T57" fmla="*/ 2147483647 h 170"/>
                    <a:gd name="T58" fmla="*/ 2147483647 w 213"/>
                    <a:gd name="T59" fmla="*/ 2147483647 h 170"/>
                    <a:gd name="T60" fmla="*/ 2147483647 w 213"/>
                    <a:gd name="T61" fmla="*/ 2147483647 h 170"/>
                    <a:gd name="T62" fmla="*/ 2147483647 w 213"/>
                    <a:gd name="T63" fmla="*/ 2147483647 h 170"/>
                    <a:gd name="T64" fmla="*/ 2147483647 w 213"/>
                    <a:gd name="T65" fmla="*/ 2147483647 h 170"/>
                    <a:gd name="T66" fmla="*/ 2147483647 w 213"/>
                    <a:gd name="T67" fmla="*/ 2147483647 h 170"/>
                    <a:gd name="T68" fmla="*/ 2147483647 w 213"/>
                    <a:gd name="T69" fmla="*/ 2147483647 h 170"/>
                    <a:gd name="T70" fmla="*/ 2147483647 w 213"/>
                    <a:gd name="T71" fmla="*/ 2147483647 h 170"/>
                    <a:gd name="T72" fmla="*/ 2147483647 w 213"/>
                    <a:gd name="T73" fmla="*/ 2147483647 h 170"/>
                    <a:gd name="T74" fmla="*/ 2147483647 w 213"/>
                    <a:gd name="T75" fmla="*/ 2147483647 h 170"/>
                    <a:gd name="T76" fmla="*/ 2147483647 w 213"/>
                    <a:gd name="T77" fmla="*/ 2147483647 h 17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13"/>
                    <a:gd name="T118" fmla="*/ 0 h 170"/>
                    <a:gd name="T119" fmla="*/ 213 w 213"/>
                    <a:gd name="T120" fmla="*/ 170 h 17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13" h="170">
                      <a:moveTo>
                        <a:pt x="201" y="106"/>
                      </a:moveTo>
                      <a:lnTo>
                        <a:pt x="195" y="72"/>
                      </a:lnTo>
                      <a:lnTo>
                        <a:pt x="172" y="56"/>
                      </a:lnTo>
                      <a:lnTo>
                        <a:pt x="150" y="28"/>
                      </a:lnTo>
                      <a:lnTo>
                        <a:pt x="124" y="18"/>
                      </a:lnTo>
                      <a:lnTo>
                        <a:pt x="108" y="0"/>
                      </a:lnTo>
                      <a:lnTo>
                        <a:pt x="54" y="12"/>
                      </a:lnTo>
                      <a:lnTo>
                        <a:pt x="40" y="4"/>
                      </a:lnTo>
                      <a:lnTo>
                        <a:pt x="22" y="14"/>
                      </a:lnTo>
                      <a:lnTo>
                        <a:pt x="24" y="28"/>
                      </a:lnTo>
                      <a:lnTo>
                        <a:pt x="0" y="60"/>
                      </a:lnTo>
                      <a:lnTo>
                        <a:pt x="22" y="108"/>
                      </a:lnTo>
                      <a:lnTo>
                        <a:pt x="56" y="110"/>
                      </a:lnTo>
                      <a:lnTo>
                        <a:pt x="72" y="110"/>
                      </a:lnTo>
                      <a:lnTo>
                        <a:pt x="80" y="104"/>
                      </a:lnTo>
                      <a:lnTo>
                        <a:pt x="88" y="108"/>
                      </a:lnTo>
                      <a:lnTo>
                        <a:pt x="104" y="118"/>
                      </a:lnTo>
                      <a:lnTo>
                        <a:pt x="116" y="118"/>
                      </a:lnTo>
                      <a:lnTo>
                        <a:pt x="122" y="126"/>
                      </a:lnTo>
                      <a:lnTo>
                        <a:pt x="112" y="134"/>
                      </a:lnTo>
                      <a:lnTo>
                        <a:pt x="88" y="126"/>
                      </a:lnTo>
                      <a:lnTo>
                        <a:pt x="72" y="126"/>
                      </a:lnTo>
                      <a:lnTo>
                        <a:pt x="60" y="132"/>
                      </a:lnTo>
                      <a:lnTo>
                        <a:pt x="10" y="138"/>
                      </a:lnTo>
                      <a:lnTo>
                        <a:pt x="14" y="160"/>
                      </a:lnTo>
                      <a:lnTo>
                        <a:pt x="26" y="160"/>
                      </a:lnTo>
                      <a:lnTo>
                        <a:pt x="18" y="170"/>
                      </a:lnTo>
                      <a:lnTo>
                        <a:pt x="48" y="168"/>
                      </a:lnTo>
                      <a:lnTo>
                        <a:pt x="58" y="158"/>
                      </a:lnTo>
                      <a:lnTo>
                        <a:pt x="72" y="154"/>
                      </a:lnTo>
                      <a:lnTo>
                        <a:pt x="86" y="162"/>
                      </a:lnTo>
                      <a:lnTo>
                        <a:pt x="134" y="164"/>
                      </a:lnTo>
                      <a:lnTo>
                        <a:pt x="148" y="162"/>
                      </a:lnTo>
                      <a:lnTo>
                        <a:pt x="162" y="170"/>
                      </a:lnTo>
                      <a:lnTo>
                        <a:pt x="195" y="170"/>
                      </a:lnTo>
                      <a:lnTo>
                        <a:pt x="211" y="166"/>
                      </a:lnTo>
                      <a:lnTo>
                        <a:pt x="213" y="148"/>
                      </a:lnTo>
                      <a:lnTo>
                        <a:pt x="197" y="118"/>
                      </a:lnTo>
                      <a:lnTo>
                        <a:pt x="201" y="1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5" name="Serbia">
                  <a:extLst>
                    <a:ext uri="{FF2B5EF4-FFF2-40B4-BE49-F238E27FC236}">
                      <a16:creationId xmlns="" xmlns:a16="http://schemas.microsoft.com/office/drawing/2014/main" id="{68578EC1-E652-4204-87A7-A6B7A5BD5F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70450" y="3469005"/>
                  <a:ext cx="107950" cy="158750"/>
                </a:xfrm>
                <a:custGeom>
                  <a:avLst/>
                  <a:gdLst>
                    <a:gd name="T0" fmla="*/ 2147483647 w 1959"/>
                    <a:gd name="T1" fmla="*/ 2147483647 h 2858"/>
                    <a:gd name="T2" fmla="*/ 2147483647 w 1959"/>
                    <a:gd name="T3" fmla="*/ 2147483647 h 2858"/>
                    <a:gd name="T4" fmla="*/ 2147483647 w 1959"/>
                    <a:gd name="T5" fmla="*/ 2147483647 h 2858"/>
                    <a:gd name="T6" fmla="*/ 2147483647 w 1959"/>
                    <a:gd name="T7" fmla="*/ 2147483647 h 2858"/>
                    <a:gd name="T8" fmla="*/ 2147483647 w 1959"/>
                    <a:gd name="T9" fmla="*/ 2147483647 h 2858"/>
                    <a:gd name="T10" fmla="*/ 2147483647 w 1959"/>
                    <a:gd name="T11" fmla="*/ 2147483647 h 2858"/>
                    <a:gd name="T12" fmla="*/ 2147483647 w 1959"/>
                    <a:gd name="T13" fmla="*/ 2147483647 h 2858"/>
                    <a:gd name="T14" fmla="*/ 2147483647 w 1959"/>
                    <a:gd name="T15" fmla="*/ 2147483647 h 2858"/>
                    <a:gd name="T16" fmla="*/ 2147483647 w 1959"/>
                    <a:gd name="T17" fmla="*/ 2147483647 h 2858"/>
                    <a:gd name="T18" fmla="*/ 2147483647 w 1959"/>
                    <a:gd name="T19" fmla="*/ 2147483647 h 2858"/>
                    <a:gd name="T20" fmla="*/ 2147483647 w 1959"/>
                    <a:gd name="T21" fmla="*/ 2147483647 h 2858"/>
                    <a:gd name="T22" fmla="*/ 2147483647 w 1959"/>
                    <a:gd name="T23" fmla="*/ 2147483647 h 2858"/>
                    <a:gd name="T24" fmla="*/ 2147483647 w 1959"/>
                    <a:gd name="T25" fmla="*/ 2147483647 h 2858"/>
                    <a:gd name="T26" fmla="*/ 2147483647 w 1959"/>
                    <a:gd name="T27" fmla="*/ 2147483647 h 2858"/>
                    <a:gd name="T28" fmla="*/ 2147483647 w 1959"/>
                    <a:gd name="T29" fmla="*/ 2147483647 h 2858"/>
                    <a:gd name="T30" fmla="*/ 2147483647 w 1959"/>
                    <a:gd name="T31" fmla="*/ 2147483647 h 2858"/>
                    <a:gd name="T32" fmla="*/ 2147483647 w 1959"/>
                    <a:gd name="T33" fmla="*/ 2147483647 h 2858"/>
                    <a:gd name="T34" fmla="*/ 2147483647 w 1959"/>
                    <a:gd name="T35" fmla="*/ 2147483647 h 2858"/>
                    <a:gd name="T36" fmla="*/ 2147483647 w 1959"/>
                    <a:gd name="T37" fmla="*/ 2147483647 h 2858"/>
                    <a:gd name="T38" fmla="*/ 2147483647 w 1959"/>
                    <a:gd name="T39" fmla="*/ 2147483647 h 2858"/>
                    <a:gd name="T40" fmla="*/ 2147483647 w 1959"/>
                    <a:gd name="T41" fmla="*/ 2147483647 h 2858"/>
                    <a:gd name="T42" fmla="*/ 2147483647 w 1959"/>
                    <a:gd name="T43" fmla="*/ 2147483647 h 2858"/>
                    <a:gd name="T44" fmla="*/ 2147483647 w 1959"/>
                    <a:gd name="T45" fmla="*/ 2147483647 h 2858"/>
                    <a:gd name="T46" fmla="*/ 2147483647 w 1959"/>
                    <a:gd name="T47" fmla="*/ 0 h 2858"/>
                    <a:gd name="T48" fmla="*/ 2147483647 w 1959"/>
                    <a:gd name="T49" fmla="*/ 2147483647 h 2858"/>
                    <a:gd name="T50" fmla="*/ 2147483647 w 1959"/>
                    <a:gd name="T51" fmla="*/ 0 h 2858"/>
                    <a:gd name="T52" fmla="*/ 0 w 1959"/>
                    <a:gd name="T53" fmla="*/ 2147483647 h 2858"/>
                    <a:gd name="T54" fmla="*/ 2147483647 w 1959"/>
                    <a:gd name="T55" fmla="*/ 2147483647 h 2858"/>
                    <a:gd name="T56" fmla="*/ 2147483647 w 1959"/>
                    <a:gd name="T57" fmla="*/ 2147483647 h 2858"/>
                    <a:gd name="T58" fmla="*/ 2147483647 w 1959"/>
                    <a:gd name="T59" fmla="*/ 2147483647 h 2858"/>
                    <a:gd name="T60" fmla="*/ 2147483647 w 1959"/>
                    <a:gd name="T61" fmla="*/ 2147483647 h 2858"/>
                    <a:gd name="T62" fmla="*/ 2147483647 w 1959"/>
                    <a:gd name="T63" fmla="*/ 2147483647 h 2858"/>
                    <a:gd name="T64" fmla="*/ 2147483647 w 1959"/>
                    <a:gd name="T65" fmla="*/ 2147483647 h 2858"/>
                    <a:gd name="T66" fmla="*/ 2147483647 w 1959"/>
                    <a:gd name="T67" fmla="*/ 2147483647 h 2858"/>
                    <a:gd name="T68" fmla="*/ 2147483647 w 1959"/>
                    <a:gd name="T69" fmla="*/ 2147483647 h 2858"/>
                    <a:gd name="T70" fmla="*/ 2147483647 w 1959"/>
                    <a:gd name="T71" fmla="*/ 2147483647 h 2858"/>
                    <a:gd name="T72" fmla="*/ 2147483647 w 1959"/>
                    <a:gd name="T73" fmla="*/ 2147483647 h 2858"/>
                    <a:gd name="T74" fmla="*/ 2147483647 w 1959"/>
                    <a:gd name="T75" fmla="*/ 2147483647 h 2858"/>
                    <a:gd name="T76" fmla="*/ 2147483647 w 1959"/>
                    <a:gd name="T77" fmla="*/ 2147483647 h 2858"/>
                    <a:gd name="T78" fmla="*/ 2147483647 w 1959"/>
                    <a:gd name="T79" fmla="*/ 2147483647 h 285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959"/>
                    <a:gd name="T121" fmla="*/ 0 h 2858"/>
                    <a:gd name="T122" fmla="*/ 1959 w 1959"/>
                    <a:gd name="T123" fmla="*/ 2858 h 285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959" h="2858">
                      <a:moveTo>
                        <a:pt x="638" y="2433"/>
                      </a:moveTo>
                      <a:lnTo>
                        <a:pt x="780" y="2456"/>
                      </a:lnTo>
                      <a:lnTo>
                        <a:pt x="851" y="2858"/>
                      </a:lnTo>
                      <a:lnTo>
                        <a:pt x="969" y="2645"/>
                      </a:lnTo>
                      <a:lnTo>
                        <a:pt x="1134" y="2551"/>
                      </a:lnTo>
                      <a:lnTo>
                        <a:pt x="1368" y="2433"/>
                      </a:lnTo>
                      <a:lnTo>
                        <a:pt x="1581" y="2480"/>
                      </a:lnTo>
                      <a:lnTo>
                        <a:pt x="1722" y="2433"/>
                      </a:lnTo>
                      <a:lnTo>
                        <a:pt x="1699" y="2291"/>
                      </a:lnTo>
                      <a:lnTo>
                        <a:pt x="1722" y="2173"/>
                      </a:lnTo>
                      <a:lnTo>
                        <a:pt x="1841" y="2173"/>
                      </a:lnTo>
                      <a:lnTo>
                        <a:pt x="1959" y="2008"/>
                      </a:lnTo>
                      <a:lnTo>
                        <a:pt x="1841" y="1866"/>
                      </a:lnTo>
                      <a:lnTo>
                        <a:pt x="1722" y="1701"/>
                      </a:lnTo>
                      <a:lnTo>
                        <a:pt x="1604" y="1512"/>
                      </a:lnTo>
                      <a:lnTo>
                        <a:pt x="1675" y="1441"/>
                      </a:lnTo>
                      <a:lnTo>
                        <a:pt x="1722" y="1275"/>
                      </a:lnTo>
                      <a:lnTo>
                        <a:pt x="1628" y="1134"/>
                      </a:lnTo>
                      <a:lnTo>
                        <a:pt x="1297" y="968"/>
                      </a:lnTo>
                      <a:lnTo>
                        <a:pt x="1205" y="779"/>
                      </a:lnTo>
                      <a:lnTo>
                        <a:pt x="1158" y="614"/>
                      </a:lnTo>
                      <a:lnTo>
                        <a:pt x="992" y="519"/>
                      </a:lnTo>
                      <a:lnTo>
                        <a:pt x="969" y="236"/>
                      </a:lnTo>
                      <a:lnTo>
                        <a:pt x="851" y="0"/>
                      </a:lnTo>
                      <a:lnTo>
                        <a:pt x="662" y="47"/>
                      </a:lnTo>
                      <a:lnTo>
                        <a:pt x="426" y="0"/>
                      </a:lnTo>
                      <a:lnTo>
                        <a:pt x="0" y="260"/>
                      </a:lnTo>
                      <a:lnTo>
                        <a:pt x="95" y="472"/>
                      </a:lnTo>
                      <a:lnTo>
                        <a:pt x="284" y="590"/>
                      </a:lnTo>
                      <a:lnTo>
                        <a:pt x="142" y="826"/>
                      </a:lnTo>
                      <a:lnTo>
                        <a:pt x="237" y="874"/>
                      </a:lnTo>
                      <a:lnTo>
                        <a:pt x="166" y="1134"/>
                      </a:lnTo>
                      <a:lnTo>
                        <a:pt x="213" y="1275"/>
                      </a:lnTo>
                      <a:lnTo>
                        <a:pt x="331" y="1370"/>
                      </a:lnTo>
                      <a:lnTo>
                        <a:pt x="213" y="1488"/>
                      </a:lnTo>
                      <a:lnTo>
                        <a:pt x="307" y="1724"/>
                      </a:lnTo>
                      <a:lnTo>
                        <a:pt x="574" y="1970"/>
                      </a:lnTo>
                      <a:lnTo>
                        <a:pt x="818" y="2119"/>
                      </a:lnTo>
                      <a:lnTo>
                        <a:pt x="690" y="2244"/>
                      </a:lnTo>
                      <a:lnTo>
                        <a:pt x="638" y="24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6" name="Sierra Leone">
                  <a:extLst>
                    <a:ext uri="{FF2B5EF4-FFF2-40B4-BE49-F238E27FC236}">
                      <a16:creationId xmlns="" xmlns:a16="http://schemas.microsoft.com/office/drawing/2014/main" id="{41BE124A-9417-4A77-BF7A-3E1E27646B4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68762" y="4559617"/>
                  <a:ext cx="87313" cy="73025"/>
                </a:xfrm>
                <a:custGeom>
                  <a:avLst/>
                  <a:gdLst>
                    <a:gd name="T0" fmla="*/ 2147483647 w 129"/>
                    <a:gd name="T1" fmla="*/ 2147483647 h 113"/>
                    <a:gd name="T2" fmla="*/ 2147483647 w 129"/>
                    <a:gd name="T3" fmla="*/ 2147483647 h 113"/>
                    <a:gd name="T4" fmla="*/ 2147483647 w 129"/>
                    <a:gd name="T5" fmla="*/ 2147483647 h 113"/>
                    <a:gd name="T6" fmla="*/ 2147483647 w 129"/>
                    <a:gd name="T7" fmla="*/ 2147483647 h 113"/>
                    <a:gd name="T8" fmla="*/ 2147483647 w 129"/>
                    <a:gd name="T9" fmla="*/ 2147483647 h 113"/>
                    <a:gd name="T10" fmla="*/ 2147483647 w 129"/>
                    <a:gd name="T11" fmla="*/ 0 h 113"/>
                    <a:gd name="T12" fmla="*/ 2147483647 w 129"/>
                    <a:gd name="T13" fmla="*/ 2147483647 h 113"/>
                    <a:gd name="T14" fmla="*/ 2147483647 w 129"/>
                    <a:gd name="T15" fmla="*/ 2147483647 h 113"/>
                    <a:gd name="T16" fmla="*/ 0 w 129"/>
                    <a:gd name="T17" fmla="*/ 2147483647 h 113"/>
                    <a:gd name="T18" fmla="*/ 2147483647 w 129"/>
                    <a:gd name="T19" fmla="*/ 2147483647 h 113"/>
                    <a:gd name="T20" fmla="*/ 2147483647 w 129"/>
                    <a:gd name="T21" fmla="*/ 2147483647 h 113"/>
                    <a:gd name="T22" fmla="*/ 2147483647 w 129"/>
                    <a:gd name="T23" fmla="*/ 2147483647 h 113"/>
                    <a:gd name="T24" fmla="*/ 2147483647 w 129"/>
                    <a:gd name="T25" fmla="*/ 2147483647 h 113"/>
                    <a:gd name="T26" fmla="*/ 2147483647 w 129"/>
                    <a:gd name="T27" fmla="*/ 2147483647 h 113"/>
                    <a:gd name="T28" fmla="*/ 2147483647 w 129"/>
                    <a:gd name="T29" fmla="*/ 2147483647 h 113"/>
                    <a:gd name="T30" fmla="*/ 2147483647 w 129"/>
                    <a:gd name="T31" fmla="*/ 2147483647 h 113"/>
                    <a:gd name="T32" fmla="*/ 2147483647 w 129"/>
                    <a:gd name="T33" fmla="*/ 2147483647 h 113"/>
                    <a:gd name="T34" fmla="*/ 2147483647 w 129"/>
                    <a:gd name="T35" fmla="*/ 2147483647 h 1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9"/>
                    <a:gd name="T55" fmla="*/ 0 h 113"/>
                    <a:gd name="T56" fmla="*/ 129 w 129"/>
                    <a:gd name="T57" fmla="*/ 113 h 1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9" h="113">
                      <a:moveTo>
                        <a:pt x="129" y="67"/>
                      </a:moveTo>
                      <a:lnTo>
                        <a:pt x="123" y="53"/>
                      </a:lnTo>
                      <a:lnTo>
                        <a:pt x="109" y="61"/>
                      </a:lnTo>
                      <a:lnTo>
                        <a:pt x="97" y="16"/>
                      </a:lnTo>
                      <a:lnTo>
                        <a:pt x="83" y="4"/>
                      </a:lnTo>
                      <a:lnTo>
                        <a:pt x="75" y="0"/>
                      </a:lnTo>
                      <a:lnTo>
                        <a:pt x="59" y="4"/>
                      </a:lnTo>
                      <a:lnTo>
                        <a:pt x="45" y="2"/>
                      </a:lnTo>
                      <a:lnTo>
                        <a:pt x="0" y="24"/>
                      </a:lnTo>
                      <a:lnTo>
                        <a:pt x="6" y="38"/>
                      </a:lnTo>
                      <a:lnTo>
                        <a:pt x="4" y="57"/>
                      </a:lnTo>
                      <a:lnTo>
                        <a:pt x="12" y="71"/>
                      </a:lnTo>
                      <a:lnTo>
                        <a:pt x="20" y="85"/>
                      </a:lnTo>
                      <a:lnTo>
                        <a:pt x="40" y="97"/>
                      </a:lnTo>
                      <a:lnTo>
                        <a:pt x="63" y="113"/>
                      </a:lnTo>
                      <a:lnTo>
                        <a:pt x="83" y="97"/>
                      </a:lnTo>
                      <a:lnTo>
                        <a:pt x="95" y="95"/>
                      </a:lnTo>
                      <a:lnTo>
                        <a:pt x="129" y="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7" name="Singapore">
                  <a:extLst>
                    <a:ext uri="{FF2B5EF4-FFF2-40B4-BE49-F238E27FC236}">
                      <a16:creationId xmlns="" xmlns:a16="http://schemas.microsoft.com/office/drawing/2014/main" id="{61BF4AEF-8B1D-4472-AE2F-F8DA65EE41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011987" y="4754880"/>
                  <a:ext cx="22225" cy="20637"/>
                </a:xfrm>
                <a:custGeom>
                  <a:avLst/>
                  <a:gdLst>
                    <a:gd name="T0" fmla="*/ 2147483647 w 188"/>
                    <a:gd name="T1" fmla="*/ 2147483647 h 188"/>
                    <a:gd name="T2" fmla="*/ 2147483647 w 188"/>
                    <a:gd name="T3" fmla="*/ 2147483647 h 188"/>
                    <a:gd name="T4" fmla="*/ 0 w 188"/>
                    <a:gd name="T5" fmla="*/ 2147483647 h 188"/>
                    <a:gd name="T6" fmla="*/ 0 w 188"/>
                    <a:gd name="T7" fmla="*/ 2147483647 h 188"/>
                    <a:gd name="T8" fmla="*/ 2147483647 w 188"/>
                    <a:gd name="T9" fmla="*/ 0 h 188"/>
                    <a:gd name="T10" fmla="*/ 2147483647 w 188"/>
                    <a:gd name="T11" fmla="*/ 2147483647 h 1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8"/>
                    <a:gd name="T19" fmla="*/ 0 h 188"/>
                    <a:gd name="T20" fmla="*/ 188 w 188"/>
                    <a:gd name="T21" fmla="*/ 188 h 1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8" h="188">
                      <a:moveTo>
                        <a:pt x="188" y="94"/>
                      </a:moveTo>
                      <a:cubicBezTo>
                        <a:pt x="188" y="146"/>
                        <a:pt x="146" y="188"/>
                        <a:pt x="94" y="188"/>
                      </a:cubicBezTo>
                      <a:cubicBezTo>
                        <a:pt x="42" y="188"/>
                        <a:pt x="0" y="146"/>
                        <a:pt x="0" y="94"/>
                      </a:cubicBezTo>
                      <a:cubicBezTo>
                        <a:pt x="0" y="93"/>
                        <a:pt x="0" y="91"/>
                        <a:pt x="0" y="90"/>
                      </a:cubicBezTo>
                      <a:cubicBezTo>
                        <a:pt x="3" y="40"/>
                        <a:pt x="44" y="0"/>
                        <a:pt x="94" y="0"/>
                      </a:cubicBezTo>
                      <a:cubicBezTo>
                        <a:pt x="146" y="0"/>
                        <a:pt x="188" y="43"/>
                        <a:pt x="188" y="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8" name="Slovakia">
                  <a:extLst>
                    <a:ext uri="{FF2B5EF4-FFF2-40B4-BE49-F238E27FC236}">
                      <a16:creationId xmlns="" xmlns:a16="http://schemas.microsoft.com/office/drawing/2014/main" id="{6A607110-85E1-4B0D-B470-6A557BF702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27587" y="3342005"/>
                  <a:ext cx="139700" cy="57150"/>
                </a:xfrm>
                <a:custGeom>
                  <a:avLst/>
                  <a:gdLst>
                    <a:gd name="T0" fmla="*/ 2147483647 w 210"/>
                    <a:gd name="T1" fmla="*/ 2147483647 h 88"/>
                    <a:gd name="T2" fmla="*/ 2147483647 w 210"/>
                    <a:gd name="T3" fmla="*/ 2147483647 h 88"/>
                    <a:gd name="T4" fmla="*/ 2147483647 w 210"/>
                    <a:gd name="T5" fmla="*/ 2147483647 h 88"/>
                    <a:gd name="T6" fmla="*/ 2147483647 w 210"/>
                    <a:gd name="T7" fmla="*/ 2147483647 h 88"/>
                    <a:gd name="T8" fmla="*/ 2147483647 w 210"/>
                    <a:gd name="T9" fmla="*/ 2147483647 h 88"/>
                    <a:gd name="T10" fmla="*/ 2147483647 w 210"/>
                    <a:gd name="T11" fmla="*/ 2147483647 h 88"/>
                    <a:gd name="T12" fmla="*/ 2147483647 w 210"/>
                    <a:gd name="T13" fmla="*/ 2147483647 h 88"/>
                    <a:gd name="T14" fmla="*/ 2147483647 w 210"/>
                    <a:gd name="T15" fmla="*/ 2147483647 h 88"/>
                    <a:gd name="T16" fmla="*/ 2147483647 w 210"/>
                    <a:gd name="T17" fmla="*/ 2147483647 h 88"/>
                    <a:gd name="T18" fmla="*/ 2147483647 w 210"/>
                    <a:gd name="T19" fmla="*/ 2147483647 h 88"/>
                    <a:gd name="T20" fmla="*/ 2147483647 w 210"/>
                    <a:gd name="T21" fmla="*/ 2147483647 h 88"/>
                    <a:gd name="T22" fmla="*/ 0 w 210"/>
                    <a:gd name="T23" fmla="*/ 2147483647 h 88"/>
                    <a:gd name="T24" fmla="*/ 2147483647 w 210"/>
                    <a:gd name="T25" fmla="*/ 2147483647 h 88"/>
                    <a:gd name="T26" fmla="*/ 2147483647 w 210"/>
                    <a:gd name="T27" fmla="*/ 2147483647 h 88"/>
                    <a:gd name="T28" fmla="*/ 2147483647 w 210"/>
                    <a:gd name="T29" fmla="*/ 2147483647 h 88"/>
                    <a:gd name="T30" fmla="*/ 2147483647 w 210"/>
                    <a:gd name="T31" fmla="*/ 2147483647 h 88"/>
                    <a:gd name="T32" fmla="*/ 2147483647 w 210"/>
                    <a:gd name="T33" fmla="*/ 2147483647 h 88"/>
                    <a:gd name="T34" fmla="*/ 2147483647 w 210"/>
                    <a:gd name="T35" fmla="*/ 2147483647 h 88"/>
                    <a:gd name="T36" fmla="*/ 2147483647 w 210"/>
                    <a:gd name="T37" fmla="*/ 0 h 88"/>
                    <a:gd name="T38" fmla="*/ 2147483647 w 210"/>
                    <a:gd name="T39" fmla="*/ 2147483647 h 88"/>
                    <a:gd name="T40" fmla="*/ 2147483647 w 210"/>
                    <a:gd name="T41" fmla="*/ 2147483647 h 88"/>
                    <a:gd name="T42" fmla="*/ 2147483647 w 210"/>
                    <a:gd name="T43" fmla="*/ 2147483647 h 88"/>
                    <a:gd name="T44" fmla="*/ 2147483647 w 210"/>
                    <a:gd name="T45" fmla="*/ 2147483647 h 88"/>
                    <a:gd name="T46" fmla="*/ 2147483647 w 210"/>
                    <a:gd name="T47" fmla="*/ 2147483647 h 88"/>
                    <a:gd name="T48" fmla="*/ 2147483647 w 210"/>
                    <a:gd name="T49" fmla="*/ 2147483647 h 88"/>
                    <a:gd name="T50" fmla="*/ 2147483647 w 210"/>
                    <a:gd name="T51" fmla="*/ 2147483647 h 88"/>
                    <a:gd name="T52" fmla="*/ 2147483647 w 210"/>
                    <a:gd name="T53" fmla="*/ 2147483647 h 8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8"/>
                    <a:gd name="T83" fmla="*/ 210 w 210"/>
                    <a:gd name="T84" fmla="*/ 88 h 8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8">
                      <a:moveTo>
                        <a:pt x="200" y="58"/>
                      </a:moveTo>
                      <a:lnTo>
                        <a:pt x="184" y="68"/>
                      </a:lnTo>
                      <a:lnTo>
                        <a:pt x="170" y="56"/>
                      </a:lnTo>
                      <a:lnTo>
                        <a:pt x="158" y="58"/>
                      </a:lnTo>
                      <a:lnTo>
                        <a:pt x="138" y="54"/>
                      </a:lnTo>
                      <a:lnTo>
                        <a:pt x="128" y="58"/>
                      </a:lnTo>
                      <a:lnTo>
                        <a:pt x="112" y="72"/>
                      </a:lnTo>
                      <a:lnTo>
                        <a:pt x="74" y="72"/>
                      </a:lnTo>
                      <a:lnTo>
                        <a:pt x="68" y="88"/>
                      </a:lnTo>
                      <a:lnTo>
                        <a:pt x="22" y="88"/>
                      </a:lnTo>
                      <a:lnTo>
                        <a:pt x="14" y="80"/>
                      </a:lnTo>
                      <a:lnTo>
                        <a:pt x="0" y="68"/>
                      </a:lnTo>
                      <a:lnTo>
                        <a:pt x="6" y="50"/>
                      </a:lnTo>
                      <a:lnTo>
                        <a:pt x="18" y="40"/>
                      </a:lnTo>
                      <a:lnTo>
                        <a:pt x="34" y="42"/>
                      </a:lnTo>
                      <a:lnTo>
                        <a:pt x="42" y="30"/>
                      </a:lnTo>
                      <a:lnTo>
                        <a:pt x="56" y="26"/>
                      </a:lnTo>
                      <a:lnTo>
                        <a:pt x="58" y="10"/>
                      </a:lnTo>
                      <a:lnTo>
                        <a:pt x="64" y="0"/>
                      </a:lnTo>
                      <a:lnTo>
                        <a:pt x="82" y="8"/>
                      </a:lnTo>
                      <a:lnTo>
                        <a:pt x="96" y="2"/>
                      </a:lnTo>
                      <a:lnTo>
                        <a:pt x="110" y="14"/>
                      </a:lnTo>
                      <a:lnTo>
                        <a:pt x="152" y="10"/>
                      </a:lnTo>
                      <a:lnTo>
                        <a:pt x="178" y="8"/>
                      </a:lnTo>
                      <a:lnTo>
                        <a:pt x="210" y="28"/>
                      </a:lnTo>
                      <a:lnTo>
                        <a:pt x="204" y="46"/>
                      </a:lnTo>
                      <a:lnTo>
                        <a:pt x="200" y="5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9" name="Slovenia">
                  <a:extLst>
                    <a:ext uri="{FF2B5EF4-FFF2-40B4-BE49-F238E27FC236}">
                      <a16:creationId xmlns="" xmlns:a16="http://schemas.microsoft.com/office/drawing/2014/main" id="{C92CB436-867D-4825-B137-7F2829CB7F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38687" y="3443605"/>
                  <a:ext cx="69850" cy="55562"/>
                </a:xfrm>
                <a:custGeom>
                  <a:avLst/>
                  <a:gdLst>
                    <a:gd name="T0" fmla="*/ 2147483647 w 106"/>
                    <a:gd name="T1" fmla="*/ 2147483647 h 86"/>
                    <a:gd name="T2" fmla="*/ 2147483647 w 106"/>
                    <a:gd name="T3" fmla="*/ 2147483647 h 86"/>
                    <a:gd name="T4" fmla="*/ 2147483647 w 106"/>
                    <a:gd name="T5" fmla="*/ 2147483647 h 86"/>
                    <a:gd name="T6" fmla="*/ 2147483647 w 106"/>
                    <a:gd name="T7" fmla="*/ 2147483647 h 86"/>
                    <a:gd name="T8" fmla="*/ 2147483647 w 106"/>
                    <a:gd name="T9" fmla="*/ 2147483647 h 86"/>
                    <a:gd name="T10" fmla="*/ 2147483647 w 106"/>
                    <a:gd name="T11" fmla="*/ 2147483647 h 86"/>
                    <a:gd name="T12" fmla="*/ 2147483647 w 106"/>
                    <a:gd name="T13" fmla="*/ 2147483647 h 86"/>
                    <a:gd name="T14" fmla="*/ 2147483647 w 106"/>
                    <a:gd name="T15" fmla="*/ 0 h 86"/>
                    <a:gd name="T16" fmla="*/ 2147483647 w 106"/>
                    <a:gd name="T17" fmla="*/ 2147483647 h 86"/>
                    <a:gd name="T18" fmla="*/ 2147483647 w 106"/>
                    <a:gd name="T19" fmla="*/ 2147483647 h 86"/>
                    <a:gd name="T20" fmla="*/ 2147483647 w 106"/>
                    <a:gd name="T21" fmla="*/ 2147483647 h 86"/>
                    <a:gd name="T22" fmla="*/ 2147483647 w 106"/>
                    <a:gd name="T23" fmla="*/ 2147483647 h 86"/>
                    <a:gd name="T24" fmla="*/ 2147483647 w 106"/>
                    <a:gd name="T25" fmla="*/ 2147483647 h 86"/>
                    <a:gd name="T26" fmla="*/ 2147483647 w 106"/>
                    <a:gd name="T27" fmla="*/ 2147483647 h 86"/>
                    <a:gd name="T28" fmla="*/ 2147483647 w 106"/>
                    <a:gd name="T29" fmla="*/ 2147483647 h 86"/>
                    <a:gd name="T30" fmla="*/ 2147483647 w 106"/>
                    <a:gd name="T31" fmla="*/ 2147483647 h 86"/>
                    <a:gd name="T32" fmla="*/ 2147483647 w 106"/>
                    <a:gd name="T33" fmla="*/ 2147483647 h 86"/>
                    <a:gd name="T34" fmla="*/ 2147483647 w 106"/>
                    <a:gd name="T35" fmla="*/ 2147483647 h 86"/>
                    <a:gd name="T36" fmla="*/ 0 w 106"/>
                    <a:gd name="T37" fmla="*/ 2147483647 h 86"/>
                    <a:gd name="T38" fmla="*/ 2147483647 w 106"/>
                    <a:gd name="T39" fmla="*/ 2147483647 h 86"/>
                    <a:gd name="T40" fmla="*/ 2147483647 w 106"/>
                    <a:gd name="T41" fmla="*/ 2147483647 h 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6"/>
                    <a:gd name="T64" fmla="*/ 0 h 86"/>
                    <a:gd name="T65" fmla="*/ 106 w 106"/>
                    <a:gd name="T66" fmla="*/ 86 h 8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6" h="86">
                      <a:moveTo>
                        <a:pt x="6" y="50"/>
                      </a:moveTo>
                      <a:lnTo>
                        <a:pt x="2" y="36"/>
                      </a:lnTo>
                      <a:lnTo>
                        <a:pt x="6" y="24"/>
                      </a:lnTo>
                      <a:lnTo>
                        <a:pt x="44" y="26"/>
                      </a:lnTo>
                      <a:lnTo>
                        <a:pt x="56" y="16"/>
                      </a:lnTo>
                      <a:lnTo>
                        <a:pt x="70" y="8"/>
                      </a:lnTo>
                      <a:lnTo>
                        <a:pt x="78" y="12"/>
                      </a:lnTo>
                      <a:lnTo>
                        <a:pt x="92" y="0"/>
                      </a:lnTo>
                      <a:lnTo>
                        <a:pt x="104" y="2"/>
                      </a:lnTo>
                      <a:lnTo>
                        <a:pt x="106" y="30"/>
                      </a:lnTo>
                      <a:lnTo>
                        <a:pt x="92" y="38"/>
                      </a:lnTo>
                      <a:lnTo>
                        <a:pt x="92" y="54"/>
                      </a:lnTo>
                      <a:lnTo>
                        <a:pt x="82" y="64"/>
                      </a:lnTo>
                      <a:lnTo>
                        <a:pt x="84" y="76"/>
                      </a:lnTo>
                      <a:lnTo>
                        <a:pt x="70" y="78"/>
                      </a:lnTo>
                      <a:lnTo>
                        <a:pt x="56" y="72"/>
                      </a:lnTo>
                      <a:lnTo>
                        <a:pt x="40" y="74"/>
                      </a:lnTo>
                      <a:lnTo>
                        <a:pt x="20" y="74"/>
                      </a:lnTo>
                      <a:lnTo>
                        <a:pt x="0" y="86"/>
                      </a:lnTo>
                      <a:lnTo>
                        <a:pt x="4" y="70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0" name="Somalia">
                  <a:extLst>
                    <a:ext uri="{FF2B5EF4-FFF2-40B4-BE49-F238E27FC236}">
                      <a16:creationId xmlns="" xmlns:a16="http://schemas.microsoft.com/office/drawing/2014/main" id="{4A97771D-AD0B-45CD-BD46-0275BB57AF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40362" y="4502467"/>
                  <a:ext cx="263525" cy="350838"/>
                </a:xfrm>
                <a:custGeom>
                  <a:avLst/>
                  <a:gdLst>
                    <a:gd name="T0" fmla="*/ 2147483647 w 400"/>
                    <a:gd name="T1" fmla="*/ 2147483647 h 535"/>
                    <a:gd name="T2" fmla="*/ 2147483647 w 400"/>
                    <a:gd name="T3" fmla="*/ 2147483647 h 535"/>
                    <a:gd name="T4" fmla="*/ 0 w 400"/>
                    <a:gd name="T5" fmla="*/ 2147483647 h 535"/>
                    <a:gd name="T6" fmla="*/ 0 w 400"/>
                    <a:gd name="T7" fmla="*/ 2147483647 h 535"/>
                    <a:gd name="T8" fmla="*/ 2147483647 w 400"/>
                    <a:gd name="T9" fmla="*/ 2147483647 h 535"/>
                    <a:gd name="T10" fmla="*/ 2147483647 w 400"/>
                    <a:gd name="T11" fmla="*/ 2147483647 h 535"/>
                    <a:gd name="T12" fmla="*/ 2147483647 w 400"/>
                    <a:gd name="T13" fmla="*/ 2147483647 h 535"/>
                    <a:gd name="T14" fmla="*/ 2147483647 w 400"/>
                    <a:gd name="T15" fmla="*/ 2147483647 h 535"/>
                    <a:gd name="T16" fmla="*/ 2147483647 w 400"/>
                    <a:gd name="T17" fmla="*/ 2147483647 h 535"/>
                    <a:gd name="T18" fmla="*/ 2147483647 w 400"/>
                    <a:gd name="T19" fmla="*/ 2147483647 h 535"/>
                    <a:gd name="T20" fmla="*/ 2147483647 w 400"/>
                    <a:gd name="T21" fmla="*/ 2147483647 h 535"/>
                    <a:gd name="T22" fmla="*/ 2147483647 w 400"/>
                    <a:gd name="T23" fmla="*/ 2147483647 h 535"/>
                    <a:gd name="T24" fmla="*/ 2147483647 w 400"/>
                    <a:gd name="T25" fmla="*/ 2147483647 h 535"/>
                    <a:gd name="T26" fmla="*/ 2147483647 w 400"/>
                    <a:gd name="T27" fmla="*/ 2147483647 h 535"/>
                    <a:gd name="T28" fmla="*/ 2147483647 w 400"/>
                    <a:gd name="T29" fmla="*/ 2147483647 h 535"/>
                    <a:gd name="T30" fmla="*/ 2147483647 w 400"/>
                    <a:gd name="T31" fmla="*/ 2147483647 h 535"/>
                    <a:gd name="T32" fmla="*/ 2147483647 w 400"/>
                    <a:gd name="T33" fmla="*/ 2147483647 h 535"/>
                    <a:gd name="T34" fmla="*/ 2147483647 w 400"/>
                    <a:gd name="T35" fmla="*/ 2147483647 h 535"/>
                    <a:gd name="T36" fmla="*/ 2147483647 w 400"/>
                    <a:gd name="T37" fmla="*/ 2147483647 h 535"/>
                    <a:gd name="T38" fmla="*/ 2147483647 w 400"/>
                    <a:gd name="T39" fmla="*/ 2147483647 h 535"/>
                    <a:gd name="T40" fmla="*/ 2147483647 w 400"/>
                    <a:gd name="T41" fmla="*/ 2147483647 h 535"/>
                    <a:gd name="T42" fmla="*/ 2147483647 w 400"/>
                    <a:gd name="T43" fmla="*/ 2147483647 h 535"/>
                    <a:gd name="T44" fmla="*/ 2147483647 w 400"/>
                    <a:gd name="T45" fmla="*/ 2147483647 h 535"/>
                    <a:gd name="T46" fmla="*/ 2147483647 w 400"/>
                    <a:gd name="T47" fmla="*/ 2147483647 h 535"/>
                    <a:gd name="T48" fmla="*/ 2147483647 w 400"/>
                    <a:gd name="T49" fmla="*/ 2147483647 h 535"/>
                    <a:gd name="T50" fmla="*/ 2147483647 w 400"/>
                    <a:gd name="T51" fmla="*/ 2147483647 h 535"/>
                    <a:gd name="T52" fmla="*/ 2147483647 w 400"/>
                    <a:gd name="T53" fmla="*/ 0 h 535"/>
                    <a:gd name="T54" fmla="*/ 2147483647 w 400"/>
                    <a:gd name="T55" fmla="*/ 0 h 535"/>
                    <a:gd name="T56" fmla="*/ 2147483647 w 400"/>
                    <a:gd name="T57" fmla="*/ 2147483647 h 535"/>
                    <a:gd name="T58" fmla="*/ 2147483647 w 400"/>
                    <a:gd name="T59" fmla="*/ 2147483647 h 535"/>
                    <a:gd name="T60" fmla="*/ 2147483647 w 400"/>
                    <a:gd name="T61" fmla="*/ 2147483647 h 535"/>
                    <a:gd name="T62" fmla="*/ 2147483647 w 400"/>
                    <a:gd name="T63" fmla="*/ 2147483647 h 535"/>
                    <a:gd name="T64" fmla="*/ 2147483647 w 400"/>
                    <a:gd name="T65" fmla="*/ 2147483647 h 535"/>
                    <a:gd name="T66" fmla="*/ 2147483647 w 400"/>
                    <a:gd name="T67" fmla="*/ 2147483647 h 535"/>
                    <a:gd name="T68" fmla="*/ 2147483647 w 400"/>
                    <a:gd name="T69" fmla="*/ 2147483647 h 535"/>
                    <a:gd name="T70" fmla="*/ 2147483647 w 400"/>
                    <a:gd name="T71" fmla="*/ 2147483647 h 535"/>
                    <a:gd name="T72" fmla="*/ 2147483647 w 400"/>
                    <a:gd name="T73" fmla="*/ 2147483647 h 535"/>
                    <a:gd name="T74" fmla="*/ 2147483647 w 400"/>
                    <a:gd name="T75" fmla="*/ 2147483647 h 535"/>
                    <a:gd name="T76" fmla="*/ 2147483647 w 400"/>
                    <a:gd name="T77" fmla="*/ 2147483647 h 535"/>
                    <a:gd name="T78" fmla="*/ 2147483647 w 400"/>
                    <a:gd name="T79" fmla="*/ 2147483647 h 535"/>
                    <a:gd name="T80" fmla="*/ 2147483647 w 400"/>
                    <a:gd name="T81" fmla="*/ 2147483647 h 535"/>
                    <a:gd name="T82" fmla="*/ 2147483647 w 400"/>
                    <a:gd name="T83" fmla="*/ 2147483647 h 535"/>
                    <a:gd name="T84" fmla="*/ 2147483647 w 400"/>
                    <a:gd name="T85" fmla="*/ 2147483647 h 535"/>
                    <a:gd name="T86" fmla="*/ 2147483647 w 400"/>
                    <a:gd name="T87" fmla="*/ 2147483647 h 535"/>
                    <a:gd name="T88" fmla="*/ 2147483647 w 400"/>
                    <a:gd name="T89" fmla="*/ 2147483647 h 53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00"/>
                    <a:gd name="T136" fmla="*/ 0 h 535"/>
                    <a:gd name="T137" fmla="*/ 400 w 400"/>
                    <a:gd name="T138" fmla="*/ 535 h 53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00" h="535">
                      <a:moveTo>
                        <a:pt x="52" y="515"/>
                      </a:moveTo>
                      <a:lnTo>
                        <a:pt x="32" y="535"/>
                      </a:lnTo>
                      <a:lnTo>
                        <a:pt x="0" y="501"/>
                      </a:lnTo>
                      <a:lnTo>
                        <a:pt x="0" y="371"/>
                      </a:lnTo>
                      <a:lnTo>
                        <a:pt x="18" y="343"/>
                      </a:lnTo>
                      <a:lnTo>
                        <a:pt x="24" y="329"/>
                      </a:lnTo>
                      <a:lnTo>
                        <a:pt x="32" y="313"/>
                      </a:lnTo>
                      <a:lnTo>
                        <a:pt x="62" y="311"/>
                      </a:lnTo>
                      <a:lnTo>
                        <a:pt x="78" y="291"/>
                      </a:lnTo>
                      <a:lnTo>
                        <a:pt x="148" y="279"/>
                      </a:lnTo>
                      <a:lnTo>
                        <a:pt x="258" y="165"/>
                      </a:lnTo>
                      <a:lnTo>
                        <a:pt x="210" y="161"/>
                      </a:lnTo>
                      <a:lnTo>
                        <a:pt x="164" y="145"/>
                      </a:lnTo>
                      <a:lnTo>
                        <a:pt x="108" y="122"/>
                      </a:lnTo>
                      <a:lnTo>
                        <a:pt x="74" y="46"/>
                      </a:lnTo>
                      <a:lnTo>
                        <a:pt x="92" y="24"/>
                      </a:lnTo>
                      <a:lnTo>
                        <a:pt x="132" y="60"/>
                      </a:lnTo>
                      <a:lnTo>
                        <a:pt x="156" y="66"/>
                      </a:lnTo>
                      <a:lnTo>
                        <a:pt x="178" y="52"/>
                      </a:lnTo>
                      <a:lnTo>
                        <a:pt x="210" y="58"/>
                      </a:lnTo>
                      <a:lnTo>
                        <a:pt x="246" y="36"/>
                      </a:lnTo>
                      <a:lnTo>
                        <a:pt x="270" y="40"/>
                      </a:lnTo>
                      <a:lnTo>
                        <a:pt x="286" y="32"/>
                      </a:lnTo>
                      <a:lnTo>
                        <a:pt x="322" y="28"/>
                      </a:lnTo>
                      <a:lnTo>
                        <a:pt x="342" y="16"/>
                      </a:lnTo>
                      <a:lnTo>
                        <a:pt x="354" y="16"/>
                      </a:lnTo>
                      <a:lnTo>
                        <a:pt x="368" y="0"/>
                      </a:lnTo>
                      <a:lnTo>
                        <a:pt x="388" y="0"/>
                      </a:lnTo>
                      <a:lnTo>
                        <a:pt x="392" y="30"/>
                      </a:lnTo>
                      <a:lnTo>
                        <a:pt x="386" y="56"/>
                      </a:lnTo>
                      <a:lnTo>
                        <a:pt x="400" y="58"/>
                      </a:lnTo>
                      <a:lnTo>
                        <a:pt x="398" y="66"/>
                      </a:lnTo>
                      <a:lnTo>
                        <a:pt x="384" y="68"/>
                      </a:lnTo>
                      <a:lnTo>
                        <a:pt x="374" y="106"/>
                      </a:lnTo>
                      <a:lnTo>
                        <a:pt x="360" y="145"/>
                      </a:lnTo>
                      <a:lnTo>
                        <a:pt x="344" y="161"/>
                      </a:lnTo>
                      <a:lnTo>
                        <a:pt x="342" y="173"/>
                      </a:lnTo>
                      <a:lnTo>
                        <a:pt x="310" y="241"/>
                      </a:lnTo>
                      <a:lnTo>
                        <a:pt x="276" y="297"/>
                      </a:lnTo>
                      <a:lnTo>
                        <a:pt x="204" y="363"/>
                      </a:lnTo>
                      <a:lnTo>
                        <a:pt x="174" y="383"/>
                      </a:lnTo>
                      <a:lnTo>
                        <a:pt x="130" y="415"/>
                      </a:lnTo>
                      <a:lnTo>
                        <a:pt x="108" y="441"/>
                      </a:lnTo>
                      <a:lnTo>
                        <a:pt x="74" y="481"/>
                      </a:lnTo>
                      <a:lnTo>
                        <a:pt x="52" y="5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1" name="South Africa">
                  <a:extLst>
                    <a:ext uri="{FF2B5EF4-FFF2-40B4-BE49-F238E27FC236}">
                      <a16:creationId xmlns="" xmlns:a16="http://schemas.microsoft.com/office/drawing/2014/main" id="{18150411-AAEE-4172-88D9-240BAE607BB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4813300" y="5397817"/>
                  <a:ext cx="420687" cy="376238"/>
                </a:xfrm>
                <a:custGeom>
                  <a:avLst/>
                  <a:gdLst>
                    <a:gd name="T0" fmla="*/ 2147483647 w 753"/>
                    <a:gd name="T1" fmla="*/ 2147483647 h 668"/>
                    <a:gd name="T2" fmla="*/ 2147483647 w 753"/>
                    <a:gd name="T3" fmla="*/ 2147483647 h 668"/>
                    <a:gd name="T4" fmla="*/ 2147483647 w 753"/>
                    <a:gd name="T5" fmla="*/ 2147483647 h 668"/>
                    <a:gd name="T6" fmla="*/ 2147483647 w 753"/>
                    <a:gd name="T7" fmla="*/ 2147483647 h 668"/>
                    <a:gd name="T8" fmla="*/ 2147483647 w 753"/>
                    <a:gd name="T9" fmla="*/ 2147483647 h 668"/>
                    <a:gd name="T10" fmla="*/ 2147483647 w 753"/>
                    <a:gd name="T11" fmla="*/ 2147483647 h 668"/>
                    <a:gd name="T12" fmla="*/ 2147483647 w 753"/>
                    <a:gd name="T13" fmla="*/ 2147483647 h 668"/>
                    <a:gd name="T14" fmla="*/ 2147483647 w 753"/>
                    <a:gd name="T15" fmla="*/ 2147483647 h 668"/>
                    <a:gd name="T16" fmla="*/ 2147483647 w 753"/>
                    <a:gd name="T17" fmla="*/ 2147483647 h 668"/>
                    <a:gd name="T18" fmla="*/ 2147483647 w 753"/>
                    <a:gd name="T19" fmla="*/ 2147483647 h 668"/>
                    <a:gd name="T20" fmla="*/ 2147483647 w 753"/>
                    <a:gd name="T21" fmla="*/ 2147483647 h 668"/>
                    <a:gd name="T22" fmla="*/ 2147483647 w 753"/>
                    <a:gd name="T23" fmla="*/ 2147483647 h 668"/>
                    <a:gd name="T24" fmla="*/ 2147483647 w 753"/>
                    <a:gd name="T25" fmla="*/ 2147483647 h 668"/>
                    <a:gd name="T26" fmla="*/ 2147483647 w 753"/>
                    <a:gd name="T27" fmla="*/ 2147483647 h 668"/>
                    <a:gd name="T28" fmla="*/ 2147483647 w 753"/>
                    <a:gd name="T29" fmla="*/ 2147483647 h 668"/>
                    <a:gd name="T30" fmla="*/ 2147483647 w 753"/>
                    <a:gd name="T31" fmla="*/ 2147483647 h 668"/>
                    <a:gd name="T32" fmla="*/ 2147483647 w 753"/>
                    <a:gd name="T33" fmla="*/ 0 h 668"/>
                    <a:gd name="T34" fmla="*/ 2147483647 w 753"/>
                    <a:gd name="T35" fmla="*/ 2147483647 h 668"/>
                    <a:gd name="T36" fmla="*/ 2147483647 w 753"/>
                    <a:gd name="T37" fmla="*/ 2147483647 h 668"/>
                    <a:gd name="T38" fmla="*/ 2147483647 w 753"/>
                    <a:gd name="T39" fmla="*/ 2147483647 h 668"/>
                    <a:gd name="T40" fmla="*/ 2147483647 w 753"/>
                    <a:gd name="T41" fmla="*/ 2147483647 h 668"/>
                    <a:gd name="T42" fmla="*/ 2147483647 w 753"/>
                    <a:gd name="T43" fmla="*/ 2147483647 h 668"/>
                    <a:gd name="T44" fmla="*/ 2147483647 w 753"/>
                    <a:gd name="T45" fmla="*/ 2147483647 h 668"/>
                    <a:gd name="T46" fmla="*/ 2147483647 w 753"/>
                    <a:gd name="T47" fmla="*/ 2147483647 h 668"/>
                    <a:gd name="T48" fmla="*/ 2147483647 w 753"/>
                    <a:gd name="T49" fmla="*/ 2147483647 h 668"/>
                    <a:gd name="T50" fmla="*/ 2147483647 w 753"/>
                    <a:gd name="T51" fmla="*/ 2147483647 h 668"/>
                    <a:gd name="T52" fmla="*/ 2147483647 w 753"/>
                    <a:gd name="T53" fmla="*/ 2147483647 h 668"/>
                    <a:gd name="T54" fmla="*/ 2147483647 w 753"/>
                    <a:gd name="T55" fmla="*/ 2147483647 h 668"/>
                    <a:gd name="T56" fmla="*/ 2147483647 w 753"/>
                    <a:gd name="T57" fmla="*/ 2147483647 h 668"/>
                    <a:gd name="T58" fmla="*/ 2147483647 w 753"/>
                    <a:gd name="T59" fmla="*/ 2147483647 h 668"/>
                    <a:gd name="T60" fmla="*/ 2147483647 w 753"/>
                    <a:gd name="T61" fmla="*/ 2147483647 h 668"/>
                    <a:gd name="T62" fmla="*/ 2147483647 w 753"/>
                    <a:gd name="T63" fmla="*/ 2147483647 h 668"/>
                    <a:gd name="T64" fmla="*/ 2147483647 w 753"/>
                    <a:gd name="T65" fmla="*/ 2147483647 h 668"/>
                    <a:gd name="T66" fmla="*/ 2147483647 w 753"/>
                    <a:gd name="T67" fmla="*/ 2147483647 h 668"/>
                    <a:gd name="T68" fmla="*/ 2147483647 w 753"/>
                    <a:gd name="T69" fmla="*/ 2147483647 h 668"/>
                    <a:gd name="T70" fmla="*/ 2147483647 w 753"/>
                    <a:gd name="T71" fmla="*/ 2147483647 h 668"/>
                    <a:gd name="T72" fmla="*/ 2147483647 w 753"/>
                    <a:gd name="T73" fmla="*/ 2147483647 h 668"/>
                    <a:gd name="T74" fmla="*/ 2147483647 w 753"/>
                    <a:gd name="T75" fmla="*/ 2147483647 h 668"/>
                    <a:gd name="T76" fmla="*/ 2147483647 w 753"/>
                    <a:gd name="T77" fmla="*/ 2147483647 h 668"/>
                    <a:gd name="T78" fmla="*/ 2147483647 w 753"/>
                    <a:gd name="T79" fmla="*/ 2147483647 h 668"/>
                    <a:gd name="T80" fmla="*/ 2147483647 w 753"/>
                    <a:gd name="T81" fmla="*/ 2147483647 h 668"/>
                    <a:gd name="T82" fmla="*/ 2147483647 w 753"/>
                    <a:gd name="T83" fmla="*/ 2147483647 h 668"/>
                    <a:gd name="T84" fmla="*/ 2147483647 w 753"/>
                    <a:gd name="T85" fmla="*/ 2147483647 h 668"/>
                    <a:gd name="T86" fmla="*/ 2147483647 w 753"/>
                    <a:gd name="T87" fmla="*/ 2147483647 h 668"/>
                    <a:gd name="T88" fmla="*/ 2147483647 w 753"/>
                    <a:gd name="T89" fmla="*/ 2147483647 h 668"/>
                    <a:gd name="T90" fmla="*/ 2147483647 w 753"/>
                    <a:gd name="T91" fmla="*/ 2147483647 h 668"/>
                    <a:gd name="T92" fmla="*/ 2147483647 w 753"/>
                    <a:gd name="T93" fmla="*/ 2147483647 h 668"/>
                    <a:gd name="T94" fmla="*/ 2147483647 w 753"/>
                    <a:gd name="T95" fmla="*/ 2147483647 h 668"/>
                    <a:gd name="T96" fmla="*/ 2147483647 w 753"/>
                    <a:gd name="T97" fmla="*/ 2147483647 h 668"/>
                    <a:gd name="T98" fmla="*/ 2147483647 w 753"/>
                    <a:gd name="T99" fmla="*/ 2147483647 h 66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53"/>
                    <a:gd name="T151" fmla="*/ 0 h 668"/>
                    <a:gd name="T152" fmla="*/ 753 w 753"/>
                    <a:gd name="T153" fmla="*/ 668 h 66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53" h="668">
                      <a:moveTo>
                        <a:pt x="494" y="373"/>
                      </a:moveTo>
                      <a:lnTo>
                        <a:pt x="517" y="354"/>
                      </a:lnTo>
                      <a:lnTo>
                        <a:pt x="541" y="335"/>
                      </a:lnTo>
                      <a:lnTo>
                        <a:pt x="555" y="333"/>
                      </a:lnTo>
                      <a:lnTo>
                        <a:pt x="569" y="344"/>
                      </a:lnTo>
                      <a:lnTo>
                        <a:pt x="579" y="352"/>
                      </a:lnTo>
                      <a:lnTo>
                        <a:pt x="590" y="352"/>
                      </a:lnTo>
                      <a:lnTo>
                        <a:pt x="600" y="361"/>
                      </a:lnTo>
                      <a:lnTo>
                        <a:pt x="595" y="380"/>
                      </a:lnTo>
                      <a:lnTo>
                        <a:pt x="586" y="399"/>
                      </a:lnTo>
                      <a:lnTo>
                        <a:pt x="574" y="411"/>
                      </a:lnTo>
                      <a:lnTo>
                        <a:pt x="557" y="411"/>
                      </a:lnTo>
                      <a:lnTo>
                        <a:pt x="541" y="411"/>
                      </a:lnTo>
                      <a:lnTo>
                        <a:pt x="538" y="425"/>
                      </a:lnTo>
                      <a:lnTo>
                        <a:pt x="534" y="439"/>
                      </a:lnTo>
                      <a:lnTo>
                        <a:pt x="517" y="427"/>
                      </a:lnTo>
                      <a:lnTo>
                        <a:pt x="505" y="406"/>
                      </a:lnTo>
                      <a:lnTo>
                        <a:pt x="496" y="399"/>
                      </a:lnTo>
                      <a:lnTo>
                        <a:pt x="491" y="382"/>
                      </a:lnTo>
                      <a:lnTo>
                        <a:pt x="494" y="373"/>
                      </a:lnTo>
                      <a:close/>
                      <a:moveTo>
                        <a:pt x="753" y="236"/>
                      </a:moveTo>
                      <a:lnTo>
                        <a:pt x="720" y="238"/>
                      </a:lnTo>
                      <a:lnTo>
                        <a:pt x="699" y="259"/>
                      </a:lnTo>
                      <a:lnTo>
                        <a:pt x="673" y="259"/>
                      </a:lnTo>
                      <a:lnTo>
                        <a:pt x="661" y="257"/>
                      </a:lnTo>
                      <a:lnTo>
                        <a:pt x="654" y="233"/>
                      </a:lnTo>
                      <a:lnTo>
                        <a:pt x="664" y="210"/>
                      </a:lnTo>
                      <a:lnTo>
                        <a:pt x="671" y="184"/>
                      </a:lnTo>
                      <a:lnTo>
                        <a:pt x="690" y="189"/>
                      </a:lnTo>
                      <a:lnTo>
                        <a:pt x="706" y="165"/>
                      </a:lnTo>
                      <a:lnTo>
                        <a:pt x="694" y="45"/>
                      </a:lnTo>
                      <a:lnTo>
                        <a:pt x="687" y="14"/>
                      </a:lnTo>
                      <a:lnTo>
                        <a:pt x="626" y="2"/>
                      </a:lnTo>
                      <a:lnTo>
                        <a:pt x="602" y="0"/>
                      </a:lnTo>
                      <a:lnTo>
                        <a:pt x="586" y="7"/>
                      </a:lnTo>
                      <a:lnTo>
                        <a:pt x="562" y="23"/>
                      </a:lnTo>
                      <a:lnTo>
                        <a:pt x="548" y="28"/>
                      </a:lnTo>
                      <a:lnTo>
                        <a:pt x="538" y="40"/>
                      </a:lnTo>
                      <a:lnTo>
                        <a:pt x="512" y="47"/>
                      </a:lnTo>
                      <a:lnTo>
                        <a:pt x="482" y="82"/>
                      </a:lnTo>
                      <a:lnTo>
                        <a:pt x="475" y="111"/>
                      </a:lnTo>
                      <a:lnTo>
                        <a:pt x="458" y="120"/>
                      </a:lnTo>
                      <a:lnTo>
                        <a:pt x="437" y="127"/>
                      </a:lnTo>
                      <a:lnTo>
                        <a:pt x="420" y="174"/>
                      </a:lnTo>
                      <a:lnTo>
                        <a:pt x="364" y="189"/>
                      </a:lnTo>
                      <a:lnTo>
                        <a:pt x="331" y="174"/>
                      </a:lnTo>
                      <a:lnTo>
                        <a:pt x="312" y="174"/>
                      </a:lnTo>
                      <a:lnTo>
                        <a:pt x="290" y="207"/>
                      </a:lnTo>
                      <a:lnTo>
                        <a:pt x="250" y="241"/>
                      </a:lnTo>
                      <a:lnTo>
                        <a:pt x="203" y="245"/>
                      </a:lnTo>
                      <a:lnTo>
                        <a:pt x="189" y="215"/>
                      </a:lnTo>
                      <a:lnTo>
                        <a:pt x="194" y="182"/>
                      </a:lnTo>
                      <a:lnTo>
                        <a:pt x="175" y="146"/>
                      </a:lnTo>
                      <a:lnTo>
                        <a:pt x="177" y="316"/>
                      </a:lnTo>
                      <a:lnTo>
                        <a:pt x="163" y="333"/>
                      </a:lnTo>
                      <a:lnTo>
                        <a:pt x="139" y="337"/>
                      </a:lnTo>
                      <a:lnTo>
                        <a:pt x="135" y="354"/>
                      </a:lnTo>
                      <a:lnTo>
                        <a:pt x="104" y="349"/>
                      </a:lnTo>
                      <a:lnTo>
                        <a:pt x="87" y="354"/>
                      </a:lnTo>
                      <a:lnTo>
                        <a:pt x="64" y="344"/>
                      </a:lnTo>
                      <a:lnTo>
                        <a:pt x="45" y="342"/>
                      </a:lnTo>
                      <a:lnTo>
                        <a:pt x="35" y="330"/>
                      </a:lnTo>
                      <a:lnTo>
                        <a:pt x="43" y="314"/>
                      </a:lnTo>
                      <a:lnTo>
                        <a:pt x="24" y="314"/>
                      </a:lnTo>
                      <a:lnTo>
                        <a:pt x="0" y="330"/>
                      </a:lnTo>
                      <a:lnTo>
                        <a:pt x="26" y="352"/>
                      </a:lnTo>
                      <a:lnTo>
                        <a:pt x="52" y="411"/>
                      </a:lnTo>
                      <a:lnTo>
                        <a:pt x="71" y="441"/>
                      </a:lnTo>
                      <a:lnTo>
                        <a:pt x="87" y="486"/>
                      </a:lnTo>
                      <a:lnTo>
                        <a:pt x="85" y="540"/>
                      </a:lnTo>
                      <a:lnTo>
                        <a:pt x="71" y="545"/>
                      </a:lnTo>
                      <a:lnTo>
                        <a:pt x="99" y="604"/>
                      </a:lnTo>
                      <a:lnTo>
                        <a:pt x="90" y="616"/>
                      </a:lnTo>
                      <a:lnTo>
                        <a:pt x="104" y="642"/>
                      </a:lnTo>
                      <a:lnTo>
                        <a:pt x="111" y="623"/>
                      </a:lnTo>
                      <a:lnTo>
                        <a:pt x="123" y="642"/>
                      </a:lnTo>
                      <a:lnTo>
                        <a:pt x="139" y="649"/>
                      </a:lnTo>
                      <a:lnTo>
                        <a:pt x="168" y="668"/>
                      </a:lnTo>
                      <a:lnTo>
                        <a:pt x="180" y="649"/>
                      </a:lnTo>
                      <a:lnTo>
                        <a:pt x="236" y="649"/>
                      </a:lnTo>
                      <a:lnTo>
                        <a:pt x="257" y="635"/>
                      </a:lnTo>
                      <a:lnTo>
                        <a:pt x="276" y="628"/>
                      </a:lnTo>
                      <a:lnTo>
                        <a:pt x="312" y="637"/>
                      </a:lnTo>
                      <a:lnTo>
                        <a:pt x="321" y="625"/>
                      </a:lnTo>
                      <a:lnTo>
                        <a:pt x="371" y="642"/>
                      </a:lnTo>
                      <a:lnTo>
                        <a:pt x="385" y="628"/>
                      </a:lnTo>
                      <a:lnTo>
                        <a:pt x="427" y="628"/>
                      </a:lnTo>
                      <a:lnTo>
                        <a:pt x="442" y="609"/>
                      </a:lnTo>
                      <a:lnTo>
                        <a:pt x="465" y="609"/>
                      </a:lnTo>
                      <a:lnTo>
                        <a:pt x="515" y="571"/>
                      </a:lnTo>
                      <a:lnTo>
                        <a:pt x="574" y="522"/>
                      </a:lnTo>
                      <a:lnTo>
                        <a:pt x="605" y="481"/>
                      </a:lnTo>
                      <a:lnTo>
                        <a:pt x="633" y="455"/>
                      </a:lnTo>
                      <a:lnTo>
                        <a:pt x="666" y="399"/>
                      </a:lnTo>
                      <a:lnTo>
                        <a:pt x="701" y="356"/>
                      </a:lnTo>
                      <a:lnTo>
                        <a:pt x="720" y="354"/>
                      </a:lnTo>
                      <a:lnTo>
                        <a:pt x="746" y="302"/>
                      </a:lnTo>
                      <a:lnTo>
                        <a:pt x="741" y="262"/>
                      </a:lnTo>
                      <a:lnTo>
                        <a:pt x="751" y="257"/>
                      </a:lnTo>
                      <a:lnTo>
                        <a:pt x="753" y="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2" name="Spain">
                  <a:extLst>
                    <a:ext uri="{FF2B5EF4-FFF2-40B4-BE49-F238E27FC236}">
                      <a16:creationId xmlns="" xmlns:a16="http://schemas.microsoft.com/office/drawing/2014/main" id="{2A73B90F-11A9-4A4D-850F-10CE85AD80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168775" y="3559492"/>
                  <a:ext cx="357187" cy="263525"/>
                </a:xfrm>
                <a:custGeom>
                  <a:avLst/>
                  <a:gdLst>
                    <a:gd name="T0" fmla="*/ 2147483647 w 540"/>
                    <a:gd name="T1" fmla="*/ 2147483647 h 398"/>
                    <a:gd name="T2" fmla="*/ 2147483647 w 540"/>
                    <a:gd name="T3" fmla="*/ 2147483647 h 398"/>
                    <a:gd name="T4" fmla="*/ 2147483647 w 540"/>
                    <a:gd name="T5" fmla="*/ 2147483647 h 398"/>
                    <a:gd name="T6" fmla="*/ 2147483647 w 540"/>
                    <a:gd name="T7" fmla="*/ 2147483647 h 398"/>
                    <a:gd name="T8" fmla="*/ 2147483647 w 540"/>
                    <a:gd name="T9" fmla="*/ 2147483647 h 398"/>
                    <a:gd name="T10" fmla="*/ 2147483647 w 540"/>
                    <a:gd name="T11" fmla="*/ 2147483647 h 398"/>
                    <a:gd name="T12" fmla="*/ 2147483647 w 540"/>
                    <a:gd name="T13" fmla="*/ 2147483647 h 398"/>
                    <a:gd name="T14" fmla="*/ 2147483647 w 540"/>
                    <a:gd name="T15" fmla="*/ 2147483647 h 398"/>
                    <a:gd name="T16" fmla="*/ 2147483647 w 540"/>
                    <a:gd name="T17" fmla="*/ 2147483647 h 398"/>
                    <a:gd name="T18" fmla="*/ 2147483647 w 540"/>
                    <a:gd name="T19" fmla="*/ 2147483647 h 398"/>
                    <a:gd name="T20" fmla="*/ 2147483647 w 540"/>
                    <a:gd name="T21" fmla="*/ 2147483647 h 398"/>
                    <a:gd name="T22" fmla="*/ 2147483647 w 540"/>
                    <a:gd name="T23" fmla="*/ 2147483647 h 398"/>
                    <a:gd name="T24" fmla="*/ 2147483647 w 540"/>
                    <a:gd name="T25" fmla="*/ 2147483647 h 398"/>
                    <a:gd name="T26" fmla="*/ 2147483647 w 540"/>
                    <a:gd name="T27" fmla="*/ 2147483647 h 398"/>
                    <a:gd name="T28" fmla="*/ 2147483647 w 540"/>
                    <a:gd name="T29" fmla="*/ 2147483647 h 398"/>
                    <a:gd name="T30" fmla="*/ 2147483647 w 540"/>
                    <a:gd name="T31" fmla="*/ 2147483647 h 398"/>
                    <a:gd name="T32" fmla="*/ 2147483647 w 540"/>
                    <a:gd name="T33" fmla="*/ 2147483647 h 398"/>
                    <a:gd name="T34" fmla="*/ 2147483647 w 540"/>
                    <a:gd name="T35" fmla="*/ 2147483647 h 398"/>
                    <a:gd name="T36" fmla="*/ 2147483647 w 540"/>
                    <a:gd name="T37" fmla="*/ 2147483647 h 398"/>
                    <a:gd name="T38" fmla="*/ 2147483647 w 540"/>
                    <a:gd name="T39" fmla="*/ 2147483647 h 398"/>
                    <a:gd name="T40" fmla="*/ 2147483647 w 540"/>
                    <a:gd name="T41" fmla="*/ 2147483647 h 398"/>
                    <a:gd name="T42" fmla="*/ 2147483647 w 540"/>
                    <a:gd name="T43" fmla="*/ 2147483647 h 398"/>
                    <a:gd name="T44" fmla="*/ 2147483647 w 540"/>
                    <a:gd name="T45" fmla="*/ 2147483647 h 398"/>
                    <a:gd name="T46" fmla="*/ 2147483647 w 540"/>
                    <a:gd name="T47" fmla="*/ 2147483647 h 398"/>
                    <a:gd name="T48" fmla="*/ 2147483647 w 540"/>
                    <a:gd name="T49" fmla="*/ 2147483647 h 398"/>
                    <a:gd name="T50" fmla="*/ 2147483647 w 540"/>
                    <a:gd name="T51" fmla="*/ 2147483647 h 398"/>
                    <a:gd name="T52" fmla="*/ 2147483647 w 540"/>
                    <a:gd name="T53" fmla="*/ 2147483647 h 398"/>
                    <a:gd name="T54" fmla="*/ 2147483647 w 540"/>
                    <a:gd name="T55" fmla="*/ 2147483647 h 398"/>
                    <a:gd name="T56" fmla="*/ 2147483647 w 540"/>
                    <a:gd name="T57" fmla="*/ 2147483647 h 398"/>
                    <a:gd name="T58" fmla="*/ 2147483647 w 540"/>
                    <a:gd name="T59" fmla="*/ 2147483647 h 398"/>
                    <a:gd name="T60" fmla="*/ 2147483647 w 540"/>
                    <a:gd name="T61" fmla="*/ 2147483647 h 398"/>
                    <a:gd name="T62" fmla="*/ 2147483647 w 540"/>
                    <a:gd name="T63" fmla="*/ 2147483647 h 398"/>
                    <a:gd name="T64" fmla="*/ 2147483647 w 540"/>
                    <a:gd name="T65" fmla="*/ 2147483647 h 398"/>
                    <a:gd name="T66" fmla="*/ 2147483647 w 540"/>
                    <a:gd name="T67" fmla="*/ 2147483647 h 398"/>
                    <a:gd name="T68" fmla="*/ 2147483647 w 540"/>
                    <a:gd name="T69" fmla="*/ 2147483647 h 398"/>
                    <a:gd name="T70" fmla="*/ 2147483647 w 540"/>
                    <a:gd name="T71" fmla="*/ 2147483647 h 398"/>
                    <a:gd name="T72" fmla="*/ 0 w 540"/>
                    <a:gd name="T73" fmla="*/ 2147483647 h 398"/>
                    <a:gd name="T74" fmla="*/ 2147483647 w 540"/>
                    <a:gd name="T75" fmla="*/ 2147483647 h 398"/>
                    <a:gd name="T76" fmla="*/ 2147483647 w 540"/>
                    <a:gd name="T77" fmla="*/ 2147483647 h 398"/>
                    <a:gd name="T78" fmla="*/ 2147483647 w 540"/>
                    <a:gd name="T79" fmla="*/ 2147483647 h 398"/>
                    <a:gd name="T80" fmla="*/ 2147483647 w 540"/>
                    <a:gd name="T81" fmla="*/ 2147483647 h 398"/>
                    <a:gd name="T82" fmla="*/ 2147483647 w 540"/>
                    <a:gd name="T83" fmla="*/ 2147483647 h 398"/>
                    <a:gd name="T84" fmla="*/ 2147483647 w 540"/>
                    <a:gd name="T85" fmla="*/ 2147483647 h 398"/>
                    <a:gd name="T86" fmla="*/ 2147483647 w 540"/>
                    <a:gd name="T87" fmla="*/ 2147483647 h 398"/>
                    <a:gd name="T88" fmla="*/ 2147483647 w 540"/>
                    <a:gd name="T89" fmla="*/ 2147483647 h 398"/>
                    <a:gd name="T90" fmla="*/ 2147483647 w 540"/>
                    <a:gd name="T91" fmla="*/ 2147483647 h 398"/>
                    <a:gd name="T92" fmla="*/ 2147483647 w 540"/>
                    <a:gd name="T93" fmla="*/ 2147483647 h 398"/>
                    <a:gd name="T94" fmla="*/ 2147483647 w 540"/>
                    <a:gd name="T95" fmla="*/ 2147483647 h 398"/>
                    <a:gd name="T96" fmla="*/ 2147483647 w 540"/>
                    <a:gd name="T97" fmla="*/ 2147483647 h 398"/>
                    <a:gd name="T98" fmla="*/ 2147483647 w 540"/>
                    <a:gd name="T99" fmla="*/ 2147483647 h 398"/>
                    <a:gd name="T100" fmla="*/ 2147483647 w 540"/>
                    <a:gd name="T101" fmla="*/ 2147483647 h 39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0"/>
                    <a:gd name="T154" fmla="*/ 0 h 398"/>
                    <a:gd name="T155" fmla="*/ 540 w 540"/>
                    <a:gd name="T156" fmla="*/ 398 h 39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0" h="398">
                      <a:moveTo>
                        <a:pt x="298" y="16"/>
                      </a:moveTo>
                      <a:lnTo>
                        <a:pt x="308" y="26"/>
                      </a:lnTo>
                      <a:lnTo>
                        <a:pt x="316" y="34"/>
                      </a:lnTo>
                      <a:lnTo>
                        <a:pt x="330" y="38"/>
                      </a:lnTo>
                      <a:lnTo>
                        <a:pt x="344" y="48"/>
                      </a:lnTo>
                      <a:lnTo>
                        <a:pt x="362" y="54"/>
                      </a:lnTo>
                      <a:lnTo>
                        <a:pt x="390" y="48"/>
                      </a:lnTo>
                      <a:lnTo>
                        <a:pt x="414" y="48"/>
                      </a:lnTo>
                      <a:lnTo>
                        <a:pt x="414" y="56"/>
                      </a:lnTo>
                      <a:lnTo>
                        <a:pt x="410" y="66"/>
                      </a:lnTo>
                      <a:lnTo>
                        <a:pt x="424" y="74"/>
                      </a:lnTo>
                      <a:lnTo>
                        <a:pt x="436" y="64"/>
                      </a:lnTo>
                      <a:lnTo>
                        <a:pt x="460" y="64"/>
                      </a:lnTo>
                      <a:lnTo>
                        <a:pt x="486" y="60"/>
                      </a:lnTo>
                      <a:lnTo>
                        <a:pt x="492" y="72"/>
                      </a:lnTo>
                      <a:lnTo>
                        <a:pt x="486" y="82"/>
                      </a:lnTo>
                      <a:lnTo>
                        <a:pt x="484" y="98"/>
                      </a:lnTo>
                      <a:lnTo>
                        <a:pt x="452" y="124"/>
                      </a:lnTo>
                      <a:lnTo>
                        <a:pt x="436" y="126"/>
                      </a:lnTo>
                      <a:lnTo>
                        <a:pt x="392" y="152"/>
                      </a:lnTo>
                      <a:lnTo>
                        <a:pt x="394" y="166"/>
                      </a:lnTo>
                      <a:lnTo>
                        <a:pt x="376" y="184"/>
                      </a:lnTo>
                      <a:lnTo>
                        <a:pt x="352" y="222"/>
                      </a:lnTo>
                      <a:lnTo>
                        <a:pt x="352" y="244"/>
                      </a:lnTo>
                      <a:lnTo>
                        <a:pt x="366" y="266"/>
                      </a:lnTo>
                      <a:lnTo>
                        <a:pt x="350" y="278"/>
                      </a:lnTo>
                      <a:lnTo>
                        <a:pt x="336" y="302"/>
                      </a:lnTo>
                      <a:lnTo>
                        <a:pt x="332" y="328"/>
                      </a:lnTo>
                      <a:lnTo>
                        <a:pt x="312" y="330"/>
                      </a:lnTo>
                      <a:lnTo>
                        <a:pt x="290" y="340"/>
                      </a:lnTo>
                      <a:lnTo>
                        <a:pt x="290" y="356"/>
                      </a:lnTo>
                      <a:lnTo>
                        <a:pt x="282" y="364"/>
                      </a:lnTo>
                      <a:lnTo>
                        <a:pt x="272" y="354"/>
                      </a:lnTo>
                      <a:lnTo>
                        <a:pt x="254" y="364"/>
                      </a:lnTo>
                      <a:lnTo>
                        <a:pt x="240" y="362"/>
                      </a:lnTo>
                      <a:lnTo>
                        <a:pt x="214" y="362"/>
                      </a:lnTo>
                      <a:lnTo>
                        <a:pt x="198" y="360"/>
                      </a:lnTo>
                      <a:lnTo>
                        <a:pt x="184" y="370"/>
                      </a:lnTo>
                      <a:lnTo>
                        <a:pt x="164" y="374"/>
                      </a:lnTo>
                      <a:lnTo>
                        <a:pt x="158" y="390"/>
                      </a:lnTo>
                      <a:lnTo>
                        <a:pt x="144" y="398"/>
                      </a:lnTo>
                      <a:lnTo>
                        <a:pt x="132" y="384"/>
                      </a:lnTo>
                      <a:lnTo>
                        <a:pt x="122" y="380"/>
                      </a:lnTo>
                      <a:lnTo>
                        <a:pt x="118" y="366"/>
                      </a:lnTo>
                      <a:lnTo>
                        <a:pt x="112" y="364"/>
                      </a:lnTo>
                      <a:lnTo>
                        <a:pt x="110" y="354"/>
                      </a:lnTo>
                      <a:lnTo>
                        <a:pt x="98" y="338"/>
                      </a:lnTo>
                      <a:lnTo>
                        <a:pt x="84" y="338"/>
                      </a:lnTo>
                      <a:lnTo>
                        <a:pt x="74" y="332"/>
                      </a:lnTo>
                      <a:lnTo>
                        <a:pt x="76" y="306"/>
                      </a:lnTo>
                      <a:lnTo>
                        <a:pt x="92" y="292"/>
                      </a:lnTo>
                      <a:lnTo>
                        <a:pt x="84" y="278"/>
                      </a:lnTo>
                      <a:lnTo>
                        <a:pt x="84" y="264"/>
                      </a:lnTo>
                      <a:lnTo>
                        <a:pt x="92" y="256"/>
                      </a:lnTo>
                      <a:lnTo>
                        <a:pt x="76" y="238"/>
                      </a:lnTo>
                      <a:lnTo>
                        <a:pt x="68" y="218"/>
                      </a:lnTo>
                      <a:lnTo>
                        <a:pt x="84" y="216"/>
                      </a:lnTo>
                      <a:lnTo>
                        <a:pt x="90" y="204"/>
                      </a:lnTo>
                      <a:lnTo>
                        <a:pt x="86" y="188"/>
                      </a:lnTo>
                      <a:lnTo>
                        <a:pt x="94" y="166"/>
                      </a:lnTo>
                      <a:lnTo>
                        <a:pt x="94" y="148"/>
                      </a:lnTo>
                      <a:lnTo>
                        <a:pt x="100" y="136"/>
                      </a:lnTo>
                      <a:lnTo>
                        <a:pt x="122" y="114"/>
                      </a:lnTo>
                      <a:lnTo>
                        <a:pt x="106" y="96"/>
                      </a:lnTo>
                      <a:lnTo>
                        <a:pt x="84" y="90"/>
                      </a:lnTo>
                      <a:lnTo>
                        <a:pt x="64" y="90"/>
                      </a:lnTo>
                      <a:lnTo>
                        <a:pt x="48" y="90"/>
                      </a:lnTo>
                      <a:lnTo>
                        <a:pt x="40" y="78"/>
                      </a:lnTo>
                      <a:lnTo>
                        <a:pt x="18" y="92"/>
                      </a:lnTo>
                      <a:lnTo>
                        <a:pt x="16" y="76"/>
                      </a:lnTo>
                      <a:lnTo>
                        <a:pt x="10" y="62"/>
                      </a:lnTo>
                      <a:lnTo>
                        <a:pt x="12" y="42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10" y="10"/>
                      </a:lnTo>
                      <a:lnTo>
                        <a:pt x="34" y="8"/>
                      </a:lnTo>
                      <a:lnTo>
                        <a:pt x="48" y="0"/>
                      </a:lnTo>
                      <a:lnTo>
                        <a:pt x="102" y="2"/>
                      </a:lnTo>
                      <a:lnTo>
                        <a:pt x="136" y="0"/>
                      </a:lnTo>
                      <a:lnTo>
                        <a:pt x="170" y="6"/>
                      </a:lnTo>
                      <a:lnTo>
                        <a:pt x="192" y="10"/>
                      </a:lnTo>
                      <a:lnTo>
                        <a:pt x="228" y="8"/>
                      </a:lnTo>
                      <a:lnTo>
                        <a:pt x="256" y="14"/>
                      </a:lnTo>
                      <a:lnTo>
                        <a:pt x="280" y="20"/>
                      </a:lnTo>
                      <a:lnTo>
                        <a:pt x="298" y="16"/>
                      </a:lnTo>
                      <a:close/>
                      <a:moveTo>
                        <a:pt x="492" y="238"/>
                      </a:moveTo>
                      <a:lnTo>
                        <a:pt x="496" y="226"/>
                      </a:lnTo>
                      <a:lnTo>
                        <a:pt x="502" y="218"/>
                      </a:lnTo>
                      <a:lnTo>
                        <a:pt x="492" y="204"/>
                      </a:lnTo>
                      <a:lnTo>
                        <a:pt x="472" y="214"/>
                      </a:lnTo>
                      <a:lnTo>
                        <a:pt x="458" y="228"/>
                      </a:lnTo>
                      <a:lnTo>
                        <a:pt x="492" y="238"/>
                      </a:lnTo>
                      <a:close/>
                      <a:moveTo>
                        <a:pt x="420" y="268"/>
                      </a:moveTo>
                      <a:lnTo>
                        <a:pt x="424" y="256"/>
                      </a:lnTo>
                      <a:lnTo>
                        <a:pt x="420" y="244"/>
                      </a:lnTo>
                      <a:lnTo>
                        <a:pt x="406" y="260"/>
                      </a:lnTo>
                      <a:lnTo>
                        <a:pt x="420" y="268"/>
                      </a:lnTo>
                      <a:close/>
                      <a:moveTo>
                        <a:pt x="534" y="208"/>
                      </a:moveTo>
                      <a:lnTo>
                        <a:pt x="540" y="200"/>
                      </a:lnTo>
                      <a:lnTo>
                        <a:pt x="526" y="188"/>
                      </a:lnTo>
                      <a:lnTo>
                        <a:pt x="514" y="200"/>
                      </a:lnTo>
                      <a:lnTo>
                        <a:pt x="534" y="20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3" name="Sri Lanka">
                  <a:extLst>
                    <a:ext uri="{FF2B5EF4-FFF2-40B4-BE49-F238E27FC236}">
                      <a16:creationId xmlns="" xmlns:a16="http://schemas.microsoft.com/office/drawing/2014/main" id="{5B22B7AB-D7AE-4A9F-921F-07E738DD37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02387" y="4553267"/>
                  <a:ext cx="53975" cy="88900"/>
                </a:xfrm>
                <a:custGeom>
                  <a:avLst/>
                  <a:gdLst>
                    <a:gd name="T0" fmla="*/ 2147483647 w 80"/>
                    <a:gd name="T1" fmla="*/ 0 h 134"/>
                    <a:gd name="T2" fmla="*/ 2147483647 w 80"/>
                    <a:gd name="T3" fmla="*/ 0 h 134"/>
                    <a:gd name="T4" fmla="*/ 2147483647 w 80"/>
                    <a:gd name="T5" fmla="*/ 2147483647 h 134"/>
                    <a:gd name="T6" fmla="*/ 2147483647 w 80"/>
                    <a:gd name="T7" fmla="*/ 2147483647 h 134"/>
                    <a:gd name="T8" fmla="*/ 2147483647 w 80"/>
                    <a:gd name="T9" fmla="*/ 2147483647 h 134"/>
                    <a:gd name="T10" fmla="*/ 2147483647 w 80"/>
                    <a:gd name="T11" fmla="*/ 2147483647 h 134"/>
                    <a:gd name="T12" fmla="*/ 2147483647 w 80"/>
                    <a:gd name="T13" fmla="*/ 2147483647 h 134"/>
                    <a:gd name="T14" fmla="*/ 2147483647 w 80"/>
                    <a:gd name="T15" fmla="*/ 2147483647 h 134"/>
                    <a:gd name="T16" fmla="*/ 2147483647 w 80"/>
                    <a:gd name="T17" fmla="*/ 2147483647 h 134"/>
                    <a:gd name="T18" fmla="*/ 2147483647 w 80"/>
                    <a:gd name="T19" fmla="*/ 2147483647 h 134"/>
                    <a:gd name="T20" fmla="*/ 2147483647 w 80"/>
                    <a:gd name="T21" fmla="*/ 2147483647 h 134"/>
                    <a:gd name="T22" fmla="*/ 2147483647 w 80"/>
                    <a:gd name="T23" fmla="*/ 2147483647 h 134"/>
                    <a:gd name="T24" fmla="*/ 2147483647 w 80"/>
                    <a:gd name="T25" fmla="*/ 2147483647 h 134"/>
                    <a:gd name="T26" fmla="*/ 2147483647 w 80"/>
                    <a:gd name="T27" fmla="*/ 2147483647 h 134"/>
                    <a:gd name="T28" fmla="*/ 2147483647 w 80"/>
                    <a:gd name="T29" fmla="*/ 2147483647 h 134"/>
                    <a:gd name="T30" fmla="*/ 0 w 80"/>
                    <a:gd name="T31" fmla="*/ 2147483647 h 134"/>
                    <a:gd name="T32" fmla="*/ 2147483647 w 80"/>
                    <a:gd name="T33" fmla="*/ 2147483647 h 134"/>
                    <a:gd name="T34" fmla="*/ 2147483647 w 80"/>
                    <a:gd name="T35" fmla="*/ 2147483647 h 134"/>
                    <a:gd name="T36" fmla="*/ 2147483647 w 80"/>
                    <a:gd name="T37" fmla="*/ 0 h 1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0"/>
                    <a:gd name="T58" fmla="*/ 0 h 134"/>
                    <a:gd name="T59" fmla="*/ 80 w 80"/>
                    <a:gd name="T60" fmla="*/ 134 h 1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0" h="134">
                      <a:moveTo>
                        <a:pt x="8" y="0"/>
                      </a:moveTo>
                      <a:lnTo>
                        <a:pt x="20" y="0"/>
                      </a:lnTo>
                      <a:lnTo>
                        <a:pt x="38" y="14"/>
                      </a:lnTo>
                      <a:lnTo>
                        <a:pt x="52" y="36"/>
                      </a:lnTo>
                      <a:lnTo>
                        <a:pt x="54" y="50"/>
                      </a:lnTo>
                      <a:lnTo>
                        <a:pt x="60" y="50"/>
                      </a:lnTo>
                      <a:lnTo>
                        <a:pt x="70" y="76"/>
                      </a:lnTo>
                      <a:lnTo>
                        <a:pt x="78" y="74"/>
                      </a:lnTo>
                      <a:lnTo>
                        <a:pt x="80" y="94"/>
                      </a:lnTo>
                      <a:lnTo>
                        <a:pt x="76" y="120"/>
                      </a:lnTo>
                      <a:lnTo>
                        <a:pt x="60" y="124"/>
                      </a:lnTo>
                      <a:lnTo>
                        <a:pt x="42" y="134"/>
                      </a:lnTo>
                      <a:lnTo>
                        <a:pt x="16" y="134"/>
                      </a:lnTo>
                      <a:lnTo>
                        <a:pt x="2" y="110"/>
                      </a:lnTo>
                      <a:lnTo>
                        <a:pt x="2" y="90"/>
                      </a:lnTo>
                      <a:lnTo>
                        <a:pt x="0" y="50"/>
                      </a:lnTo>
                      <a:lnTo>
                        <a:pt x="8" y="32"/>
                      </a:lnTo>
                      <a:lnTo>
                        <a:pt x="14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4" name="Sudan">
                  <a:extLst>
                    <a:ext uri="{FF2B5EF4-FFF2-40B4-BE49-F238E27FC236}">
                      <a16:creationId xmlns="" xmlns:a16="http://schemas.microsoft.com/office/drawing/2014/main" id="{947AC94F-3E24-408A-94E5-F37260E7EB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53000" y="4235767"/>
                  <a:ext cx="425450" cy="488950"/>
                </a:xfrm>
                <a:custGeom>
                  <a:avLst/>
                  <a:gdLst>
                    <a:gd name="T0" fmla="*/ 2147483647 w 646"/>
                    <a:gd name="T1" fmla="*/ 2147483647 h 739"/>
                    <a:gd name="T2" fmla="*/ 2147483647 w 646"/>
                    <a:gd name="T3" fmla="*/ 2147483647 h 739"/>
                    <a:gd name="T4" fmla="*/ 2147483647 w 646"/>
                    <a:gd name="T5" fmla="*/ 2147483647 h 739"/>
                    <a:gd name="T6" fmla="*/ 2147483647 w 646"/>
                    <a:gd name="T7" fmla="*/ 2147483647 h 739"/>
                    <a:gd name="T8" fmla="*/ 2147483647 w 646"/>
                    <a:gd name="T9" fmla="*/ 2147483647 h 739"/>
                    <a:gd name="T10" fmla="*/ 2147483647 w 646"/>
                    <a:gd name="T11" fmla="*/ 2147483647 h 739"/>
                    <a:gd name="T12" fmla="*/ 2147483647 w 646"/>
                    <a:gd name="T13" fmla="*/ 2147483647 h 739"/>
                    <a:gd name="T14" fmla="*/ 2147483647 w 646"/>
                    <a:gd name="T15" fmla="*/ 2147483647 h 739"/>
                    <a:gd name="T16" fmla="*/ 2147483647 w 646"/>
                    <a:gd name="T17" fmla="*/ 2147483647 h 739"/>
                    <a:gd name="T18" fmla="*/ 0 w 646"/>
                    <a:gd name="T19" fmla="*/ 2147483647 h 739"/>
                    <a:gd name="T20" fmla="*/ 2147483647 w 646"/>
                    <a:gd name="T21" fmla="*/ 2147483647 h 739"/>
                    <a:gd name="T22" fmla="*/ 2147483647 w 646"/>
                    <a:gd name="T23" fmla="*/ 2147483647 h 739"/>
                    <a:gd name="T24" fmla="*/ 2147483647 w 646"/>
                    <a:gd name="T25" fmla="*/ 2147483647 h 739"/>
                    <a:gd name="T26" fmla="*/ 2147483647 w 646"/>
                    <a:gd name="T27" fmla="*/ 2147483647 h 739"/>
                    <a:gd name="T28" fmla="*/ 2147483647 w 646"/>
                    <a:gd name="T29" fmla="*/ 0 h 739"/>
                    <a:gd name="T30" fmla="*/ 2147483647 w 646"/>
                    <a:gd name="T31" fmla="*/ 2147483647 h 739"/>
                    <a:gd name="T32" fmla="*/ 2147483647 w 646"/>
                    <a:gd name="T33" fmla="*/ 2147483647 h 739"/>
                    <a:gd name="T34" fmla="*/ 2147483647 w 646"/>
                    <a:gd name="T35" fmla="*/ 2147483647 h 739"/>
                    <a:gd name="T36" fmla="*/ 2147483647 w 646"/>
                    <a:gd name="T37" fmla="*/ 2147483647 h 739"/>
                    <a:gd name="T38" fmla="*/ 2147483647 w 646"/>
                    <a:gd name="T39" fmla="*/ 2147483647 h 739"/>
                    <a:gd name="T40" fmla="*/ 2147483647 w 646"/>
                    <a:gd name="T41" fmla="*/ 2147483647 h 739"/>
                    <a:gd name="T42" fmla="*/ 2147483647 w 646"/>
                    <a:gd name="T43" fmla="*/ 2147483647 h 739"/>
                    <a:gd name="T44" fmla="*/ 2147483647 w 646"/>
                    <a:gd name="T45" fmla="*/ 2147483647 h 739"/>
                    <a:gd name="T46" fmla="*/ 2147483647 w 646"/>
                    <a:gd name="T47" fmla="*/ 2147483647 h 739"/>
                    <a:gd name="T48" fmla="*/ 2147483647 w 646"/>
                    <a:gd name="T49" fmla="*/ 2147483647 h 739"/>
                    <a:gd name="T50" fmla="*/ 2147483647 w 646"/>
                    <a:gd name="T51" fmla="*/ 2147483647 h 739"/>
                    <a:gd name="T52" fmla="*/ 2147483647 w 646"/>
                    <a:gd name="T53" fmla="*/ 2147483647 h 739"/>
                    <a:gd name="T54" fmla="*/ 2147483647 w 646"/>
                    <a:gd name="T55" fmla="*/ 2147483647 h 739"/>
                    <a:gd name="T56" fmla="*/ 2147483647 w 646"/>
                    <a:gd name="T57" fmla="*/ 2147483647 h 739"/>
                    <a:gd name="T58" fmla="*/ 2147483647 w 646"/>
                    <a:gd name="T59" fmla="*/ 2147483647 h 739"/>
                    <a:gd name="T60" fmla="*/ 2147483647 w 646"/>
                    <a:gd name="T61" fmla="*/ 2147483647 h 739"/>
                    <a:gd name="T62" fmla="*/ 2147483647 w 646"/>
                    <a:gd name="T63" fmla="*/ 2147483647 h 739"/>
                    <a:gd name="T64" fmla="*/ 2147483647 w 646"/>
                    <a:gd name="T65" fmla="*/ 2147483647 h 739"/>
                    <a:gd name="T66" fmla="*/ 2147483647 w 646"/>
                    <a:gd name="T67" fmla="*/ 2147483647 h 739"/>
                    <a:gd name="T68" fmla="*/ 2147483647 w 646"/>
                    <a:gd name="T69" fmla="*/ 2147483647 h 739"/>
                    <a:gd name="T70" fmla="*/ 2147483647 w 646"/>
                    <a:gd name="T71" fmla="*/ 2147483647 h 739"/>
                    <a:gd name="T72" fmla="*/ 2147483647 w 646"/>
                    <a:gd name="T73" fmla="*/ 2147483647 h 73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46"/>
                    <a:gd name="T112" fmla="*/ 0 h 739"/>
                    <a:gd name="T113" fmla="*/ 646 w 646"/>
                    <a:gd name="T114" fmla="*/ 739 h 73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46" h="739">
                      <a:moveTo>
                        <a:pt x="222" y="683"/>
                      </a:moveTo>
                      <a:lnTo>
                        <a:pt x="216" y="647"/>
                      </a:lnTo>
                      <a:lnTo>
                        <a:pt x="176" y="621"/>
                      </a:lnTo>
                      <a:lnTo>
                        <a:pt x="178" y="609"/>
                      </a:lnTo>
                      <a:lnTo>
                        <a:pt x="140" y="585"/>
                      </a:lnTo>
                      <a:lnTo>
                        <a:pt x="142" y="573"/>
                      </a:lnTo>
                      <a:lnTo>
                        <a:pt x="108" y="551"/>
                      </a:lnTo>
                      <a:lnTo>
                        <a:pt x="110" y="535"/>
                      </a:lnTo>
                      <a:lnTo>
                        <a:pt x="90" y="537"/>
                      </a:lnTo>
                      <a:lnTo>
                        <a:pt x="64" y="524"/>
                      </a:lnTo>
                      <a:lnTo>
                        <a:pt x="74" y="508"/>
                      </a:lnTo>
                      <a:lnTo>
                        <a:pt x="72" y="480"/>
                      </a:lnTo>
                      <a:lnTo>
                        <a:pt x="54" y="462"/>
                      </a:lnTo>
                      <a:lnTo>
                        <a:pt x="48" y="440"/>
                      </a:lnTo>
                      <a:lnTo>
                        <a:pt x="52" y="430"/>
                      </a:lnTo>
                      <a:lnTo>
                        <a:pt x="42" y="424"/>
                      </a:lnTo>
                      <a:lnTo>
                        <a:pt x="22" y="372"/>
                      </a:lnTo>
                      <a:lnTo>
                        <a:pt x="6" y="362"/>
                      </a:lnTo>
                      <a:lnTo>
                        <a:pt x="10" y="348"/>
                      </a:lnTo>
                      <a:lnTo>
                        <a:pt x="0" y="334"/>
                      </a:lnTo>
                      <a:lnTo>
                        <a:pt x="32" y="318"/>
                      </a:lnTo>
                      <a:lnTo>
                        <a:pt x="20" y="298"/>
                      </a:lnTo>
                      <a:lnTo>
                        <a:pt x="36" y="288"/>
                      </a:lnTo>
                      <a:lnTo>
                        <a:pt x="36" y="264"/>
                      </a:lnTo>
                      <a:lnTo>
                        <a:pt x="74" y="256"/>
                      </a:lnTo>
                      <a:lnTo>
                        <a:pt x="76" y="104"/>
                      </a:lnTo>
                      <a:lnTo>
                        <a:pt x="78" y="80"/>
                      </a:lnTo>
                      <a:lnTo>
                        <a:pt x="84" y="70"/>
                      </a:lnTo>
                      <a:lnTo>
                        <a:pt x="126" y="70"/>
                      </a:lnTo>
                      <a:lnTo>
                        <a:pt x="126" y="0"/>
                      </a:lnTo>
                      <a:lnTo>
                        <a:pt x="574" y="2"/>
                      </a:lnTo>
                      <a:lnTo>
                        <a:pt x="594" y="40"/>
                      </a:lnTo>
                      <a:lnTo>
                        <a:pt x="584" y="40"/>
                      </a:lnTo>
                      <a:lnTo>
                        <a:pt x="590" y="86"/>
                      </a:lnTo>
                      <a:lnTo>
                        <a:pt x="604" y="132"/>
                      </a:lnTo>
                      <a:lnTo>
                        <a:pt x="646" y="160"/>
                      </a:lnTo>
                      <a:lnTo>
                        <a:pt x="628" y="174"/>
                      </a:lnTo>
                      <a:lnTo>
                        <a:pt x="608" y="180"/>
                      </a:lnTo>
                      <a:lnTo>
                        <a:pt x="598" y="198"/>
                      </a:lnTo>
                      <a:lnTo>
                        <a:pt x="584" y="200"/>
                      </a:lnTo>
                      <a:lnTo>
                        <a:pt x="586" y="248"/>
                      </a:lnTo>
                      <a:lnTo>
                        <a:pt x="576" y="272"/>
                      </a:lnTo>
                      <a:lnTo>
                        <a:pt x="560" y="280"/>
                      </a:lnTo>
                      <a:lnTo>
                        <a:pt x="562" y="314"/>
                      </a:lnTo>
                      <a:lnTo>
                        <a:pt x="564" y="342"/>
                      </a:lnTo>
                      <a:lnTo>
                        <a:pt x="552" y="376"/>
                      </a:lnTo>
                      <a:lnTo>
                        <a:pt x="534" y="376"/>
                      </a:lnTo>
                      <a:lnTo>
                        <a:pt x="506" y="410"/>
                      </a:lnTo>
                      <a:lnTo>
                        <a:pt x="500" y="422"/>
                      </a:lnTo>
                      <a:lnTo>
                        <a:pt x="504" y="444"/>
                      </a:lnTo>
                      <a:lnTo>
                        <a:pt x="482" y="450"/>
                      </a:lnTo>
                      <a:lnTo>
                        <a:pt x="474" y="488"/>
                      </a:lnTo>
                      <a:lnTo>
                        <a:pt x="478" y="547"/>
                      </a:lnTo>
                      <a:lnTo>
                        <a:pt x="446" y="545"/>
                      </a:lnTo>
                      <a:lnTo>
                        <a:pt x="436" y="575"/>
                      </a:lnTo>
                      <a:lnTo>
                        <a:pt x="478" y="593"/>
                      </a:lnTo>
                      <a:lnTo>
                        <a:pt x="488" y="611"/>
                      </a:lnTo>
                      <a:lnTo>
                        <a:pt x="506" y="621"/>
                      </a:lnTo>
                      <a:lnTo>
                        <a:pt x="508" y="655"/>
                      </a:lnTo>
                      <a:lnTo>
                        <a:pt x="540" y="665"/>
                      </a:lnTo>
                      <a:lnTo>
                        <a:pt x="542" y="693"/>
                      </a:lnTo>
                      <a:lnTo>
                        <a:pt x="524" y="681"/>
                      </a:lnTo>
                      <a:lnTo>
                        <a:pt x="494" y="697"/>
                      </a:lnTo>
                      <a:lnTo>
                        <a:pt x="476" y="717"/>
                      </a:lnTo>
                      <a:lnTo>
                        <a:pt x="462" y="731"/>
                      </a:lnTo>
                      <a:lnTo>
                        <a:pt x="408" y="727"/>
                      </a:lnTo>
                      <a:lnTo>
                        <a:pt x="396" y="711"/>
                      </a:lnTo>
                      <a:lnTo>
                        <a:pt x="382" y="721"/>
                      </a:lnTo>
                      <a:lnTo>
                        <a:pt x="366" y="723"/>
                      </a:lnTo>
                      <a:lnTo>
                        <a:pt x="354" y="739"/>
                      </a:lnTo>
                      <a:lnTo>
                        <a:pt x="308" y="691"/>
                      </a:lnTo>
                      <a:lnTo>
                        <a:pt x="288" y="701"/>
                      </a:lnTo>
                      <a:lnTo>
                        <a:pt x="272" y="693"/>
                      </a:lnTo>
                      <a:lnTo>
                        <a:pt x="254" y="701"/>
                      </a:lnTo>
                      <a:lnTo>
                        <a:pt x="222" y="6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5" name="Suriname">
                  <a:extLst>
                    <a:ext uri="{FF2B5EF4-FFF2-40B4-BE49-F238E27FC236}">
                      <a16:creationId xmlns="" xmlns:a16="http://schemas.microsoft.com/office/drawing/2014/main" id="{B2BF5CDB-C2DA-4D56-BE1B-253B53CEB4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63850" y="4702492"/>
                  <a:ext cx="106362" cy="104775"/>
                </a:xfrm>
                <a:custGeom>
                  <a:avLst/>
                  <a:gdLst>
                    <a:gd name="T0" fmla="*/ 2147483647 w 162"/>
                    <a:gd name="T1" fmla="*/ 2147483647 h 160"/>
                    <a:gd name="T2" fmla="*/ 2147483647 w 162"/>
                    <a:gd name="T3" fmla="*/ 2147483647 h 160"/>
                    <a:gd name="T4" fmla="*/ 2147483647 w 162"/>
                    <a:gd name="T5" fmla="*/ 2147483647 h 160"/>
                    <a:gd name="T6" fmla="*/ 2147483647 w 162"/>
                    <a:gd name="T7" fmla="*/ 2147483647 h 160"/>
                    <a:gd name="T8" fmla="*/ 0 w 162"/>
                    <a:gd name="T9" fmla="*/ 2147483647 h 160"/>
                    <a:gd name="T10" fmla="*/ 2147483647 w 162"/>
                    <a:gd name="T11" fmla="*/ 2147483647 h 160"/>
                    <a:gd name="T12" fmla="*/ 2147483647 w 162"/>
                    <a:gd name="T13" fmla="*/ 2147483647 h 160"/>
                    <a:gd name="T14" fmla="*/ 2147483647 w 162"/>
                    <a:gd name="T15" fmla="*/ 2147483647 h 160"/>
                    <a:gd name="T16" fmla="*/ 2147483647 w 162"/>
                    <a:gd name="T17" fmla="*/ 2147483647 h 160"/>
                    <a:gd name="T18" fmla="*/ 2147483647 w 162"/>
                    <a:gd name="T19" fmla="*/ 2147483647 h 160"/>
                    <a:gd name="T20" fmla="*/ 2147483647 w 162"/>
                    <a:gd name="T21" fmla="*/ 2147483647 h 160"/>
                    <a:gd name="T22" fmla="*/ 2147483647 w 162"/>
                    <a:gd name="T23" fmla="*/ 2147483647 h 160"/>
                    <a:gd name="T24" fmla="*/ 2147483647 w 162"/>
                    <a:gd name="T25" fmla="*/ 0 h 160"/>
                    <a:gd name="T26" fmla="*/ 2147483647 w 162"/>
                    <a:gd name="T27" fmla="*/ 2147483647 h 160"/>
                    <a:gd name="T28" fmla="*/ 2147483647 w 162"/>
                    <a:gd name="T29" fmla="*/ 2147483647 h 160"/>
                    <a:gd name="T30" fmla="*/ 2147483647 w 162"/>
                    <a:gd name="T31" fmla="*/ 2147483647 h 160"/>
                    <a:gd name="T32" fmla="*/ 2147483647 w 162"/>
                    <a:gd name="T33" fmla="*/ 2147483647 h 160"/>
                    <a:gd name="T34" fmla="*/ 2147483647 w 162"/>
                    <a:gd name="T35" fmla="*/ 2147483647 h 160"/>
                    <a:gd name="T36" fmla="*/ 2147483647 w 162"/>
                    <a:gd name="T37" fmla="*/ 2147483647 h 160"/>
                    <a:gd name="T38" fmla="*/ 2147483647 w 162"/>
                    <a:gd name="T39" fmla="*/ 2147483647 h 160"/>
                    <a:gd name="T40" fmla="*/ 2147483647 w 162"/>
                    <a:gd name="T41" fmla="*/ 2147483647 h 160"/>
                    <a:gd name="T42" fmla="*/ 2147483647 w 162"/>
                    <a:gd name="T43" fmla="*/ 2147483647 h 160"/>
                    <a:gd name="T44" fmla="*/ 2147483647 w 162"/>
                    <a:gd name="T45" fmla="*/ 2147483647 h 160"/>
                    <a:gd name="T46" fmla="*/ 2147483647 w 162"/>
                    <a:gd name="T47" fmla="*/ 2147483647 h 160"/>
                    <a:gd name="T48" fmla="*/ 2147483647 w 162"/>
                    <a:gd name="T49" fmla="*/ 2147483647 h 160"/>
                    <a:gd name="T50" fmla="*/ 2147483647 w 162"/>
                    <a:gd name="T51" fmla="*/ 2147483647 h 160"/>
                    <a:gd name="T52" fmla="*/ 2147483647 w 162"/>
                    <a:gd name="T53" fmla="*/ 2147483647 h 160"/>
                    <a:gd name="T54" fmla="*/ 2147483647 w 162"/>
                    <a:gd name="T55" fmla="*/ 2147483647 h 16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62"/>
                    <a:gd name="T85" fmla="*/ 0 h 160"/>
                    <a:gd name="T86" fmla="*/ 162 w 162"/>
                    <a:gd name="T87" fmla="*/ 160 h 16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62" h="160">
                      <a:moveTo>
                        <a:pt x="84" y="160"/>
                      </a:moveTo>
                      <a:lnTo>
                        <a:pt x="44" y="158"/>
                      </a:lnTo>
                      <a:lnTo>
                        <a:pt x="26" y="112"/>
                      </a:lnTo>
                      <a:lnTo>
                        <a:pt x="6" y="100"/>
                      </a:lnTo>
                      <a:lnTo>
                        <a:pt x="0" y="70"/>
                      </a:lnTo>
                      <a:lnTo>
                        <a:pt x="2" y="46"/>
                      </a:lnTo>
                      <a:lnTo>
                        <a:pt x="18" y="50"/>
                      </a:lnTo>
                      <a:lnTo>
                        <a:pt x="30" y="40"/>
                      </a:lnTo>
                      <a:lnTo>
                        <a:pt x="30" y="24"/>
                      </a:lnTo>
                      <a:lnTo>
                        <a:pt x="36" y="6"/>
                      </a:lnTo>
                      <a:lnTo>
                        <a:pt x="62" y="10"/>
                      </a:lnTo>
                      <a:lnTo>
                        <a:pt x="86" y="10"/>
                      </a:lnTo>
                      <a:lnTo>
                        <a:pt x="112" y="0"/>
                      </a:lnTo>
                      <a:lnTo>
                        <a:pt x="142" y="6"/>
                      </a:lnTo>
                      <a:lnTo>
                        <a:pt x="158" y="8"/>
                      </a:lnTo>
                      <a:lnTo>
                        <a:pt x="162" y="18"/>
                      </a:lnTo>
                      <a:lnTo>
                        <a:pt x="142" y="42"/>
                      </a:lnTo>
                      <a:lnTo>
                        <a:pt x="138" y="64"/>
                      </a:lnTo>
                      <a:lnTo>
                        <a:pt x="142" y="88"/>
                      </a:lnTo>
                      <a:lnTo>
                        <a:pt x="156" y="102"/>
                      </a:lnTo>
                      <a:lnTo>
                        <a:pt x="148" y="112"/>
                      </a:lnTo>
                      <a:lnTo>
                        <a:pt x="152" y="126"/>
                      </a:lnTo>
                      <a:lnTo>
                        <a:pt x="138" y="148"/>
                      </a:lnTo>
                      <a:lnTo>
                        <a:pt x="118" y="130"/>
                      </a:lnTo>
                      <a:lnTo>
                        <a:pt x="100" y="146"/>
                      </a:lnTo>
                      <a:lnTo>
                        <a:pt x="82" y="138"/>
                      </a:lnTo>
                      <a:lnTo>
                        <a:pt x="76" y="146"/>
                      </a:lnTo>
                      <a:lnTo>
                        <a:pt x="84" y="1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6" name="Swaziland">
                  <a:extLst>
                    <a:ext uri="{FF2B5EF4-FFF2-40B4-BE49-F238E27FC236}">
                      <a16:creationId xmlns="" xmlns:a16="http://schemas.microsoft.com/office/drawing/2014/main" id="{C95F100A-8616-4CF7-8BD7-FFECE5134D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78425" y="5502592"/>
                  <a:ext cx="38100" cy="41275"/>
                </a:xfrm>
                <a:custGeom>
                  <a:avLst/>
                  <a:gdLst>
                    <a:gd name="T0" fmla="*/ 2147483647 w 56"/>
                    <a:gd name="T1" fmla="*/ 2147483647 h 64"/>
                    <a:gd name="T2" fmla="*/ 2147483647 w 56"/>
                    <a:gd name="T3" fmla="*/ 2147483647 h 64"/>
                    <a:gd name="T4" fmla="*/ 2147483647 w 56"/>
                    <a:gd name="T5" fmla="*/ 2147483647 h 64"/>
                    <a:gd name="T6" fmla="*/ 2147483647 w 56"/>
                    <a:gd name="T7" fmla="*/ 2147483647 h 64"/>
                    <a:gd name="T8" fmla="*/ 2147483647 w 56"/>
                    <a:gd name="T9" fmla="*/ 2147483647 h 64"/>
                    <a:gd name="T10" fmla="*/ 2147483647 w 56"/>
                    <a:gd name="T11" fmla="*/ 0 h 64"/>
                    <a:gd name="T12" fmla="*/ 2147483647 w 56"/>
                    <a:gd name="T13" fmla="*/ 2147483647 h 64"/>
                    <a:gd name="T14" fmla="*/ 0 w 56"/>
                    <a:gd name="T15" fmla="*/ 2147483647 h 64"/>
                    <a:gd name="T16" fmla="*/ 2147483647 w 56"/>
                    <a:gd name="T17" fmla="*/ 2147483647 h 64"/>
                    <a:gd name="T18" fmla="*/ 2147483647 w 56"/>
                    <a:gd name="T19" fmla="*/ 2147483647 h 64"/>
                    <a:gd name="T20" fmla="*/ 2147483647 w 56"/>
                    <a:gd name="T21" fmla="*/ 2147483647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64"/>
                    <a:gd name="T35" fmla="*/ 56 w 56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64">
                      <a:moveTo>
                        <a:pt x="38" y="64"/>
                      </a:moveTo>
                      <a:lnTo>
                        <a:pt x="56" y="46"/>
                      </a:lnTo>
                      <a:lnTo>
                        <a:pt x="54" y="24"/>
                      </a:lnTo>
                      <a:lnTo>
                        <a:pt x="44" y="12"/>
                      </a:lnTo>
                      <a:lnTo>
                        <a:pt x="30" y="4"/>
                      </a:lnTo>
                      <a:lnTo>
                        <a:pt x="14" y="0"/>
                      </a:lnTo>
                      <a:lnTo>
                        <a:pt x="8" y="22"/>
                      </a:lnTo>
                      <a:lnTo>
                        <a:pt x="0" y="42"/>
                      </a:lnTo>
                      <a:lnTo>
                        <a:pt x="6" y="62"/>
                      </a:lnTo>
                      <a:lnTo>
                        <a:pt x="16" y="64"/>
                      </a:lnTo>
                      <a:lnTo>
                        <a:pt x="38" y="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7" name="Sweden">
                  <a:extLst>
                    <a:ext uri="{FF2B5EF4-FFF2-40B4-BE49-F238E27FC236}">
                      <a16:creationId xmlns="" xmlns:a16="http://schemas.microsoft.com/office/drawing/2014/main" id="{67A7ADA3-6F93-4F6E-824B-C1E90ECD3F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81537" y="2314892"/>
                  <a:ext cx="328613" cy="781050"/>
                </a:xfrm>
                <a:custGeom>
                  <a:avLst/>
                  <a:gdLst>
                    <a:gd name="T0" fmla="*/ 2147483647 w 498"/>
                    <a:gd name="T1" fmla="*/ 2147483647 h 1186"/>
                    <a:gd name="T2" fmla="*/ 2147483647 w 498"/>
                    <a:gd name="T3" fmla="*/ 2147483647 h 1186"/>
                    <a:gd name="T4" fmla="*/ 2147483647 w 498"/>
                    <a:gd name="T5" fmla="*/ 2147483647 h 1186"/>
                    <a:gd name="T6" fmla="*/ 2147483647 w 498"/>
                    <a:gd name="T7" fmla="*/ 2147483647 h 1186"/>
                    <a:gd name="T8" fmla="*/ 2147483647 w 498"/>
                    <a:gd name="T9" fmla="*/ 2147483647 h 1186"/>
                    <a:gd name="T10" fmla="*/ 2147483647 w 498"/>
                    <a:gd name="T11" fmla="*/ 2147483647 h 1186"/>
                    <a:gd name="T12" fmla="*/ 2147483647 w 498"/>
                    <a:gd name="T13" fmla="*/ 2147483647 h 1186"/>
                    <a:gd name="T14" fmla="*/ 2147483647 w 498"/>
                    <a:gd name="T15" fmla="*/ 2147483647 h 1186"/>
                    <a:gd name="T16" fmla="*/ 2147483647 w 498"/>
                    <a:gd name="T17" fmla="*/ 2147483647 h 1186"/>
                    <a:gd name="T18" fmla="*/ 2147483647 w 498"/>
                    <a:gd name="T19" fmla="*/ 2147483647 h 1186"/>
                    <a:gd name="T20" fmla="*/ 2147483647 w 498"/>
                    <a:gd name="T21" fmla="*/ 2147483647 h 1186"/>
                    <a:gd name="T22" fmla="*/ 2147483647 w 498"/>
                    <a:gd name="T23" fmla="*/ 2147483647 h 1186"/>
                    <a:gd name="T24" fmla="*/ 2147483647 w 498"/>
                    <a:gd name="T25" fmla="*/ 2147483647 h 1186"/>
                    <a:gd name="T26" fmla="*/ 2147483647 w 498"/>
                    <a:gd name="T27" fmla="*/ 2147483647 h 1186"/>
                    <a:gd name="T28" fmla="*/ 2147483647 w 498"/>
                    <a:gd name="T29" fmla="*/ 2147483647 h 1186"/>
                    <a:gd name="T30" fmla="*/ 2147483647 w 498"/>
                    <a:gd name="T31" fmla="*/ 2147483647 h 1186"/>
                    <a:gd name="T32" fmla="*/ 2147483647 w 498"/>
                    <a:gd name="T33" fmla="*/ 2147483647 h 1186"/>
                    <a:gd name="T34" fmla="*/ 2147483647 w 498"/>
                    <a:gd name="T35" fmla="*/ 2147483647 h 1186"/>
                    <a:gd name="T36" fmla="*/ 2147483647 w 498"/>
                    <a:gd name="T37" fmla="*/ 2147483647 h 1186"/>
                    <a:gd name="T38" fmla="*/ 2147483647 w 498"/>
                    <a:gd name="T39" fmla="*/ 2147483647 h 1186"/>
                    <a:gd name="T40" fmla="*/ 2147483647 w 498"/>
                    <a:gd name="T41" fmla="*/ 2147483647 h 1186"/>
                    <a:gd name="T42" fmla="*/ 2147483647 w 498"/>
                    <a:gd name="T43" fmla="*/ 2147483647 h 1186"/>
                    <a:gd name="T44" fmla="*/ 2147483647 w 498"/>
                    <a:gd name="T45" fmla="*/ 2147483647 h 1186"/>
                    <a:gd name="T46" fmla="*/ 2147483647 w 498"/>
                    <a:gd name="T47" fmla="*/ 2147483647 h 1186"/>
                    <a:gd name="T48" fmla="*/ 2147483647 w 498"/>
                    <a:gd name="T49" fmla="*/ 2147483647 h 1186"/>
                    <a:gd name="T50" fmla="*/ 2147483647 w 498"/>
                    <a:gd name="T51" fmla="*/ 2147483647 h 1186"/>
                    <a:gd name="T52" fmla="*/ 2147483647 w 498"/>
                    <a:gd name="T53" fmla="*/ 2147483647 h 1186"/>
                    <a:gd name="T54" fmla="*/ 2147483647 w 498"/>
                    <a:gd name="T55" fmla="*/ 2147483647 h 1186"/>
                    <a:gd name="T56" fmla="*/ 2147483647 w 498"/>
                    <a:gd name="T57" fmla="*/ 2147483647 h 1186"/>
                    <a:gd name="T58" fmla="*/ 2147483647 w 498"/>
                    <a:gd name="T59" fmla="*/ 2147483647 h 1186"/>
                    <a:gd name="T60" fmla="*/ 2147483647 w 498"/>
                    <a:gd name="T61" fmla="*/ 2147483647 h 1186"/>
                    <a:gd name="T62" fmla="*/ 2147483647 w 498"/>
                    <a:gd name="T63" fmla="*/ 2147483647 h 1186"/>
                    <a:gd name="T64" fmla="*/ 2147483647 w 498"/>
                    <a:gd name="T65" fmla="*/ 2147483647 h 1186"/>
                    <a:gd name="T66" fmla="*/ 2147483647 w 498"/>
                    <a:gd name="T67" fmla="*/ 2147483647 h 1186"/>
                    <a:gd name="T68" fmla="*/ 2147483647 w 498"/>
                    <a:gd name="T69" fmla="*/ 0 h 1186"/>
                    <a:gd name="T70" fmla="*/ 2147483647 w 498"/>
                    <a:gd name="T71" fmla="*/ 2147483647 h 1186"/>
                    <a:gd name="T72" fmla="*/ 2147483647 w 498"/>
                    <a:gd name="T73" fmla="*/ 2147483647 h 1186"/>
                    <a:gd name="T74" fmla="*/ 2147483647 w 498"/>
                    <a:gd name="T75" fmla="*/ 2147483647 h 1186"/>
                    <a:gd name="T76" fmla="*/ 2147483647 w 498"/>
                    <a:gd name="T77" fmla="*/ 2147483647 h 1186"/>
                    <a:gd name="T78" fmla="*/ 2147483647 w 498"/>
                    <a:gd name="T79" fmla="*/ 2147483647 h 1186"/>
                    <a:gd name="T80" fmla="*/ 2147483647 w 498"/>
                    <a:gd name="T81" fmla="*/ 2147483647 h 1186"/>
                    <a:gd name="T82" fmla="*/ 2147483647 w 498"/>
                    <a:gd name="T83" fmla="*/ 2147483647 h 1186"/>
                    <a:gd name="T84" fmla="*/ 2147483647 w 498"/>
                    <a:gd name="T85" fmla="*/ 2147483647 h 1186"/>
                    <a:gd name="T86" fmla="*/ 2147483647 w 498"/>
                    <a:gd name="T87" fmla="*/ 2147483647 h 1186"/>
                    <a:gd name="T88" fmla="*/ 2147483647 w 498"/>
                    <a:gd name="T89" fmla="*/ 2147483647 h 1186"/>
                    <a:gd name="T90" fmla="*/ 2147483647 w 498"/>
                    <a:gd name="T91" fmla="*/ 2147483647 h 1186"/>
                    <a:gd name="T92" fmla="*/ 2147483647 w 498"/>
                    <a:gd name="T93" fmla="*/ 2147483647 h 1186"/>
                    <a:gd name="T94" fmla="*/ 2147483647 w 498"/>
                    <a:gd name="T95" fmla="*/ 2147483647 h 1186"/>
                    <a:gd name="T96" fmla="*/ 2147483647 w 498"/>
                    <a:gd name="T97" fmla="*/ 2147483647 h 1186"/>
                    <a:gd name="T98" fmla="*/ 2147483647 w 498"/>
                    <a:gd name="T99" fmla="*/ 2147483647 h 1186"/>
                    <a:gd name="T100" fmla="*/ 0 w 498"/>
                    <a:gd name="T101" fmla="*/ 2147483647 h 118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98"/>
                    <a:gd name="T154" fmla="*/ 0 h 1186"/>
                    <a:gd name="T155" fmla="*/ 498 w 498"/>
                    <a:gd name="T156" fmla="*/ 1186 h 118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98" h="1186">
                      <a:moveTo>
                        <a:pt x="0" y="950"/>
                      </a:moveTo>
                      <a:lnTo>
                        <a:pt x="12" y="968"/>
                      </a:lnTo>
                      <a:lnTo>
                        <a:pt x="24" y="978"/>
                      </a:lnTo>
                      <a:lnTo>
                        <a:pt x="18" y="1010"/>
                      </a:lnTo>
                      <a:lnTo>
                        <a:pt x="30" y="1026"/>
                      </a:lnTo>
                      <a:lnTo>
                        <a:pt x="42" y="1078"/>
                      </a:lnTo>
                      <a:lnTo>
                        <a:pt x="56" y="1086"/>
                      </a:lnTo>
                      <a:lnTo>
                        <a:pt x="60" y="1100"/>
                      </a:lnTo>
                      <a:lnTo>
                        <a:pt x="46" y="1120"/>
                      </a:lnTo>
                      <a:lnTo>
                        <a:pt x="56" y="1144"/>
                      </a:lnTo>
                      <a:lnTo>
                        <a:pt x="60" y="1170"/>
                      </a:lnTo>
                      <a:lnTo>
                        <a:pt x="76" y="1186"/>
                      </a:lnTo>
                      <a:lnTo>
                        <a:pt x="96" y="1178"/>
                      </a:lnTo>
                      <a:lnTo>
                        <a:pt x="110" y="1180"/>
                      </a:lnTo>
                      <a:lnTo>
                        <a:pt x="118" y="1170"/>
                      </a:lnTo>
                      <a:lnTo>
                        <a:pt x="118" y="1148"/>
                      </a:lnTo>
                      <a:lnTo>
                        <a:pt x="134" y="1140"/>
                      </a:lnTo>
                      <a:lnTo>
                        <a:pt x="138" y="1128"/>
                      </a:lnTo>
                      <a:lnTo>
                        <a:pt x="152" y="1122"/>
                      </a:lnTo>
                      <a:lnTo>
                        <a:pt x="168" y="1132"/>
                      </a:lnTo>
                      <a:lnTo>
                        <a:pt x="188" y="1128"/>
                      </a:lnTo>
                      <a:lnTo>
                        <a:pt x="192" y="1104"/>
                      </a:lnTo>
                      <a:lnTo>
                        <a:pt x="200" y="1086"/>
                      </a:lnTo>
                      <a:lnTo>
                        <a:pt x="204" y="1064"/>
                      </a:lnTo>
                      <a:lnTo>
                        <a:pt x="212" y="1056"/>
                      </a:lnTo>
                      <a:lnTo>
                        <a:pt x="210" y="1022"/>
                      </a:lnTo>
                      <a:lnTo>
                        <a:pt x="210" y="1012"/>
                      </a:lnTo>
                      <a:lnTo>
                        <a:pt x="222" y="976"/>
                      </a:lnTo>
                      <a:lnTo>
                        <a:pt x="218" y="962"/>
                      </a:lnTo>
                      <a:lnTo>
                        <a:pt x="232" y="954"/>
                      </a:lnTo>
                      <a:lnTo>
                        <a:pt x="250" y="922"/>
                      </a:lnTo>
                      <a:lnTo>
                        <a:pt x="268" y="934"/>
                      </a:lnTo>
                      <a:lnTo>
                        <a:pt x="284" y="910"/>
                      </a:lnTo>
                      <a:lnTo>
                        <a:pt x="286" y="886"/>
                      </a:lnTo>
                      <a:lnTo>
                        <a:pt x="298" y="872"/>
                      </a:lnTo>
                      <a:lnTo>
                        <a:pt x="296" y="844"/>
                      </a:lnTo>
                      <a:lnTo>
                        <a:pt x="284" y="832"/>
                      </a:lnTo>
                      <a:lnTo>
                        <a:pt x="270" y="812"/>
                      </a:lnTo>
                      <a:lnTo>
                        <a:pt x="262" y="798"/>
                      </a:lnTo>
                      <a:lnTo>
                        <a:pt x="246" y="790"/>
                      </a:lnTo>
                      <a:lnTo>
                        <a:pt x="238" y="708"/>
                      </a:lnTo>
                      <a:lnTo>
                        <a:pt x="252" y="710"/>
                      </a:lnTo>
                      <a:lnTo>
                        <a:pt x="254" y="664"/>
                      </a:lnTo>
                      <a:lnTo>
                        <a:pt x="246" y="638"/>
                      </a:lnTo>
                      <a:lnTo>
                        <a:pt x="264" y="632"/>
                      </a:lnTo>
                      <a:lnTo>
                        <a:pt x="274" y="608"/>
                      </a:lnTo>
                      <a:lnTo>
                        <a:pt x="296" y="570"/>
                      </a:lnTo>
                      <a:lnTo>
                        <a:pt x="308" y="572"/>
                      </a:lnTo>
                      <a:lnTo>
                        <a:pt x="314" y="544"/>
                      </a:lnTo>
                      <a:lnTo>
                        <a:pt x="332" y="550"/>
                      </a:lnTo>
                      <a:lnTo>
                        <a:pt x="340" y="530"/>
                      </a:lnTo>
                      <a:lnTo>
                        <a:pt x="354" y="528"/>
                      </a:lnTo>
                      <a:lnTo>
                        <a:pt x="372" y="502"/>
                      </a:lnTo>
                      <a:lnTo>
                        <a:pt x="388" y="492"/>
                      </a:lnTo>
                      <a:lnTo>
                        <a:pt x="398" y="478"/>
                      </a:lnTo>
                      <a:lnTo>
                        <a:pt x="374" y="450"/>
                      </a:lnTo>
                      <a:lnTo>
                        <a:pt x="390" y="422"/>
                      </a:lnTo>
                      <a:lnTo>
                        <a:pt x="390" y="402"/>
                      </a:lnTo>
                      <a:lnTo>
                        <a:pt x="424" y="372"/>
                      </a:lnTo>
                      <a:lnTo>
                        <a:pt x="442" y="342"/>
                      </a:lnTo>
                      <a:lnTo>
                        <a:pt x="460" y="350"/>
                      </a:lnTo>
                      <a:lnTo>
                        <a:pt x="498" y="348"/>
                      </a:lnTo>
                      <a:lnTo>
                        <a:pt x="490" y="288"/>
                      </a:lnTo>
                      <a:lnTo>
                        <a:pt x="498" y="244"/>
                      </a:lnTo>
                      <a:lnTo>
                        <a:pt x="482" y="174"/>
                      </a:lnTo>
                      <a:lnTo>
                        <a:pt x="474" y="104"/>
                      </a:lnTo>
                      <a:lnTo>
                        <a:pt x="456" y="78"/>
                      </a:lnTo>
                      <a:lnTo>
                        <a:pt x="408" y="50"/>
                      </a:lnTo>
                      <a:lnTo>
                        <a:pt x="350" y="0"/>
                      </a:lnTo>
                      <a:lnTo>
                        <a:pt x="336" y="0"/>
                      </a:lnTo>
                      <a:lnTo>
                        <a:pt x="334" y="46"/>
                      </a:lnTo>
                      <a:lnTo>
                        <a:pt x="322" y="62"/>
                      </a:lnTo>
                      <a:lnTo>
                        <a:pt x="310" y="54"/>
                      </a:lnTo>
                      <a:lnTo>
                        <a:pt x="278" y="54"/>
                      </a:lnTo>
                      <a:lnTo>
                        <a:pt x="268" y="48"/>
                      </a:lnTo>
                      <a:lnTo>
                        <a:pt x="262" y="54"/>
                      </a:lnTo>
                      <a:lnTo>
                        <a:pt x="266" y="84"/>
                      </a:lnTo>
                      <a:lnTo>
                        <a:pt x="264" y="104"/>
                      </a:lnTo>
                      <a:lnTo>
                        <a:pt x="234" y="92"/>
                      </a:lnTo>
                      <a:lnTo>
                        <a:pt x="214" y="140"/>
                      </a:lnTo>
                      <a:lnTo>
                        <a:pt x="198" y="144"/>
                      </a:lnTo>
                      <a:lnTo>
                        <a:pt x="194" y="162"/>
                      </a:lnTo>
                      <a:lnTo>
                        <a:pt x="216" y="192"/>
                      </a:lnTo>
                      <a:lnTo>
                        <a:pt x="152" y="282"/>
                      </a:lnTo>
                      <a:lnTo>
                        <a:pt x="160" y="306"/>
                      </a:lnTo>
                      <a:lnTo>
                        <a:pt x="150" y="318"/>
                      </a:lnTo>
                      <a:lnTo>
                        <a:pt x="136" y="318"/>
                      </a:lnTo>
                      <a:lnTo>
                        <a:pt x="98" y="452"/>
                      </a:lnTo>
                      <a:lnTo>
                        <a:pt x="114" y="464"/>
                      </a:lnTo>
                      <a:lnTo>
                        <a:pt x="88" y="490"/>
                      </a:lnTo>
                      <a:lnTo>
                        <a:pt x="62" y="488"/>
                      </a:lnTo>
                      <a:lnTo>
                        <a:pt x="34" y="530"/>
                      </a:lnTo>
                      <a:lnTo>
                        <a:pt x="40" y="550"/>
                      </a:lnTo>
                      <a:lnTo>
                        <a:pt x="32" y="672"/>
                      </a:lnTo>
                      <a:lnTo>
                        <a:pt x="58" y="732"/>
                      </a:lnTo>
                      <a:lnTo>
                        <a:pt x="38" y="768"/>
                      </a:lnTo>
                      <a:lnTo>
                        <a:pt x="54" y="836"/>
                      </a:lnTo>
                      <a:lnTo>
                        <a:pt x="24" y="884"/>
                      </a:lnTo>
                      <a:lnTo>
                        <a:pt x="20" y="920"/>
                      </a:lnTo>
                      <a:lnTo>
                        <a:pt x="8" y="920"/>
                      </a:lnTo>
                      <a:lnTo>
                        <a:pt x="0" y="928"/>
                      </a:lnTo>
                      <a:lnTo>
                        <a:pt x="0" y="9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8" name="Switzerland">
                  <a:extLst>
                    <a:ext uri="{FF2B5EF4-FFF2-40B4-BE49-F238E27FC236}">
                      <a16:creationId xmlns="" xmlns:a16="http://schemas.microsoft.com/office/drawing/2014/main" id="{8E208052-FA49-46B1-A49A-CF61A6DD43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54537" y="3411855"/>
                  <a:ext cx="115888" cy="69850"/>
                </a:xfrm>
                <a:custGeom>
                  <a:avLst/>
                  <a:gdLst>
                    <a:gd name="T0" fmla="*/ 2147483647 w 178"/>
                    <a:gd name="T1" fmla="*/ 2147483647 h 104"/>
                    <a:gd name="T2" fmla="*/ 2147483647 w 178"/>
                    <a:gd name="T3" fmla="*/ 2147483647 h 104"/>
                    <a:gd name="T4" fmla="*/ 2147483647 w 178"/>
                    <a:gd name="T5" fmla="*/ 2147483647 h 104"/>
                    <a:gd name="T6" fmla="*/ 2147483647 w 178"/>
                    <a:gd name="T7" fmla="*/ 2147483647 h 104"/>
                    <a:gd name="T8" fmla="*/ 2147483647 w 178"/>
                    <a:gd name="T9" fmla="*/ 2147483647 h 104"/>
                    <a:gd name="T10" fmla="*/ 2147483647 w 178"/>
                    <a:gd name="T11" fmla="*/ 2147483647 h 104"/>
                    <a:gd name="T12" fmla="*/ 2147483647 w 178"/>
                    <a:gd name="T13" fmla="*/ 2147483647 h 104"/>
                    <a:gd name="T14" fmla="*/ 2147483647 w 178"/>
                    <a:gd name="T15" fmla="*/ 2147483647 h 104"/>
                    <a:gd name="T16" fmla="*/ 2147483647 w 178"/>
                    <a:gd name="T17" fmla="*/ 2147483647 h 104"/>
                    <a:gd name="T18" fmla="*/ 2147483647 w 178"/>
                    <a:gd name="T19" fmla="*/ 2147483647 h 104"/>
                    <a:gd name="T20" fmla="*/ 2147483647 w 178"/>
                    <a:gd name="T21" fmla="*/ 2147483647 h 104"/>
                    <a:gd name="T22" fmla="*/ 2147483647 w 178"/>
                    <a:gd name="T23" fmla="*/ 2147483647 h 104"/>
                    <a:gd name="T24" fmla="*/ 2147483647 w 178"/>
                    <a:gd name="T25" fmla="*/ 2147483647 h 104"/>
                    <a:gd name="T26" fmla="*/ 2147483647 w 178"/>
                    <a:gd name="T27" fmla="*/ 2147483647 h 104"/>
                    <a:gd name="T28" fmla="*/ 2147483647 w 178"/>
                    <a:gd name="T29" fmla="*/ 2147483647 h 104"/>
                    <a:gd name="T30" fmla="*/ 2147483647 w 178"/>
                    <a:gd name="T31" fmla="*/ 2147483647 h 104"/>
                    <a:gd name="T32" fmla="*/ 2147483647 w 178"/>
                    <a:gd name="T33" fmla="*/ 2147483647 h 104"/>
                    <a:gd name="T34" fmla="*/ 2147483647 w 178"/>
                    <a:gd name="T35" fmla="*/ 2147483647 h 104"/>
                    <a:gd name="T36" fmla="*/ 2147483647 w 178"/>
                    <a:gd name="T37" fmla="*/ 2147483647 h 104"/>
                    <a:gd name="T38" fmla="*/ 2147483647 w 178"/>
                    <a:gd name="T39" fmla="*/ 2147483647 h 104"/>
                    <a:gd name="T40" fmla="*/ 2147483647 w 178"/>
                    <a:gd name="T41" fmla="*/ 0 h 104"/>
                    <a:gd name="T42" fmla="*/ 2147483647 w 178"/>
                    <a:gd name="T43" fmla="*/ 2147483647 h 104"/>
                    <a:gd name="T44" fmla="*/ 2147483647 w 178"/>
                    <a:gd name="T45" fmla="*/ 2147483647 h 104"/>
                    <a:gd name="T46" fmla="*/ 2147483647 w 178"/>
                    <a:gd name="T47" fmla="*/ 2147483647 h 104"/>
                    <a:gd name="T48" fmla="*/ 2147483647 w 178"/>
                    <a:gd name="T49" fmla="*/ 2147483647 h 104"/>
                    <a:gd name="T50" fmla="*/ 2147483647 w 178"/>
                    <a:gd name="T51" fmla="*/ 2147483647 h 104"/>
                    <a:gd name="T52" fmla="*/ 2147483647 w 178"/>
                    <a:gd name="T53" fmla="*/ 2147483647 h 104"/>
                    <a:gd name="T54" fmla="*/ 2147483647 w 178"/>
                    <a:gd name="T55" fmla="*/ 2147483647 h 104"/>
                    <a:gd name="T56" fmla="*/ 2147483647 w 178"/>
                    <a:gd name="T57" fmla="*/ 2147483647 h 104"/>
                    <a:gd name="T58" fmla="*/ 0 w 178"/>
                    <a:gd name="T59" fmla="*/ 2147483647 h 104"/>
                    <a:gd name="T60" fmla="*/ 2147483647 w 178"/>
                    <a:gd name="T61" fmla="*/ 2147483647 h 104"/>
                    <a:gd name="T62" fmla="*/ 2147483647 w 178"/>
                    <a:gd name="T63" fmla="*/ 2147483647 h 104"/>
                    <a:gd name="T64" fmla="*/ 2147483647 w 178"/>
                    <a:gd name="T65" fmla="*/ 2147483647 h 104"/>
                    <a:gd name="T66" fmla="*/ 2147483647 w 178"/>
                    <a:gd name="T67" fmla="*/ 2147483647 h 104"/>
                    <a:gd name="T68" fmla="*/ 2147483647 w 178"/>
                    <a:gd name="T69" fmla="*/ 2147483647 h 10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8"/>
                    <a:gd name="T106" fmla="*/ 0 h 104"/>
                    <a:gd name="T107" fmla="*/ 178 w 178"/>
                    <a:gd name="T108" fmla="*/ 104 h 10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8" h="104">
                      <a:moveTo>
                        <a:pt x="62" y="94"/>
                      </a:moveTo>
                      <a:lnTo>
                        <a:pt x="74" y="100"/>
                      </a:lnTo>
                      <a:lnTo>
                        <a:pt x="82" y="90"/>
                      </a:lnTo>
                      <a:lnTo>
                        <a:pt x="96" y="78"/>
                      </a:lnTo>
                      <a:lnTo>
                        <a:pt x="104" y="90"/>
                      </a:lnTo>
                      <a:lnTo>
                        <a:pt x="116" y="96"/>
                      </a:lnTo>
                      <a:lnTo>
                        <a:pt x="118" y="80"/>
                      </a:lnTo>
                      <a:lnTo>
                        <a:pt x="122" y="68"/>
                      </a:lnTo>
                      <a:lnTo>
                        <a:pt x="132" y="72"/>
                      </a:lnTo>
                      <a:lnTo>
                        <a:pt x="158" y="78"/>
                      </a:lnTo>
                      <a:lnTo>
                        <a:pt x="164" y="64"/>
                      </a:lnTo>
                      <a:lnTo>
                        <a:pt x="166" y="52"/>
                      </a:lnTo>
                      <a:lnTo>
                        <a:pt x="178" y="48"/>
                      </a:lnTo>
                      <a:lnTo>
                        <a:pt x="168" y="40"/>
                      </a:lnTo>
                      <a:lnTo>
                        <a:pt x="154" y="44"/>
                      </a:lnTo>
                      <a:lnTo>
                        <a:pt x="140" y="38"/>
                      </a:lnTo>
                      <a:lnTo>
                        <a:pt x="136" y="24"/>
                      </a:lnTo>
                      <a:lnTo>
                        <a:pt x="142" y="10"/>
                      </a:lnTo>
                      <a:lnTo>
                        <a:pt x="132" y="2"/>
                      </a:lnTo>
                      <a:lnTo>
                        <a:pt x="114" y="4"/>
                      </a:lnTo>
                      <a:lnTo>
                        <a:pt x="102" y="0"/>
                      </a:lnTo>
                      <a:lnTo>
                        <a:pt x="82" y="10"/>
                      </a:lnTo>
                      <a:lnTo>
                        <a:pt x="68" y="4"/>
                      </a:lnTo>
                      <a:lnTo>
                        <a:pt x="52" y="12"/>
                      </a:lnTo>
                      <a:lnTo>
                        <a:pt x="40" y="10"/>
                      </a:lnTo>
                      <a:lnTo>
                        <a:pt x="30" y="20"/>
                      </a:lnTo>
                      <a:lnTo>
                        <a:pt x="36" y="30"/>
                      </a:lnTo>
                      <a:lnTo>
                        <a:pt x="16" y="48"/>
                      </a:lnTo>
                      <a:lnTo>
                        <a:pt x="6" y="70"/>
                      </a:lnTo>
                      <a:lnTo>
                        <a:pt x="0" y="90"/>
                      </a:lnTo>
                      <a:lnTo>
                        <a:pt x="16" y="90"/>
                      </a:lnTo>
                      <a:lnTo>
                        <a:pt x="28" y="76"/>
                      </a:lnTo>
                      <a:lnTo>
                        <a:pt x="40" y="86"/>
                      </a:lnTo>
                      <a:lnTo>
                        <a:pt x="44" y="104"/>
                      </a:lnTo>
                      <a:lnTo>
                        <a:pt x="62" y="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9" name="Syria">
                  <a:extLst>
                    <a:ext uri="{FF2B5EF4-FFF2-40B4-BE49-F238E27FC236}">
                      <a16:creationId xmlns="" xmlns:a16="http://schemas.microsoft.com/office/drawing/2014/main" id="{66564113-B090-4875-955D-B371F0D30C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00662" y="3781742"/>
                  <a:ext cx="176213" cy="152400"/>
                </a:xfrm>
                <a:custGeom>
                  <a:avLst/>
                  <a:gdLst>
                    <a:gd name="T0" fmla="*/ 2147483647 w 266"/>
                    <a:gd name="T1" fmla="*/ 2147483647 h 230"/>
                    <a:gd name="T2" fmla="*/ 2147483647 w 266"/>
                    <a:gd name="T3" fmla="*/ 2147483647 h 230"/>
                    <a:gd name="T4" fmla="*/ 2147483647 w 266"/>
                    <a:gd name="T5" fmla="*/ 2147483647 h 230"/>
                    <a:gd name="T6" fmla="*/ 2147483647 w 266"/>
                    <a:gd name="T7" fmla="*/ 2147483647 h 230"/>
                    <a:gd name="T8" fmla="*/ 2147483647 w 266"/>
                    <a:gd name="T9" fmla="*/ 2147483647 h 230"/>
                    <a:gd name="T10" fmla="*/ 2147483647 w 266"/>
                    <a:gd name="T11" fmla="*/ 2147483647 h 230"/>
                    <a:gd name="T12" fmla="*/ 2147483647 w 266"/>
                    <a:gd name="T13" fmla="*/ 2147483647 h 230"/>
                    <a:gd name="T14" fmla="*/ 2147483647 w 266"/>
                    <a:gd name="T15" fmla="*/ 2147483647 h 230"/>
                    <a:gd name="T16" fmla="*/ 2147483647 w 266"/>
                    <a:gd name="T17" fmla="*/ 2147483647 h 230"/>
                    <a:gd name="T18" fmla="*/ 2147483647 w 266"/>
                    <a:gd name="T19" fmla="*/ 2147483647 h 230"/>
                    <a:gd name="T20" fmla="*/ 2147483647 w 266"/>
                    <a:gd name="T21" fmla="*/ 2147483647 h 230"/>
                    <a:gd name="T22" fmla="*/ 2147483647 w 266"/>
                    <a:gd name="T23" fmla="*/ 2147483647 h 230"/>
                    <a:gd name="T24" fmla="*/ 2147483647 w 266"/>
                    <a:gd name="T25" fmla="*/ 2147483647 h 230"/>
                    <a:gd name="T26" fmla="*/ 2147483647 w 266"/>
                    <a:gd name="T27" fmla="*/ 2147483647 h 230"/>
                    <a:gd name="T28" fmla="*/ 2147483647 w 266"/>
                    <a:gd name="T29" fmla="*/ 2147483647 h 230"/>
                    <a:gd name="T30" fmla="*/ 2147483647 w 266"/>
                    <a:gd name="T31" fmla="*/ 2147483647 h 230"/>
                    <a:gd name="T32" fmla="*/ 2147483647 w 266"/>
                    <a:gd name="T33" fmla="*/ 0 h 230"/>
                    <a:gd name="T34" fmla="*/ 2147483647 w 266"/>
                    <a:gd name="T35" fmla="*/ 2147483647 h 230"/>
                    <a:gd name="T36" fmla="*/ 2147483647 w 266"/>
                    <a:gd name="T37" fmla="*/ 2147483647 h 230"/>
                    <a:gd name="T38" fmla="*/ 2147483647 w 266"/>
                    <a:gd name="T39" fmla="*/ 2147483647 h 230"/>
                    <a:gd name="T40" fmla="*/ 2147483647 w 266"/>
                    <a:gd name="T41" fmla="*/ 2147483647 h 230"/>
                    <a:gd name="T42" fmla="*/ 2147483647 w 266"/>
                    <a:gd name="T43" fmla="*/ 2147483647 h 230"/>
                    <a:gd name="T44" fmla="*/ 2147483647 w 266"/>
                    <a:gd name="T45" fmla="*/ 2147483647 h 230"/>
                    <a:gd name="T46" fmla="*/ 2147483647 w 266"/>
                    <a:gd name="T47" fmla="*/ 2147483647 h 230"/>
                    <a:gd name="T48" fmla="*/ 2147483647 w 266"/>
                    <a:gd name="T49" fmla="*/ 2147483647 h 230"/>
                    <a:gd name="T50" fmla="*/ 2147483647 w 266"/>
                    <a:gd name="T51" fmla="*/ 2147483647 h 230"/>
                    <a:gd name="T52" fmla="*/ 2147483647 w 266"/>
                    <a:gd name="T53" fmla="*/ 2147483647 h 230"/>
                    <a:gd name="T54" fmla="*/ 2147483647 w 266"/>
                    <a:gd name="T55" fmla="*/ 2147483647 h 230"/>
                    <a:gd name="T56" fmla="*/ 2147483647 w 266"/>
                    <a:gd name="T57" fmla="*/ 2147483647 h 230"/>
                    <a:gd name="T58" fmla="*/ 2147483647 w 266"/>
                    <a:gd name="T59" fmla="*/ 2147483647 h 230"/>
                    <a:gd name="T60" fmla="*/ 2147483647 w 266"/>
                    <a:gd name="T61" fmla="*/ 2147483647 h 230"/>
                    <a:gd name="T62" fmla="*/ 2147483647 w 266"/>
                    <a:gd name="T63" fmla="*/ 2147483647 h 230"/>
                    <a:gd name="T64" fmla="*/ 2147483647 w 266"/>
                    <a:gd name="T65" fmla="*/ 2147483647 h 230"/>
                    <a:gd name="T66" fmla="*/ 2147483647 w 266"/>
                    <a:gd name="T67" fmla="*/ 2147483647 h 230"/>
                    <a:gd name="T68" fmla="*/ 2147483647 w 266"/>
                    <a:gd name="T69" fmla="*/ 2147483647 h 230"/>
                    <a:gd name="T70" fmla="*/ 0 w 266"/>
                    <a:gd name="T71" fmla="*/ 2147483647 h 230"/>
                    <a:gd name="T72" fmla="*/ 2147483647 w 266"/>
                    <a:gd name="T73" fmla="*/ 2147483647 h 230"/>
                    <a:gd name="T74" fmla="*/ 2147483647 w 266"/>
                    <a:gd name="T75" fmla="*/ 2147483647 h 230"/>
                    <a:gd name="T76" fmla="*/ 2147483647 w 266"/>
                    <a:gd name="T77" fmla="*/ 2147483647 h 230"/>
                    <a:gd name="T78" fmla="*/ 2147483647 w 266"/>
                    <a:gd name="T79" fmla="*/ 2147483647 h 230"/>
                    <a:gd name="T80" fmla="*/ 2147483647 w 266"/>
                    <a:gd name="T81" fmla="*/ 2147483647 h 230"/>
                    <a:gd name="T82" fmla="*/ 2147483647 w 266"/>
                    <a:gd name="T83" fmla="*/ 2147483647 h 230"/>
                    <a:gd name="T84" fmla="*/ 2147483647 w 266"/>
                    <a:gd name="T85" fmla="*/ 2147483647 h 230"/>
                    <a:gd name="T86" fmla="*/ 2147483647 w 266"/>
                    <a:gd name="T87" fmla="*/ 2147483647 h 2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6"/>
                    <a:gd name="T133" fmla="*/ 0 h 230"/>
                    <a:gd name="T134" fmla="*/ 266 w 266"/>
                    <a:gd name="T135" fmla="*/ 230 h 2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6" h="230">
                      <a:moveTo>
                        <a:pt x="4" y="182"/>
                      </a:moveTo>
                      <a:lnTo>
                        <a:pt x="6" y="192"/>
                      </a:lnTo>
                      <a:lnTo>
                        <a:pt x="6" y="198"/>
                      </a:lnTo>
                      <a:lnTo>
                        <a:pt x="6" y="202"/>
                      </a:lnTo>
                      <a:lnTo>
                        <a:pt x="2" y="210"/>
                      </a:lnTo>
                      <a:lnTo>
                        <a:pt x="8" y="210"/>
                      </a:lnTo>
                      <a:lnTo>
                        <a:pt x="14" y="220"/>
                      </a:lnTo>
                      <a:lnTo>
                        <a:pt x="16" y="220"/>
                      </a:lnTo>
                      <a:lnTo>
                        <a:pt x="24" y="226"/>
                      </a:lnTo>
                      <a:lnTo>
                        <a:pt x="42" y="230"/>
                      </a:lnTo>
                      <a:lnTo>
                        <a:pt x="112" y="180"/>
                      </a:lnTo>
                      <a:lnTo>
                        <a:pt x="212" y="114"/>
                      </a:lnTo>
                      <a:lnTo>
                        <a:pt x="210" y="96"/>
                      </a:lnTo>
                      <a:lnTo>
                        <a:pt x="216" y="82"/>
                      </a:lnTo>
                      <a:lnTo>
                        <a:pt x="220" y="50"/>
                      </a:lnTo>
                      <a:lnTo>
                        <a:pt x="266" y="16"/>
                      </a:lnTo>
                      <a:lnTo>
                        <a:pt x="248" y="0"/>
                      </a:lnTo>
                      <a:lnTo>
                        <a:pt x="224" y="12"/>
                      </a:lnTo>
                      <a:lnTo>
                        <a:pt x="190" y="12"/>
                      </a:lnTo>
                      <a:lnTo>
                        <a:pt x="174" y="24"/>
                      </a:lnTo>
                      <a:lnTo>
                        <a:pt x="160" y="28"/>
                      </a:lnTo>
                      <a:lnTo>
                        <a:pt x="128" y="28"/>
                      </a:lnTo>
                      <a:lnTo>
                        <a:pt x="112" y="22"/>
                      </a:lnTo>
                      <a:lnTo>
                        <a:pt x="82" y="32"/>
                      </a:lnTo>
                      <a:lnTo>
                        <a:pt x="68" y="32"/>
                      </a:lnTo>
                      <a:lnTo>
                        <a:pt x="58" y="18"/>
                      </a:lnTo>
                      <a:lnTo>
                        <a:pt x="48" y="20"/>
                      </a:lnTo>
                      <a:lnTo>
                        <a:pt x="40" y="34"/>
                      </a:lnTo>
                      <a:lnTo>
                        <a:pt x="48" y="50"/>
                      </a:lnTo>
                      <a:lnTo>
                        <a:pt x="36" y="52"/>
                      </a:lnTo>
                      <a:lnTo>
                        <a:pt x="16" y="70"/>
                      </a:lnTo>
                      <a:lnTo>
                        <a:pt x="6" y="60"/>
                      </a:lnTo>
                      <a:lnTo>
                        <a:pt x="4" y="70"/>
                      </a:lnTo>
                      <a:lnTo>
                        <a:pt x="2" y="108"/>
                      </a:lnTo>
                      <a:lnTo>
                        <a:pt x="2" y="114"/>
                      </a:lnTo>
                      <a:lnTo>
                        <a:pt x="0" y="122"/>
                      </a:lnTo>
                      <a:lnTo>
                        <a:pt x="6" y="122"/>
                      </a:lnTo>
                      <a:lnTo>
                        <a:pt x="12" y="128"/>
                      </a:lnTo>
                      <a:lnTo>
                        <a:pt x="20" y="136"/>
                      </a:lnTo>
                      <a:lnTo>
                        <a:pt x="22" y="154"/>
                      </a:lnTo>
                      <a:lnTo>
                        <a:pt x="18" y="166"/>
                      </a:lnTo>
                      <a:lnTo>
                        <a:pt x="10" y="176"/>
                      </a:lnTo>
                      <a:lnTo>
                        <a:pt x="6" y="182"/>
                      </a:lnTo>
                      <a:lnTo>
                        <a:pt x="4" y="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0" name="Taiwan">
                  <a:extLst>
                    <a:ext uri="{FF2B5EF4-FFF2-40B4-BE49-F238E27FC236}">
                      <a16:creationId xmlns="" xmlns:a16="http://schemas.microsoft.com/office/drawing/2014/main" id="{7D95D3B4-9F00-4517-A2E3-CFDDC3C355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15212" y="4132580"/>
                  <a:ext cx="46038" cy="98425"/>
                </a:xfrm>
                <a:custGeom>
                  <a:avLst/>
                  <a:gdLst>
                    <a:gd name="T0" fmla="*/ 2147483647 w 68"/>
                    <a:gd name="T1" fmla="*/ 2147483647 h 152"/>
                    <a:gd name="T2" fmla="*/ 2147483647 w 68"/>
                    <a:gd name="T3" fmla="*/ 0 h 152"/>
                    <a:gd name="T4" fmla="*/ 2147483647 w 68"/>
                    <a:gd name="T5" fmla="*/ 2147483647 h 152"/>
                    <a:gd name="T6" fmla="*/ 2147483647 w 68"/>
                    <a:gd name="T7" fmla="*/ 2147483647 h 152"/>
                    <a:gd name="T8" fmla="*/ 2147483647 w 68"/>
                    <a:gd name="T9" fmla="*/ 2147483647 h 152"/>
                    <a:gd name="T10" fmla="*/ 2147483647 w 68"/>
                    <a:gd name="T11" fmla="*/ 2147483647 h 152"/>
                    <a:gd name="T12" fmla="*/ 2147483647 w 68"/>
                    <a:gd name="T13" fmla="*/ 2147483647 h 152"/>
                    <a:gd name="T14" fmla="*/ 2147483647 w 68"/>
                    <a:gd name="T15" fmla="*/ 2147483647 h 152"/>
                    <a:gd name="T16" fmla="*/ 2147483647 w 68"/>
                    <a:gd name="T17" fmla="*/ 2147483647 h 152"/>
                    <a:gd name="T18" fmla="*/ 2147483647 w 68"/>
                    <a:gd name="T19" fmla="*/ 2147483647 h 152"/>
                    <a:gd name="T20" fmla="*/ 2147483647 w 68"/>
                    <a:gd name="T21" fmla="*/ 2147483647 h 152"/>
                    <a:gd name="T22" fmla="*/ 2147483647 w 68"/>
                    <a:gd name="T23" fmla="*/ 2147483647 h 152"/>
                    <a:gd name="T24" fmla="*/ 0 w 68"/>
                    <a:gd name="T25" fmla="*/ 2147483647 h 152"/>
                    <a:gd name="T26" fmla="*/ 2147483647 w 68"/>
                    <a:gd name="T27" fmla="*/ 2147483647 h 152"/>
                    <a:gd name="T28" fmla="*/ 2147483647 w 68"/>
                    <a:gd name="T29" fmla="*/ 2147483647 h 152"/>
                    <a:gd name="T30" fmla="*/ 2147483647 w 68"/>
                    <a:gd name="T31" fmla="*/ 2147483647 h 152"/>
                    <a:gd name="T32" fmla="*/ 2147483647 w 68"/>
                    <a:gd name="T33" fmla="*/ 2147483647 h 152"/>
                    <a:gd name="T34" fmla="*/ 2147483647 w 68"/>
                    <a:gd name="T35" fmla="*/ 2147483647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52"/>
                    <a:gd name="T56" fmla="*/ 68 w 68"/>
                    <a:gd name="T57" fmla="*/ 152 h 1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52">
                      <a:moveTo>
                        <a:pt x="36" y="12"/>
                      </a:moveTo>
                      <a:lnTo>
                        <a:pt x="50" y="0"/>
                      </a:lnTo>
                      <a:lnTo>
                        <a:pt x="68" y="12"/>
                      </a:lnTo>
                      <a:lnTo>
                        <a:pt x="58" y="44"/>
                      </a:lnTo>
                      <a:lnTo>
                        <a:pt x="54" y="80"/>
                      </a:lnTo>
                      <a:lnTo>
                        <a:pt x="50" y="88"/>
                      </a:lnTo>
                      <a:lnTo>
                        <a:pt x="50" y="98"/>
                      </a:lnTo>
                      <a:lnTo>
                        <a:pt x="36" y="120"/>
                      </a:lnTo>
                      <a:lnTo>
                        <a:pt x="38" y="140"/>
                      </a:lnTo>
                      <a:lnTo>
                        <a:pt x="32" y="152"/>
                      </a:lnTo>
                      <a:lnTo>
                        <a:pt x="14" y="128"/>
                      </a:lnTo>
                      <a:lnTo>
                        <a:pt x="2" y="108"/>
                      </a:lnTo>
                      <a:lnTo>
                        <a:pt x="0" y="94"/>
                      </a:lnTo>
                      <a:lnTo>
                        <a:pt x="2" y="72"/>
                      </a:lnTo>
                      <a:lnTo>
                        <a:pt x="20" y="62"/>
                      </a:lnTo>
                      <a:lnTo>
                        <a:pt x="12" y="56"/>
                      </a:lnTo>
                      <a:lnTo>
                        <a:pt x="30" y="28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1" name="Tajikistan">
                  <a:extLst>
                    <a:ext uri="{FF2B5EF4-FFF2-40B4-BE49-F238E27FC236}">
                      <a16:creationId xmlns="" xmlns:a16="http://schemas.microsoft.com/office/drawing/2014/main" id="{771678A2-B89B-4D4F-9916-0B9F03A7BB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89650" y="3657917"/>
                  <a:ext cx="193675" cy="146050"/>
                </a:xfrm>
                <a:custGeom>
                  <a:avLst/>
                  <a:gdLst>
                    <a:gd name="T0" fmla="*/ 2147483647 w 294"/>
                    <a:gd name="T1" fmla="*/ 2147483647 h 222"/>
                    <a:gd name="T2" fmla="*/ 2147483647 w 294"/>
                    <a:gd name="T3" fmla="*/ 2147483647 h 222"/>
                    <a:gd name="T4" fmla="*/ 2147483647 w 294"/>
                    <a:gd name="T5" fmla="*/ 2147483647 h 222"/>
                    <a:gd name="T6" fmla="*/ 2147483647 w 294"/>
                    <a:gd name="T7" fmla="*/ 2147483647 h 222"/>
                    <a:gd name="T8" fmla="*/ 2147483647 w 294"/>
                    <a:gd name="T9" fmla="*/ 2147483647 h 222"/>
                    <a:gd name="T10" fmla="*/ 2147483647 w 294"/>
                    <a:gd name="T11" fmla="*/ 2147483647 h 222"/>
                    <a:gd name="T12" fmla="*/ 2147483647 w 294"/>
                    <a:gd name="T13" fmla="*/ 2147483647 h 222"/>
                    <a:gd name="T14" fmla="*/ 2147483647 w 294"/>
                    <a:gd name="T15" fmla="*/ 2147483647 h 222"/>
                    <a:gd name="T16" fmla="*/ 2147483647 w 294"/>
                    <a:gd name="T17" fmla="*/ 2147483647 h 222"/>
                    <a:gd name="T18" fmla="*/ 2147483647 w 294"/>
                    <a:gd name="T19" fmla="*/ 2147483647 h 222"/>
                    <a:gd name="T20" fmla="*/ 2147483647 w 294"/>
                    <a:gd name="T21" fmla="*/ 2147483647 h 222"/>
                    <a:gd name="T22" fmla="*/ 2147483647 w 294"/>
                    <a:gd name="T23" fmla="*/ 2147483647 h 222"/>
                    <a:gd name="T24" fmla="*/ 2147483647 w 294"/>
                    <a:gd name="T25" fmla="*/ 2147483647 h 222"/>
                    <a:gd name="T26" fmla="*/ 2147483647 w 294"/>
                    <a:gd name="T27" fmla="*/ 2147483647 h 222"/>
                    <a:gd name="T28" fmla="*/ 2147483647 w 294"/>
                    <a:gd name="T29" fmla="*/ 2147483647 h 222"/>
                    <a:gd name="T30" fmla="*/ 2147483647 w 294"/>
                    <a:gd name="T31" fmla="*/ 2147483647 h 222"/>
                    <a:gd name="T32" fmla="*/ 2147483647 w 294"/>
                    <a:gd name="T33" fmla="*/ 0 h 222"/>
                    <a:gd name="T34" fmla="*/ 2147483647 w 294"/>
                    <a:gd name="T35" fmla="*/ 2147483647 h 222"/>
                    <a:gd name="T36" fmla="*/ 2147483647 w 294"/>
                    <a:gd name="T37" fmla="*/ 2147483647 h 222"/>
                    <a:gd name="T38" fmla="*/ 2147483647 w 294"/>
                    <a:gd name="T39" fmla="*/ 2147483647 h 222"/>
                    <a:gd name="T40" fmla="*/ 2147483647 w 294"/>
                    <a:gd name="T41" fmla="*/ 2147483647 h 222"/>
                    <a:gd name="T42" fmla="*/ 2147483647 w 294"/>
                    <a:gd name="T43" fmla="*/ 2147483647 h 222"/>
                    <a:gd name="T44" fmla="*/ 2147483647 w 294"/>
                    <a:gd name="T45" fmla="*/ 2147483647 h 222"/>
                    <a:gd name="T46" fmla="*/ 2147483647 w 294"/>
                    <a:gd name="T47" fmla="*/ 2147483647 h 222"/>
                    <a:gd name="T48" fmla="*/ 2147483647 w 294"/>
                    <a:gd name="T49" fmla="*/ 2147483647 h 222"/>
                    <a:gd name="T50" fmla="*/ 2147483647 w 294"/>
                    <a:gd name="T51" fmla="*/ 2147483647 h 222"/>
                    <a:gd name="T52" fmla="*/ 0 w 294"/>
                    <a:gd name="T53" fmla="*/ 2147483647 h 222"/>
                    <a:gd name="T54" fmla="*/ 2147483647 w 294"/>
                    <a:gd name="T55" fmla="*/ 2147483647 h 222"/>
                    <a:gd name="T56" fmla="*/ 2147483647 w 294"/>
                    <a:gd name="T57" fmla="*/ 2147483647 h 222"/>
                    <a:gd name="T58" fmla="*/ 2147483647 w 294"/>
                    <a:gd name="T59" fmla="*/ 2147483647 h 222"/>
                    <a:gd name="T60" fmla="*/ 2147483647 w 294"/>
                    <a:gd name="T61" fmla="*/ 2147483647 h 222"/>
                    <a:gd name="T62" fmla="*/ 2147483647 w 294"/>
                    <a:gd name="T63" fmla="*/ 2147483647 h 222"/>
                    <a:gd name="T64" fmla="*/ 2147483647 w 294"/>
                    <a:gd name="T65" fmla="*/ 2147483647 h 222"/>
                    <a:gd name="T66" fmla="*/ 2147483647 w 294"/>
                    <a:gd name="T67" fmla="*/ 2147483647 h 222"/>
                    <a:gd name="T68" fmla="*/ 2147483647 w 294"/>
                    <a:gd name="T69" fmla="*/ 2147483647 h 222"/>
                    <a:gd name="T70" fmla="*/ 2147483647 w 294"/>
                    <a:gd name="T71" fmla="*/ 2147483647 h 222"/>
                    <a:gd name="T72" fmla="*/ 2147483647 w 294"/>
                    <a:gd name="T73" fmla="*/ 2147483647 h 222"/>
                    <a:gd name="T74" fmla="*/ 2147483647 w 294"/>
                    <a:gd name="T75" fmla="*/ 2147483647 h 222"/>
                    <a:gd name="T76" fmla="*/ 2147483647 w 294"/>
                    <a:gd name="T77" fmla="*/ 2147483647 h 222"/>
                    <a:gd name="T78" fmla="*/ 2147483647 w 294"/>
                    <a:gd name="T79" fmla="*/ 2147483647 h 222"/>
                    <a:gd name="T80" fmla="*/ 2147483647 w 294"/>
                    <a:gd name="T81" fmla="*/ 2147483647 h 222"/>
                    <a:gd name="T82" fmla="*/ 2147483647 w 294"/>
                    <a:gd name="T83" fmla="*/ 2147483647 h 222"/>
                    <a:gd name="T84" fmla="*/ 2147483647 w 294"/>
                    <a:gd name="T85" fmla="*/ 2147483647 h 222"/>
                    <a:gd name="T86" fmla="*/ 2147483647 w 294"/>
                    <a:gd name="T87" fmla="*/ 2147483647 h 222"/>
                    <a:gd name="T88" fmla="*/ 2147483647 w 294"/>
                    <a:gd name="T89" fmla="*/ 2147483647 h 222"/>
                    <a:gd name="T90" fmla="*/ 2147483647 w 294"/>
                    <a:gd name="T91" fmla="*/ 2147483647 h 222"/>
                    <a:gd name="T92" fmla="*/ 2147483647 w 294"/>
                    <a:gd name="T93" fmla="*/ 2147483647 h 222"/>
                    <a:gd name="T94" fmla="*/ 2147483647 w 294"/>
                    <a:gd name="T95" fmla="*/ 2147483647 h 222"/>
                    <a:gd name="T96" fmla="*/ 2147483647 w 294"/>
                    <a:gd name="T97" fmla="*/ 2147483647 h 222"/>
                    <a:gd name="T98" fmla="*/ 2147483647 w 294"/>
                    <a:gd name="T99" fmla="*/ 2147483647 h 222"/>
                    <a:gd name="T100" fmla="*/ 2147483647 w 294"/>
                    <a:gd name="T101" fmla="*/ 2147483647 h 222"/>
                    <a:gd name="T102" fmla="*/ 2147483647 w 294"/>
                    <a:gd name="T103" fmla="*/ 2147483647 h 222"/>
                    <a:gd name="T104" fmla="*/ 2147483647 w 294"/>
                    <a:gd name="T105" fmla="*/ 2147483647 h 222"/>
                    <a:gd name="T106" fmla="*/ 2147483647 w 294"/>
                    <a:gd name="T107" fmla="*/ 2147483647 h 2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94"/>
                    <a:gd name="T163" fmla="*/ 0 h 222"/>
                    <a:gd name="T164" fmla="*/ 294 w 294"/>
                    <a:gd name="T165" fmla="*/ 222 h 2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94" h="222">
                      <a:moveTo>
                        <a:pt x="246" y="128"/>
                      </a:moveTo>
                      <a:lnTo>
                        <a:pt x="246" y="78"/>
                      </a:lnTo>
                      <a:lnTo>
                        <a:pt x="224" y="70"/>
                      </a:lnTo>
                      <a:lnTo>
                        <a:pt x="204" y="74"/>
                      </a:lnTo>
                      <a:lnTo>
                        <a:pt x="188" y="84"/>
                      </a:lnTo>
                      <a:lnTo>
                        <a:pt x="162" y="84"/>
                      </a:lnTo>
                      <a:lnTo>
                        <a:pt x="158" y="72"/>
                      </a:lnTo>
                      <a:lnTo>
                        <a:pt x="134" y="68"/>
                      </a:lnTo>
                      <a:lnTo>
                        <a:pt x="118" y="68"/>
                      </a:lnTo>
                      <a:lnTo>
                        <a:pt x="86" y="66"/>
                      </a:lnTo>
                      <a:lnTo>
                        <a:pt x="74" y="58"/>
                      </a:lnTo>
                      <a:lnTo>
                        <a:pt x="88" y="46"/>
                      </a:lnTo>
                      <a:lnTo>
                        <a:pt x="112" y="50"/>
                      </a:lnTo>
                      <a:lnTo>
                        <a:pt x="118" y="40"/>
                      </a:lnTo>
                      <a:lnTo>
                        <a:pt x="102" y="30"/>
                      </a:lnTo>
                      <a:lnTo>
                        <a:pt x="120" y="10"/>
                      </a:lnTo>
                      <a:lnTo>
                        <a:pt x="110" y="0"/>
                      </a:lnTo>
                      <a:lnTo>
                        <a:pt x="90" y="10"/>
                      </a:lnTo>
                      <a:lnTo>
                        <a:pt x="70" y="4"/>
                      </a:lnTo>
                      <a:lnTo>
                        <a:pt x="68" y="26"/>
                      </a:lnTo>
                      <a:lnTo>
                        <a:pt x="40" y="60"/>
                      </a:lnTo>
                      <a:lnTo>
                        <a:pt x="14" y="64"/>
                      </a:lnTo>
                      <a:lnTo>
                        <a:pt x="8" y="80"/>
                      </a:lnTo>
                      <a:lnTo>
                        <a:pt x="20" y="92"/>
                      </a:lnTo>
                      <a:lnTo>
                        <a:pt x="28" y="128"/>
                      </a:lnTo>
                      <a:lnTo>
                        <a:pt x="12" y="146"/>
                      </a:lnTo>
                      <a:lnTo>
                        <a:pt x="0" y="200"/>
                      </a:lnTo>
                      <a:lnTo>
                        <a:pt x="20" y="204"/>
                      </a:lnTo>
                      <a:lnTo>
                        <a:pt x="32" y="196"/>
                      </a:lnTo>
                      <a:lnTo>
                        <a:pt x="60" y="194"/>
                      </a:lnTo>
                      <a:lnTo>
                        <a:pt x="70" y="174"/>
                      </a:lnTo>
                      <a:lnTo>
                        <a:pt x="84" y="168"/>
                      </a:lnTo>
                      <a:lnTo>
                        <a:pt x="98" y="172"/>
                      </a:lnTo>
                      <a:lnTo>
                        <a:pt x="102" y="156"/>
                      </a:lnTo>
                      <a:lnTo>
                        <a:pt x="128" y="136"/>
                      </a:lnTo>
                      <a:lnTo>
                        <a:pt x="140" y="134"/>
                      </a:lnTo>
                      <a:lnTo>
                        <a:pt x="154" y="144"/>
                      </a:lnTo>
                      <a:lnTo>
                        <a:pt x="148" y="160"/>
                      </a:lnTo>
                      <a:lnTo>
                        <a:pt x="156" y="166"/>
                      </a:lnTo>
                      <a:lnTo>
                        <a:pt x="148" y="208"/>
                      </a:lnTo>
                      <a:lnTo>
                        <a:pt x="150" y="218"/>
                      </a:lnTo>
                      <a:lnTo>
                        <a:pt x="160" y="222"/>
                      </a:lnTo>
                      <a:lnTo>
                        <a:pt x="180" y="208"/>
                      </a:lnTo>
                      <a:lnTo>
                        <a:pt x="204" y="190"/>
                      </a:lnTo>
                      <a:lnTo>
                        <a:pt x="226" y="186"/>
                      </a:lnTo>
                      <a:lnTo>
                        <a:pt x="250" y="194"/>
                      </a:lnTo>
                      <a:lnTo>
                        <a:pt x="276" y="182"/>
                      </a:lnTo>
                      <a:lnTo>
                        <a:pt x="284" y="192"/>
                      </a:lnTo>
                      <a:lnTo>
                        <a:pt x="294" y="182"/>
                      </a:lnTo>
                      <a:lnTo>
                        <a:pt x="284" y="172"/>
                      </a:lnTo>
                      <a:lnTo>
                        <a:pt x="286" y="152"/>
                      </a:lnTo>
                      <a:lnTo>
                        <a:pt x="280" y="134"/>
                      </a:lnTo>
                      <a:lnTo>
                        <a:pt x="266" y="128"/>
                      </a:lnTo>
                      <a:lnTo>
                        <a:pt x="246" y="1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2" name="Tanzania">
                  <a:extLst>
                    <a:ext uri="{FF2B5EF4-FFF2-40B4-BE49-F238E27FC236}">
                      <a16:creationId xmlns="" xmlns:a16="http://schemas.microsoft.com/office/drawing/2014/main" id="{09227FDC-B600-4857-8CAB-B67048F26B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46675" y="4840605"/>
                  <a:ext cx="269875" cy="274637"/>
                </a:xfrm>
                <a:custGeom>
                  <a:avLst/>
                  <a:gdLst>
                    <a:gd name="T0" fmla="*/ 2147483647 w 410"/>
                    <a:gd name="T1" fmla="*/ 2147483647 h 416"/>
                    <a:gd name="T2" fmla="*/ 2147483647 w 410"/>
                    <a:gd name="T3" fmla="*/ 2147483647 h 416"/>
                    <a:gd name="T4" fmla="*/ 2147483647 w 410"/>
                    <a:gd name="T5" fmla="*/ 2147483647 h 416"/>
                    <a:gd name="T6" fmla="*/ 2147483647 w 410"/>
                    <a:gd name="T7" fmla="*/ 2147483647 h 416"/>
                    <a:gd name="T8" fmla="*/ 2147483647 w 410"/>
                    <a:gd name="T9" fmla="*/ 0 h 416"/>
                    <a:gd name="T10" fmla="*/ 2147483647 w 410"/>
                    <a:gd name="T11" fmla="*/ 2147483647 h 416"/>
                    <a:gd name="T12" fmla="*/ 2147483647 w 410"/>
                    <a:gd name="T13" fmla="*/ 2147483647 h 416"/>
                    <a:gd name="T14" fmla="*/ 2147483647 w 410"/>
                    <a:gd name="T15" fmla="*/ 2147483647 h 416"/>
                    <a:gd name="T16" fmla="*/ 2147483647 w 410"/>
                    <a:gd name="T17" fmla="*/ 2147483647 h 416"/>
                    <a:gd name="T18" fmla="*/ 2147483647 w 410"/>
                    <a:gd name="T19" fmla="*/ 2147483647 h 416"/>
                    <a:gd name="T20" fmla="*/ 2147483647 w 410"/>
                    <a:gd name="T21" fmla="*/ 2147483647 h 416"/>
                    <a:gd name="T22" fmla="*/ 2147483647 w 410"/>
                    <a:gd name="T23" fmla="*/ 2147483647 h 416"/>
                    <a:gd name="T24" fmla="*/ 2147483647 w 410"/>
                    <a:gd name="T25" fmla="*/ 2147483647 h 416"/>
                    <a:gd name="T26" fmla="*/ 0 w 410"/>
                    <a:gd name="T27" fmla="*/ 2147483647 h 416"/>
                    <a:gd name="T28" fmla="*/ 2147483647 w 410"/>
                    <a:gd name="T29" fmla="*/ 2147483647 h 416"/>
                    <a:gd name="T30" fmla="*/ 2147483647 w 410"/>
                    <a:gd name="T31" fmla="*/ 2147483647 h 416"/>
                    <a:gd name="T32" fmla="*/ 2147483647 w 410"/>
                    <a:gd name="T33" fmla="*/ 2147483647 h 416"/>
                    <a:gd name="T34" fmla="*/ 2147483647 w 410"/>
                    <a:gd name="T35" fmla="*/ 2147483647 h 416"/>
                    <a:gd name="T36" fmla="*/ 2147483647 w 410"/>
                    <a:gd name="T37" fmla="*/ 2147483647 h 416"/>
                    <a:gd name="T38" fmla="*/ 2147483647 w 410"/>
                    <a:gd name="T39" fmla="*/ 2147483647 h 416"/>
                    <a:gd name="T40" fmla="*/ 2147483647 w 410"/>
                    <a:gd name="T41" fmla="*/ 2147483647 h 416"/>
                    <a:gd name="T42" fmla="*/ 2147483647 w 410"/>
                    <a:gd name="T43" fmla="*/ 2147483647 h 416"/>
                    <a:gd name="T44" fmla="*/ 2147483647 w 410"/>
                    <a:gd name="T45" fmla="*/ 2147483647 h 416"/>
                    <a:gd name="T46" fmla="*/ 2147483647 w 410"/>
                    <a:gd name="T47" fmla="*/ 2147483647 h 416"/>
                    <a:gd name="T48" fmla="*/ 2147483647 w 410"/>
                    <a:gd name="T49" fmla="*/ 2147483647 h 416"/>
                    <a:gd name="T50" fmla="*/ 2147483647 w 410"/>
                    <a:gd name="T51" fmla="*/ 2147483647 h 416"/>
                    <a:gd name="T52" fmla="*/ 2147483647 w 410"/>
                    <a:gd name="T53" fmla="*/ 2147483647 h 416"/>
                    <a:gd name="T54" fmla="*/ 2147483647 w 410"/>
                    <a:gd name="T55" fmla="*/ 2147483647 h 416"/>
                    <a:gd name="T56" fmla="*/ 2147483647 w 410"/>
                    <a:gd name="T57" fmla="*/ 2147483647 h 416"/>
                    <a:gd name="T58" fmla="*/ 2147483647 w 410"/>
                    <a:gd name="T59" fmla="*/ 2147483647 h 416"/>
                    <a:gd name="T60" fmla="*/ 2147483647 w 410"/>
                    <a:gd name="T61" fmla="*/ 2147483647 h 416"/>
                    <a:gd name="T62" fmla="*/ 2147483647 w 410"/>
                    <a:gd name="T63" fmla="*/ 2147483647 h 416"/>
                    <a:gd name="T64" fmla="*/ 2147483647 w 410"/>
                    <a:gd name="T65" fmla="*/ 2147483647 h 416"/>
                    <a:gd name="T66" fmla="*/ 2147483647 w 410"/>
                    <a:gd name="T67" fmla="*/ 2147483647 h 416"/>
                    <a:gd name="T68" fmla="*/ 2147483647 w 410"/>
                    <a:gd name="T69" fmla="*/ 2147483647 h 416"/>
                    <a:gd name="T70" fmla="*/ 2147483647 w 410"/>
                    <a:gd name="T71" fmla="*/ 2147483647 h 416"/>
                    <a:gd name="T72" fmla="*/ 2147483647 w 410"/>
                    <a:gd name="T73" fmla="*/ 2147483647 h 416"/>
                    <a:gd name="T74" fmla="*/ 2147483647 w 410"/>
                    <a:gd name="T75" fmla="*/ 2147483647 h 416"/>
                    <a:gd name="T76" fmla="*/ 2147483647 w 410"/>
                    <a:gd name="T77" fmla="*/ 2147483647 h 416"/>
                    <a:gd name="T78" fmla="*/ 2147483647 w 410"/>
                    <a:gd name="T79" fmla="*/ 2147483647 h 4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10"/>
                    <a:gd name="T121" fmla="*/ 0 h 416"/>
                    <a:gd name="T122" fmla="*/ 410 w 410"/>
                    <a:gd name="T123" fmla="*/ 416 h 41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10" h="416">
                      <a:moveTo>
                        <a:pt x="372" y="162"/>
                      </a:moveTo>
                      <a:lnTo>
                        <a:pt x="376" y="144"/>
                      </a:lnTo>
                      <a:lnTo>
                        <a:pt x="310" y="108"/>
                      </a:lnTo>
                      <a:lnTo>
                        <a:pt x="318" y="84"/>
                      </a:lnTo>
                      <a:lnTo>
                        <a:pt x="168" y="0"/>
                      </a:lnTo>
                      <a:lnTo>
                        <a:pt x="52" y="2"/>
                      </a:lnTo>
                      <a:lnTo>
                        <a:pt x="42" y="6"/>
                      </a:lnTo>
                      <a:lnTo>
                        <a:pt x="54" y="28"/>
                      </a:lnTo>
                      <a:lnTo>
                        <a:pt x="56" y="40"/>
                      </a:lnTo>
                      <a:lnTo>
                        <a:pt x="48" y="60"/>
                      </a:lnTo>
                      <a:lnTo>
                        <a:pt x="62" y="88"/>
                      </a:lnTo>
                      <a:lnTo>
                        <a:pt x="24" y="124"/>
                      </a:lnTo>
                      <a:lnTo>
                        <a:pt x="22" y="136"/>
                      </a:lnTo>
                      <a:lnTo>
                        <a:pt x="0" y="138"/>
                      </a:lnTo>
                      <a:lnTo>
                        <a:pt x="8" y="198"/>
                      </a:lnTo>
                      <a:lnTo>
                        <a:pt x="36" y="242"/>
                      </a:lnTo>
                      <a:lnTo>
                        <a:pt x="54" y="288"/>
                      </a:lnTo>
                      <a:lnTo>
                        <a:pt x="92" y="312"/>
                      </a:lnTo>
                      <a:lnTo>
                        <a:pt x="108" y="312"/>
                      </a:lnTo>
                      <a:lnTo>
                        <a:pt x="132" y="332"/>
                      </a:lnTo>
                      <a:lnTo>
                        <a:pt x="148" y="324"/>
                      </a:lnTo>
                      <a:lnTo>
                        <a:pt x="162" y="336"/>
                      </a:lnTo>
                      <a:lnTo>
                        <a:pt x="172" y="336"/>
                      </a:lnTo>
                      <a:lnTo>
                        <a:pt x="184" y="382"/>
                      </a:lnTo>
                      <a:lnTo>
                        <a:pt x="196" y="414"/>
                      </a:lnTo>
                      <a:lnTo>
                        <a:pt x="238" y="402"/>
                      </a:lnTo>
                      <a:lnTo>
                        <a:pt x="264" y="416"/>
                      </a:lnTo>
                      <a:lnTo>
                        <a:pt x="288" y="402"/>
                      </a:lnTo>
                      <a:lnTo>
                        <a:pt x="310" y="410"/>
                      </a:lnTo>
                      <a:lnTo>
                        <a:pt x="328" y="396"/>
                      </a:lnTo>
                      <a:lnTo>
                        <a:pt x="368" y="394"/>
                      </a:lnTo>
                      <a:lnTo>
                        <a:pt x="410" y="370"/>
                      </a:lnTo>
                      <a:lnTo>
                        <a:pt x="396" y="352"/>
                      </a:lnTo>
                      <a:lnTo>
                        <a:pt x="394" y="332"/>
                      </a:lnTo>
                      <a:lnTo>
                        <a:pt x="382" y="292"/>
                      </a:lnTo>
                      <a:lnTo>
                        <a:pt x="390" y="266"/>
                      </a:lnTo>
                      <a:lnTo>
                        <a:pt x="382" y="262"/>
                      </a:lnTo>
                      <a:lnTo>
                        <a:pt x="384" y="224"/>
                      </a:lnTo>
                      <a:lnTo>
                        <a:pt x="360" y="196"/>
                      </a:lnTo>
                      <a:lnTo>
                        <a:pt x="372" y="1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3" name="Thailand">
                  <a:extLst>
                    <a:ext uri="{FF2B5EF4-FFF2-40B4-BE49-F238E27FC236}">
                      <a16:creationId xmlns="" xmlns:a16="http://schemas.microsoft.com/office/drawing/2014/main" id="{BCDD43B0-D289-476F-87E5-4762AA89C0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46887" y="4272280"/>
                  <a:ext cx="204788" cy="373062"/>
                </a:xfrm>
                <a:custGeom>
                  <a:avLst/>
                  <a:gdLst>
                    <a:gd name="T0" fmla="*/ 2147483647 w 312"/>
                    <a:gd name="T1" fmla="*/ 2147483647 h 562"/>
                    <a:gd name="T2" fmla="*/ 2147483647 w 312"/>
                    <a:gd name="T3" fmla="*/ 2147483647 h 562"/>
                    <a:gd name="T4" fmla="*/ 2147483647 w 312"/>
                    <a:gd name="T5" fmla="*/ 2147483647 h 562"/>
                    <a:gd name="T6" fmla="*/ 2147483647 w 312"/>
                    <a:gd name="T7" fmla="*/ 2147483647 h 562"/>
                    <a:gd name="T8" fmla="*/ 2147483647 w 312"/>
                    <a:gd name="T9" fmla="*/ 2147483647 h 562"/>
                    <a:gd name="T10" fmla="*/ 2147483647 w 312"/>
                    <a:gd name="T11" fmla="*/ 2147483647 h 562"/>
                    <a:gd name="T12" fmla="*/ 2147483647 w 312"/>
                    <a:gd name="T13" fmla="*/ 2147483647 h 562"/>
                    <a:gd name="T14" fmla="*/ 2147483647 w 312"/>
                    <a:gd name="T15" fmla="*/ 2147483647 h 562"/>
                    <a:gd name="T16" fmla="*/ 0 w 312"/>
                    <a:gd name="T17" fmla="*/ 2147483647 h 562"/>
                    <a:gd name="T18" fmla="*/ 2147483647 w 312"/>
                    <a:gd name="T19" fmla="*/ 2147483647 h 562"/>
                    <a:gd name="T20" fmla="*/ 2147483647 w 312"/>
                    <a:gd name="T21" fmla="*/ 2147483647 h 562"/>
                    <a:gd name="T22" fmla="*/ 2147483647 w 312"/>
                    <a:gd name="T23" fmla="*/ 0 h 562"/>
                    <a:gd name="T24" fmla="*/ 2147483647 w 312"/>
                    <a:gd name="T25" fmla="*/ 2147483647 h 562"/>
                    <a:gd name="T26" fmla="*/ 2147483647 w 312"/>
                    <a:gd name="T27" fmla="*/ 2147483647 h 562"/>
                    <a:gd name="T28" fmla="*/ 2147483647 w 312"/>
                    <a:gd name="T29" fmla="*/ 2147483647 h 562"/>
                    <a:gd name="T30" fmla="*/ 2147483647 w 312"/>
                    <a:gd name="T31" fmla="*/ 2147483647 h 562"/>
                    <a:gd name="T32" fmla="*/ 2147483647 w 312"/>
                    <a:gd name="T33" fmla="*/ 2147483647 h 562"/>
                    <a:gd name="T34" fmla="*/ 2147483647 w 312"/>
                    <a:gd name="T35" fmla="*/ 2147483647 h 562"/>
                    <a:gd name="T36" fmla="*/ 2147483647 w 312"/>
                    <a:gd name="T37" fmla="*/ 2147483647 h 562"/>
                    <a:gd name="T38" fmla="*/ 2147483647 w 312"/>
                    <a:gd name="T39" fmla="*/ 2147483647 h 562"/>
                    <a:gd name="T40" fmla="*/ 2147483647 w 312"/>
                    <a:gd name="T41" fmla="*/ 2147483647 h 562"/>
                    <a:gd name="T42" fmla="*/ 2147483647 w 312"/>
                    <a:gd name="T43" fmla="*/ 2147483647 h 562"/>
                    <a:gd name="T44" fmla="*/ 2147483647 w 312"/>
                    <a:gd name="T45" fmla="*/ 2147483647 h 562"/>
                    <a:gd name="T46" fmla="*/ 2147483647 w 312"/>
                    <a:gd name="T47" fmla="*/ 2147483647 h 562"/>
                    <a:gd name="T48" fmla="*/ 2147483647 w 312"/>
                    <a:gd name="T49" fmla="*/ 2147483647 h 562"/>
                    <a:gd name="T50" fmla="*/ 2147483647 w 312"/>
                    <a:gd name="T51" fmla="*/ 2147483647 h 562"/>
                    <a:gd name="T52" fmla="*/ 2147483647 w 312"/>
                    <a:gd name="T53" fmla="*/ 2147483647 h 562"/>
                    <a:gd name="T54" fmla="*/ 2147483647 w 312"/>
                    <a:gd name="T55" fmla="*/ 2147483647 h 562"/>
                    <a:gd name="T56" fmla="*/ 2147483647 w 312"/>
                    <a:gd name="T57" fmla="*/ 2147483647 h 562"/>
                    <a:gd name="T58" fmla="*/ 2147483647 w 312"/>
                    <a:gd name="T59" fmla="*/ 2147483647 h 562"/>
                    <a:gd name="T60" fmla="*/ 2147483647 w 312"/>
                    <a:gd name="T61" fmla="*/ 2147483647 h 562"/>
                    <a:gd name="T62" fmla="*/ 2147483647 w 312"/>
                    <a:gd name="T63" fmla="*/ 2147483647 h 562"/>
                    <a:gd name="T64" fmla="*/ 2147483647 w 312"/>
                    <a:gd name="T65" fmla="*/ 2147483647 h 562"/>
                    <a:gd name="T66" fmla="*/ 2147483647 w 312"/>
                    <a:gd name="T67" fmla="*/ 2147483647 h 562"/>
                    <a:gd name="T68" fmla="*/ 2147483647 w 312"/>
                    <a:gd name="T69" fmla="*/ 2147483647 h 562"/>
                    <a:gd name="T70" fmla="*/ 2147483647 w 312"/>
                    <a:gd name="T71" fmla="*/ 2147483647 h 562"/>
                    <a:gd name="T72" fmla="*/ 2147483647 w 312"/>
                    <a:gd name="T73" fmla="*/ 2147483647 h 562"/>
                    <a:gd name="T74" fmla="*/ 2147483647 w 312"/>
                    <a:gd name="T75" fmla="*/ 2147483647 h 562"/>
                    <a:gd name="T76" fmla="*/ 2147483647 w 312"/>
                    <a:gd name="T77" fmla="*/ 2147483647 h 562"/>
                    <a:gd name="T78" fmla="*/ 2147483647 w 312"/>
                    <a:gd name="T79" fmla="*/ 2147483647 h 562"/>
                    <a:gd name="T80" fmla="*/ 2147483647 w 312"/>
                    <a:gd name="T81" fmla="*/ 2147483647 h 562"/>
                    <a:gd name="T82" fmla="*/ 2147483647 w 312"/>
                    <a:gd name="T83" fmla="*/ 2147483647 h 5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12"/>
                    <a:gd name="T127" fmla="*/ 0 h 562"/>
                    <a:gd name="T128" fmla="*/ 312 w 312"/>
                    <a:gd name="T129" fmla="*/ 562 h 5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12" h="562">
                      <a:moveTo>
                        <a:pt x="42" y="428"/>
                      </a:moveTo>
                      <a:lnTo>
                        <a:pt x="38" y="412"/>
                      </a:lnTo>
                      <a:lnTo>
                        <a:pt x="78" y="358"/>
                      </a:lnTo>
                      <a:lnTo>
                        <a:pt x="80" y="340"/>
                      </a:lnTo>
                      <a:lnTo>
                        <a:pt x="72" y="324"/>
                      </a:lnTo>
                      <a:lnTo>
                        <a:pt x="72" y="308"/>
                      </a:lnTo>
                      <a:lnTo>
                        <a:pt x="78" y="298"/>
                      </a:lnTo>
                      <a:lnTo>
                        <a:pt x="76" y="276"/>
                      </a:lnTo>
                      <a:lnTo>
                        <a:pt x="62" y="252"/>
                      </a:lnTo>
                      <a:lnTo>
                        <a:pt x="34" y="224"/>
                      </a:lnTo>
                      <a:lnTo>
                        <a:pt x="28" y="210"/>
                      </a:lnTo>
                      <a:lnTo>
                        <a:pt x="34" y="204"/>
                      </a:lnTo>
                      <a:lnTo>
                        <a:pt x="48" y="184"/>
                      </a:lnTo>
                      <a:lnTo>
                        <a:pt x="42" y="174"/>
                      </a:lnTo>
                      <a:lnTo>
                        <a:pt x="36" y="158"/>
                      </a:lnTo>
                      <a:lnTo>
                        <a:pt x="10" y="128"/>
                      </a:lnTo>
                      <a:lnTo>
                        <a:pt x="10" y="92"/>
                      </a:lnTo>
                      <a:lnTo>
                        <a:pt x="0" y="78"/>
                      </a:lnTo>
                      <a:lnTo>
                        <a:pt x="16" y="70"/>
                      </a:lnTo>
                      <a:lnTo>
                        <a:pt x="18" y="44"/>
                      </a:lnTo>
                      <a:lnTo>
                        <a:pt x="28" y="32"/>
                      </a:lnTo>
                      <a:lnTo>
                        <a:pt x="40" y="36"/>
                      </a:lnTo>
                      <a:lnTo>
                        <a:pt x="72" y="16"/>
                      </a:lnTo>
                      <a:lnTo>
                        <a:pt x="82" y="0"/>
                      </a:lnTo>
                      <a:lnTo>
                        <a:pt x="108" y="2"/>
                      </a:lnTo>
                      <a:lnTo>
                        <a:pt x="112" y="8"/>
                      </a:lnTo>
                      <a:lnTo>
                        <a:pt x="122" y="10"/>
                      </a:lnTo>
                      <a:lnTo>
                        <a:pt x="124" y="28"/>
                      </a:lnTo>
                      <a:lnTo>
                        <a:pt x="134" y="38"/>
                      </a:lnTo>
                      <a:lnTo>
                        <a:pt x="146" y="34"/>
                      </a:lnTo>
                      <a:lnTo>
                        <a:pt x="144" y="66"/>
                      </a:lnTo>
                      <a:lnTo>
                        <a:pt x="138" y="80"/>
                      </a:lnTo>
                      <a:lnTo>
                        <a:pt x="142" y="124"/>
                      </a:lnTo>
                      <a:lnTo>
                        <a:pt x="150" y="124"/>
                      </a:lnTo>
                      <a:lnTo>
                        <a:pt x="166" y="102"/>
                      </a:lnTo>
                      <a:lnTo>
                        <a:pt x="208" y="96"/>
                      </a:lnTo>
                      <a:lnTo>
                        <a:pt x="222" y="86"/>
                      </a:lnTo>
                      <a:lnTo>
                        <a:pt x="246" y="92"/>
                      </a:lnTo>
                      <a:lnTo>
                        <a:pt x="264" y="112"/>
                      </a:lnTo>
                      <a:lnTo>
                        <a:pt x="268" y="152"/>
                      </a:lnTo>
                      <a:lnTo>
                        <a:pt x="296" y="176"/>
                      </a:lnTo>
                      <a:lnTo>
                        <a:pt x="312" y="192"/>
                      </a:lnTo>
                      <a:lnTo>
                        <a:pt x="306" y="210"/>
                      </a:lnTo>
                      <a:lnTo>
                        <a:pt x="304" y="226"/>
                      </a:lnTo>
                      <a:lnTo>
                        <a:pt x="288" y="236"/>
                      </a:lnTo>
                      <a:lnTo>
                        <a:pt x="264" y="240"/>
                      </a:lnTo>
                      <a:lnTo>
                        <a:pt x="218" y="248"/>
                      </a:lnTo>
                      <a:lnTo>
                        <a:pt x="190" y="286"/>
                      </a:lnTo>
                      <a:lnTo>
                        <a:pt x="188" y="300"/>
                      </a:lnTo>
                      <a:lnTo>
                        <a:pt x="208" y="324"/>
                      </a:lnTo>
                      <a:lnTo>
                        <a:pt x="206" y="342"/>
                      </a:lnTo>
                      <a:lnTo>
                        <a:pt x="190" y="328"/>
                      </a:lnTo>
                      <a:lnTo>
                        <a:pt x="162" y="312"/>
                      </a:lnTo>
                      <a:lnTo>
                        <a:pt x="128" y="306"/>
                      </a:lnTo>
                      <a:lnTo>
                        <a:pt x="124" y="280"/>
                      </a:lnTo>
                      <a:lnTo>
                        <a:pt x="108" y="268"/>
                      </a:lnTo>
                      <a:lnTo>
                        <a:pt x="94" y="280"/>
                      </a:lnTo>
                      <a:lnTo>
                        <a:pt x="98" y="298"/>
                      </a:lnTo>
                      <a:lnTo>
                        <a:pt x="94" y="328"/>
                      </a:lnTo>
                      <a:lnTo>
                        <a:pt x="82" y="358"/>
                      </a:lnTo>
                      <a:lnTo>
                        <a:pt x="82" y="372"/>
                      </a:lnTo>
                      <a:lnTo>
                        <a:pt x="68" y="414"/>
                      </a:lnTo>
                      <a:lnTo>
                        <a:pt x="66" y="442"/>
                      </a:lnTo>
                      <a:lnTo>
                        <a:pt x="96" y="442"/>
                      </a:lnTo>
                      <a:lnTo>
                        <a:pt x="96" y="464"/>
                      </a:lnTo>
                      <a:lnTo>
                        <a:pt x="112" y="474"/>
                      </a:lnTo>
                      <a:lnTo>
                        <a:pt x="108" y="492"/>
                      </a:lnTo>
                      <a:lnTo>
                        <a:pt x="110" y="514"/>
                      </a:lnTo>
                      <a:lnTo>
                        <a:pt x="140" y="528"/>
                      </a:lnTo>
                      <a:lnTo>
                        <a:pt x="154" y="530"/>
                      </a:lnTo>
                      <a:lnTo>
                        <a:pt x="168" y="544"/>
                      </a:lnTo>
                      <a:lnTo>
                        <a:pt x="180" y="546"/>
                      </a:lnTo>
                      <a:lnTo>
                        <a:pt x="170" y="562"/>
                      </a:lnTo>
                      <a:lnTo>
                        <a:pt x="140" y="562"/>
                      </a:lnTo>
                      <a:lnTo>
                        <a:pt x="140" y="546"/>
                      </a:lnTo>
                      <a:lnTo>
                        <a:pt x="126" y="536"/>
                      </a:lnTo>
                      <a:lnTo>
                        <a:pt x="102" y="536"/>
                      </a:lnTo>
                      <a:lnTo>
                        <a:pt x="78" y="526"/>
                      </a:lnTo>
                      <a:lnTo>
                        <a:pt x="72" y="508"/>
                      </a:lnTo>
                      <a:lnTo>
                        <a:pt x="64" y="510"/>
                      </a:lnTo>
                      <a:lnTo>
                        <a:pt x="44" y="494"/>
                      </a:lnTo>
                      <a:lnTo>
                        <a:pt x="44" y="476"/>
                      </a:lnTo>
                      <a:lnTo>
                        <a:pt x="30" y="482"/>
                      </a:lnTo>
                      <a:lnTo>
                        <a:pt x="28" y="460"/>
                      </a:lnTo>
                      <a:lnTo>
                        <a:pt x="42" y="4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4" name="Togo">
                  <a:extLst>
                    <a:ext uri="{FF2B5EF4-FFF2-40B4-BE49-F238E27FC236}">
                      <a16:creationId xmlns="" xmlns:a16="http://schemas.microsoft.com/office/drawing/2014/main" id="{65B26995-8F3A-4CCE-9548-9378A9BE1B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8487" y="4526280"/>
                  <a:ext cx="47625" cy="123825"/>
                </a:xfrm>
                <a:custGeom>
                  <a:avLst/>
                  <a:gdLst>
                    <a:gd name="T0" fmla="*/ 2147483647 w 72"/>
                    <a:gd name="T1" fmla="*/ 2147483647 h 185"/>
                    <a:gd name="T2" fmla="*/ 2147483647 w 72"/>
                    <a:gd name="T3" fmla="*/ 2147483647 h 185"/>
                    <a:gd name="T4" fmla="*/ 2147483647 w 72"/>
                    <a:gd name="T5" fmla="*/ 2147483647 h 185"/>
                    <a:gd name="T6" fmla="*/ 2147483647 w 72"/>
                    <a:gd name="T7" fmla="*/ 2147483647 h 185"/>
                    <a:gd name="T8" fmla="*/ 2147483647 w 72"/>
                    <a:gd name="T9" fmla="*/ 2147483647 h 185"/>
                    <a:gd name="T10" fmla="*/ 2147483647 w 72"/>
                    <a:gd name="T11" fmla="*/ 2147483647 h 185"/>
                    <a:gd name="T12" fmla="*/ 2147483647 w 72"/>
                    <a:gd name="T13" fmla="*/ 2147483647 h 185"/>
                    <a:gd name="T14" fmla="*/ 0 w 72"/>
                    <a:gd name="T15" fmla="*/ 2147483647 h 185"/>
                    <a:gd name="T16" fmla="*/ 2147483647 w 72"/>
                    <a:gd name="T17" fmla="*/ 0 h 185"/>
                    <a:gd name="T18" fmla="*/ 2147483647 w 72"/>
                    <a:gd name="T19" fmla="*/ 0 h 185"/>
                    <a:gd name="T20" fmla="*/ 2147483647 w 72"/>
                    <a:gd name="T21" fmla="*/ 2147483647 h 185"/>
                    <a:gd name="T22" fmla="*/ 2147483647 w 72"/>
                    <a:gd name="T23" fmla="*/ 2147483647 h 185"/>
                    <a:gd name="T24" fmla="*/ 2147483647 w 72"/>
                    <a:gd name="T25" fmla="*/ 2147483647 h 185"/>
                    <a:gd name="T26" fmla="*/ 2147483647 w 72"/>
                    <a:gd name="T27" fmla="*/ 2147483647 h 185"/>
                    <a:gd name="T28" fmla="*/ 2147483647 w 72"/>
                    <a:gd name="T29" fmla="*/ 2147483647 h 185"/>
                    <a:gd name="T30" fmla="*/ 2147483647 w 72"/>
                    <a:gd name="T31" fmla="*/ 2147483647 h 185"/>
                    <a:gd name="T32" fmla="*/ 2147483647 w 72"/>
                    <a:gd name="T33" fmla="*/ 2147483647 h 185"/>
                    <a:gd name="T34" fmla="*/ 2147483647 w 72"/>
                    <a:gd name="T35" fmla="*/ 2147483647 h 18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185"/>
                    <a:gd name="T56" fmla="*/ 72 w 72"/>
                    <a:gd name="T57" fmla="*/ 185 h 18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185">
                      <a:moveTo>
                        <a:pt x="44" y="183"/>
                      </a:moveTo>
                      <a:lnTo>
                        <a:pt x="22" y="153"/>
                      </a:lnTo>
                      <a:lnTo>
                        <a:pt x="18" y="109"/>
                      </a:lnTo>
                      <a:lnTo>
                        <a:pt x="6" y="88"/>
                      </a:lnTo>
                      <a:lnTo>
                        <a:pt x="16" y="72"/>
                      </a:lnTo>
                      <a:lnTo>
                        <a:pt x="12" y="42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18" y="0"/>
                      </a:lnTo>
                      <a:lnTo>
                        <a:pt x="28" y="6"/>
                      </a:lnTo>
                      <a:lnTo>
                        <a:pt x="50" y="38"/>
                      </a:lnTo>
                      <a:lnTo>
                        <a:pt x="50" y="66"/>
                      </a:lnTo>
                      <a:lnTo>
                        <a:pt x="64" y="80"/>
                      </a:lnTo>
                      <a:lnTo>
                        <a:pt x="68" y="173"/>
                      </a:lnTo>
                      <a:lnTo>
                        <a:pt x="72" y="185"/>
                      </a:lnTo>
                      <a:lnTo>
                        <a:pt x="50" y="185"/>
                      </a:lnTo>
                      <a:lnTo>
                        <a:pt x="44" y="1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5" name="Tunisia">
                  <a:extLst>
                    <a:ext uri="{FF2B5EF4-FFF2-40B4-BE49-F238E27FC236}">
                      <a16:creationId xmlns="" xmlns:a16="http://schemas.microsoft.com/office/drawing/2014/main" id="{C21E953A-52D9-4ABB-BF1C-634C120E2F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94225" y="3772217"/>
                  <a:ext cx="109537" cy="234950"/>
                </a:xfrm>
                <a:custGeom>
                  <a:avLst/>
                  <a:gdLst>
                    <a:gd name="T0" fmla="*/ 2147483647 w 166"/>
                    <a:gd name="T1" fmla="*/ 2147483647 h 356"/>
                    <a:gd name="T2" fmla="*/ 2147483647 w 166"/>
                    <a:gd name="T3" fmla="*/ 2147483647 h 356"/>
                    <a:gd name="T4" fmla="*/ 2147483647 w 166"/>
                    <a:gd name="T5" fmla="*/ 2147483647 h 356"/>
                    <a:gd name="T6" fmla="*/ 2147483647 w 166"/>
                    <a:gd name="T7" fmla="*/ 2147483647 h 356"/>
                    <a:gd name="T8" fmla="*/ 2147483647 w 166"/>
                    <a:gd name="T9" fmla="*/ 2147483647 h 356"/>
                    <a:gd name="T10" fmla="*/ 2147483647 w 166"/>
                    <a:gd name="T11" fmla="*/ 2147483647 h 356"/>
                    <a:gd name="T12" fmla="*/ 0 w 166"/>
                    <a:gd name="T13" fmla="*/ 2147483647 h 356"/>
                    <a:gd name="T14" fmla="*/ 2147483647 w 166"/>
                    <a:gd name="T15" fmla="*/ 2147483647 h 356"/>
                    <a:gd name="T16" fmla="*/ 2147483647 w 166"/>
                    <a:gd name="T17" fmla="*/ 2147483647 h 356"/>
                    <a:gd name="T18" fmla="*/ 2147483647 w 166"/>
                    <a:gd name="T19" fmla="*/ 2147483647 h 356"/>
                    <a:gd name="T20" fmla="*/ 2147483647 w 166"/>
                    <a:gd name="T21" fmla="*/ 2147483647 h 356"/>
                    <a:gd name="T22" fmla="*/ 2147483647 w 166"/>
                    <a:gd name="T23" fmla="*/ 2147483647 h 356"/>
                    <a:gd name="T24" fmla="*/ 2147483647 w 166"/>
                    <a:gd name="T25" fmla="*/ 2147483647 h 356"/>
                    <a:gd name="T26" fmla="*/ 2147483647 w 166"/>
                    <a:gd name="T27" fmla="*/ 0 h 356"/>
                    <a:gd name="T28" fmla="*/ 2147483647 w 166"/>
                    <a:gd name="T29" fmla="*/ 2147483647 h 356"/>
                    <a:gd name="T30" fmla="*/ 2147483647 w 166"/>
                    <a:gd name="T31" fmla="*/ 2147483647 h 356"/>
                    <a:gd name="T32" fmla="*/ 2147483647 w 166"/>
                    <a:gd name="T33" fmla="*/ 2147483647 h 356"/>
                    <a:gd name="T34" fmla="*/ 2147483647 w 166"/>
                    <a:gd name="T35" fmla="*/ 2147483647 h 356"/>
                    <a:gd name="T36" fmla="*/ 2147483647 w 166"/>
                    <a:gd name="T37" fmla="*/ 2147483647 h 356"/>
                    <a:gd name="T38" fmla="*/ 2147483647 w 166"/>
                    <a:gd name="T39" fmla="*/ 2147483647 h 356"/>
                    <a:gd name="T40" fmla="*/ 2147483647 w 166"/>
                    <a:gd name="T41" fmla="*/ 2147483647 h 356"/>
                    <a:gd name="T42" fmla="*/ 2147483647 w 166"/>
                    <a:gd name="T43" fmla="*/ 2147483647 h 356"/>
                    <a:gd name="T44" fmla="*/ 2147483647 w 166"/>
                    <a:gd name="T45" fmla="*/ 2147483647 h 356"/>
                    <a:gd name="T46" fmla="*/ 2147483647 w 166"/>
                    <a:gd name="T47" fmla="*/ 2147483647 h 356"/>
                    <a:gd name="T48" fmla="*/ 2147483647 w 166"/>
                    <a:gd name="T49" fmla="*/ 2147483647 h 356"/>
                    <a:gd name="T50" fmla="*/ 2147483647 w 166"/>
                    <a:gd name="T51" fmla="*/ 2147483647 h 356"/>
                    <a:gd name="T52" fmla="*/ 2147483647 w 166"/>
                    <a:gd name="T53" fmla="*/ 2147483647 h 356"/>
                    <a:gd name="T54" fmla="*/ 2147483647 w 166"/>
                    <a:gd name="T55" fmla="*/ 2147483647 h 356"/>
                    <a:gd name="T56" fmla="*/ 2147483647 w 166"/>
                    <a:gd name="T57" fmla="*/ 2147483647 h 356"/>
                    <a:gd name="T58" fmla="*/ 2147483647 w 166"/>
                    <a:gd name="T59" fmla="*/ 2147483647 h 356"/>
                    <a:gd name="T60" fmla="*/ 2147483647 w 166"/>
                    <a:gd name="T61" fmla="*/ 2147483647 h 356"/>
                    <a:gd name="T62" fmla="*/ 2147483647 w 166"/>
                    <a:gd name="T63" fmla="*/ 2147483647 h 356"/>
                    <a:gd name="T64" fmla="*/ 2147483647 w 166"/>
                    <a:gd name="T65" fmla="*/ 2147483647 h 356"/>
                    <a:gd name="T66" fmla="*/ 2147483647 w 166"/>
                    <a:gd name="T67" fmla="*/ 2147483647 h 356"/>
                    <a:gd name="T68" fmla="*/ 2147483647 w 166"/>
                    <a:gd name="T69" fmla="*/ 2147483647 h 356"/>
                    <a:gd name="T70" fmla="*/ 2147483647 w 166"/>
                    <a:gd name="T71" fmla="*/ 2147483647 h 356"/>
                    <a:gd name="T72" fmla="*/ 2147483647 w 166"/>
                    <a:gd name="T73" fmla="*/ 2147483647 h 356"/>
                    <a:gd name="T74" fmla="*/ 2147483647 w 166"/>
                    <a:gd name="T75" fmla="*/ 2147483647 h 356"/>
                    <a:gd name="T76" fmla="*/ 2147483647 w 166"/>
                    <a:gd name="T77" fmla="*/ 2147483647 h 3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6"/>
                    <a:gd name="T118" fmla="*/ 0 h 356"/>
                    <a:gd name="T119" fmla="*/ 166 w 166"/>
                    <a:gd name="T120" fmla="*/ 356 h 3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6" h="356">
                      <a:moveTo>
                        <a:pt x="114" y="322"/>
                      </a:moveTo>
                      <a:lnTo>
                        <a:pt x="90" y="356"/>
                      </a:lnTo>
                      <a:lnTo>
                        <a:pt x="70" y="262"/>
                      </a:lnTo>
                      <a:lnTo>
                        <a:pt x="42" y="244"/>
                      </a:lnTo>
                      <a:lnTo>
                        <a:pt x="40" y="228"/>
                      </a:lnTo>
                      <a:lnTo>
                        <a:pt x="14" y="208"/>
                      </a:lnTo>
                      <a:lnTo>
                        <a:pt x="0" y="168"/>
                      </a:lnTo>
                      <a:lnTo>
                        <a:pt x="6" y="154"/>
                      </a:lnTo>
                      <a:lnTo>
                        <a:pt x="34" y="116"/>
                      </a:lnTo>
                      <a:lnTo>
                        <a:pt x="34" y="40"/>
                      </a:lnTo>
                      <a:lnTo>
                        <a:pt x="40" y="20"/>
                      </a:lnTo>
                      <a:lnTo>
                        <a:pt x="48" y="20"/>
                      </a:lnTo>
                      <a:lnTo>
                        <a:pt x="56" y="12"/>
                      </a:lnTo>
                      <a:lnTo>
                        <a:pt x="94" y="0"/>
                      </a:lnTo>
                      <a:lnTo>
                        <a:pt x="108" y="10"/>
                      </a:lnTo>
                      <a:lnTo>
                        <a:pt x="112" y="18"/>
                      </a:lnTo>
                      <a:lnTo>
                        <a:pt x="122" y="26"/>
                      </a:lnTo>
                      <a:lnTo>
                        <a:pt x="136" y="18"/>
                      </a:lnTo>
                      <a:lnTo>
                        <a:pt x="138" y="30"/>
                      </a:lnTo>
                      <a:lnTo>
                        <a:pt x="118" y="58"/>
                      </a:lnTo>
                      <a:lnTo>
                        <a:pt x="120" y="66"/>
                      </a:lnTo>
                      <a:lnTo>
                        <a:pt x="140" y="94"/>
                      </a:lnTo>
                      <a:lnTo>
                        <a:pt x="142" y="106"/>
                      </a:lnTo>
                      <a:lnTo>
                        <a:pt x="124" y="134"/>
                      </a:lnTo>
                      <a:lnTo>
                        <a:pt x="108" y="146"/>
                      </a:lnTo>
                      <a:lnTo>
                        <a:pt x="108" y="158"/>
                      </a:lnTo>
                      <a:lnTo>
                        <a:pt x="114" y="168"/>
                      </a:lnTo>
                      <a:lnTo>
                        <a:pt x="130" y="172"/>
                      </a:lnTo>
                      <a:lnTo>
                        <a:pt x="142" y="178"/>
                      </a:lnTo>
                      <a:lnTo>
                        <a:pt x="152" y="196"/>
                      </a:lnTo>
                      <a:lnTo>
                        <a:pt x="162" y="198"/>
                      </a:lnTo>
                      <a:lnTo>
                        <a:pt x="166" y="238"/>
                      </a:lnTo>
                      <a:lnTo>
                        <a:pt x="158" y="246"/>
                      </a:lnTo>
                      <a:lnTo>
                        <a:pt x="142" y="252"/>
                      </a:lnTo>
                      <a:lnTo>
                        <a:pt x="132" y="262"/>
                      </a:lnTo>
                      <a:lnTo>
                        <a:pt x="120" y="264"/>
                      </a:lnTo>
                      <a:lnTo>
                        <a:pt x="108" y="276"/>
                      </a:lnTo>
                      <a:lnTo>
                        <a:pt x="108" y="294"/>
                      </a:lnTo>
                      <a:lnTo>
                        <a:pt x="114" y="3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6" name="Turkey">
                  <a:extLst>
                    <a:ext uri="{FF2B5EF4-FFF2-40B4-BE49-F238E27FC236}">
                      <a16:creationId xmlns="" xmlns:a16="http://schemas.microsoft.com/office/drawing/2014/main" id="{E604E8D4-C7F0-4918-A77B-3A69D72B02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051425" y="3615055"/>
                  <a:ext cx="479425" cy="212725"/>
                </a:xfrm>
                <a:custGeom>
                  <a:avLst/>
                  <a:gdLst>
                    <a:gd name="T0" fmla="*/ 2147483647 w 726"/>
                    <a:gd name="T1" fmla="*/ 2147483647 h 322"/>
                    <a:gd name="T2" fmla="*/ 2147483647 w 726"/>
                    <a:gd name="T3" fmla="*/ 2147483647 h 322"/>
                    <a:gd name="T4" fmla="*/ 2147483647 w 726"/>
                    <a:gd name="T5" fmla="*/ 2147483647 h 322"/>
                    <a:gd name="T6" fmla="*/ 2147483647 w 726"/>
                    <a:gd name="T7" fmla="*/ 2147483647 h 322"/>
                    <a:gd name="T8" fmla="*/ 2147483647 w 726"/>
                    <a:gd name="T9" fmla="*/ 2147483647 h 322"/>
                    <a:gd name="T10" fmla="*/ 2147483647 w 726"/>
                    <a:gd name="T11" fmla="*/ 2147483647 h 322"/>
                    <a:gd name="T12" fmla="*/ 2147483647 w 726"/>
                    <a:gd name="T13" fmla="*/ 2147483647 h 322"/>
                    <a:gd name="T14" fmla="*/ 2147483647 w 726"/>
                    <a:gd name="T15" fmla="*/ 2147483647 h 322"/>
                    <a:gd name="T16" fmla="*/ 2147483647 w 726"/>
                    <a:gd name="T17" fmla="*/ 2147483647 h 322"/>
                    <a:gd name="T18" fmla="*/ 2147483647 w 726"/>
                    <a:gd name="T19" fmla="*/ 2147483647 h 322"/>
                    <a:gd name="T20" fmla="*/ 2147483647 w 726"/>
                    <a:gd name="T21" fmla="*/ 2147483647 h 322"/>
                    <a:gd name="T22" fmla="*/ 2147483647 w 726"/>
                    <a:gd name="T23" fmla="*/ 2147483647 h 322"/>
                    <a:gd name="T24" fmla="*/ 2147483647 w 726"/>
                    <a:gd name="T25" fmla="*/ 2147483647 h 322"/>
                    <a:gd name="T26" fmla="*/ 2147483647 w 726"/>
                    <a:gd name="T27" fmla="*/ 2147483647 h 322"/>
                    <a:gd name="T28" fmla="*/ 2147483647 w 726"/>
                    <a:gd name="T29" fmla="*/ 2147483647 h 322"/>
                    <a:gd name="T30" fmla="*/ 2147483647 w 726"/>
                    <a:gd name="T31" fmla="*/ 2147483647 h 322"/>
                    <a:gd name="T32" fmla="*/ 2147483647 w 726"/>
                    <a:gd name="T33" fmla="*/ 2147483647 h 322"/>
                    <a:gd name="T34" fmla="*/ 2147483647 w 726"/>
                    <a:gd name="T35" fmla="*/ 2147483647 h 322"/>
                    <a:gd name="T36" fmla="*/ 2147483647 w 726"/>
                    <a:gd name="T37" fmla="*/ 2147483647 h 322"/>
                    <a:gd name="T38" fmla="*/ 2147483647 w 726"/>
                    <a:gd name="T39" fmla="*/ 2147483647 h 322"/>
                    <a:gd name="T40" fmla="*/ 2147483647 w 726"/>
                    <a:gd name="T41" fmla="*/ 2147483647 h 322"/>
                    <a:gd name="T42" fmla="*/ 2147483647 w 726"/>
                    <a:gd name="T43" fmla="*/ 2147483647 h 322"/>
                    <a:gd name="T44" fmla="*/ 2147483647 w 726"/>
                    <a:gd name="T45" fmla="*/ 2147483647 h 322"/>
                    <a:gd name="T46" fmla="*/ 2147483647 w 726"/>
                    <a:gd name="T47" fmla="*/ 2147483647 h 322"/>
                    <a:gd name="T48" fmla="*/ 2147483647 w 726"/>
                    <a:gd name="T49" fmla="*/ 2147483647 h 322"/>
                    <a:gd name="T50" fmla="*/ 2147483647 w 726"/>
                    <a:gd name="T51" fmla="*/ 2147483647 h 322"/>
                    <a:gd name="T52" fmla="*/ 2147483647 w 726"/>
                    <a:gd name="T53" fmla="*/ 2147483647 h 322"/>
                    <a:gd name="T54" fmla="*/ 2147483647 w 726"/>
                    <a:gd name="T55" fmla="*/ 2147483647 h 322"/>
                    <a:gd name="T56" fmla="*/ 2147483647 w 726"/>
                    <a:gd name="T57" fmla="*/ 2147483647 h 322"/>
                    <a:gd name="T58" fmla="*/ 2147483647 w 726"/>
                    <a:gd name="T59" fmla="*/ 2147483647 h 322"/>
                    <a:gd name="T60" fmla="*/ 2147483647 w 726"/>
                    <a:gd name="T61" fmla="*/ 2147483647 h 322"/>
                    <a:gd name="T62" fmla="*/ 2147483647 w 726"/>
                    <a:gd name="T63" fmla="*/ 2147483647 h 322"/>
                    <a:gd name="T64" fmla="*/ 2147483647 w 726"/>
                    <a:gd name="T65" fmla="*/ 2147483647 h 322"/>
                    <a:gd name="T66" fmla="*/ 2147483647 w 726"/>
                    <a:gd name="T67" fmla="*/ 2147483647 h 322"/>
                    <a:gd name="T68" fmla="*/ 2147483647 w 726"/>
                    <a:gd name="T69" fmla="*/ 2147483647 h 322"/>
                    <a:gd name="T70" fmla="*/ 2147483647 w 726"/>
                    <a:gd name="T71" fmla="*/ 2147483647 h 322"/>
                    <a:gd name="T72" fmla="*/ 2147483647 w 726"/>
                    <a:gd name="T73" fmla="*/ 2147483647 h 322"/>
                    <a:gd name="T74" fmla="*/ 2147483647 w 726"/>
                    <a:gd name="T75" fmla="*/ 2147483647 h 322"/>
                    <a:gd name="T76" fmla="*/ 2147483647 w 726"/>
                    <a:gd name="T77" fmla="*/ 2147483647 h 322"/>
                    <a:gd name="T78" fmla="*/ 2147483647 w 726"/>
                    <a:gd name="T79" fmla="*/ 2147483647 h 322"/>
                    <a:gd name="T80" fmla="*/ 2147483647 w 726"/>
                    <a:gd name="T81" fmla="*/ 2147483647 h 322"/>
                    <a:gd name="T82" fmla="*/ 2147483647 w 726"/>
                    <a:gd name="T83" fmla="*/ 2147483647 h 322"/>
                    <a:gd name="T84" fmla="*/ 2147483647 w 726"/>
                    <a:gd name="T85" fmla="*/ 2147483647 h 322"/>
                    <a:gd name="T86" fmla="*/ 2147483647 w 726"/>
                    <a:gd name="T87" fmla="*/ 2147483647 h 322"/>
                    <a:gd name="T88" fmla="*/ 2147483647 w 726"/>
                    <a:gd name="T89" fmla="*/ 2147483647 h 322"/>
                    <a:gd name="T90" fmla="*/ 2147483647 w 726"/>
                    <a:gd name="T91" fmla="*/ 2147483647 h 322"/>
                    <a:gd name="T92" fmla="*/ 2147483647 w 726"/>
                    <a:gd name="T93" fmla="*/ 2147483647 h 322"/>
                    <a:gd name="T94" fmla="*/ 2147483647 w 726"/>
                    <a:gd name="T95" fmla="*/ 2147483647 h 322"/>
                    <a:gd name="T96" fmla="*/ 2147483647 w 726"/>
                    <a:gd name="T97" fmla="*/ 2147483647 h 322"/>
                    <a:gd name="T98" fmla="*/ 2147483647 w 726"/>
                    <a:gd name="T99" fmla="*/ 2147483647 h 322"/>
                    <a:gd name="T100" fmla="*/ 2147483647 w 726"/>
                    <a:gd name="T101" fmla="*/ 2147483647 h 322"/>
                    <a:gd name="T102" fmla="*/ 2147483647 w 726"/>
                    <a:gd name="T103" fmla="*/ 2147483647 h 322"/>
                    <a:gd name="T104" fmla="*/ 2147483647 w 726"/>
                    <a:gd name="T105" fmla="*/ 2147483647 h 322"/>
                    <a:gd name="T106" fmla="*/ 2147483647 w 726"/>
                    <a:gd name="T107" fmla="*/ 2147483647 h 322"/>
                    <a:gd name="T108" fmla="*/ 2147483647 w 726"/>
                    <a:gd name="T109" fmla="*/ 2147483647 h 322"/>
                    <a:gd name="T110" fmla="*/ 2147483647 w 726"/>
                    <a:gd name="T111" fmla="*/ 2147483647 h 322"/>
                    <a:gd name="T112" fmla="*/ 2147483647 w 726"/>
                    <a:gd name="T113" fmla="*/ 2147483647 h 322"/>
                    <a:gd name="T114" fmla="*/ 2147483647 w 726"/>
                    <a:gd name="T115" fmla="*/ 2147483647 h 322"/>
                    <a:gd name="T116" fmla="*/ 2147483647 w 726"/>
                    <a:gd name="T117" fmla="*/ 0 h 322"/>
                    <a:gd name="T118" fmla="*/ 2147483647 w 726"/>
                    <a:gd name="T119" fmla="*/ 2147483647 h 322"/>
                    <a:gd name="T120" fmla="*/ 2147483647 w 726"/>
                    <a:gd name="T121" fmla="*/ 2147483647 h 322"/>
                    <a:gd name="T122" fmla="*/ 0 w 726"/>
                    <a:gd name="T123" fmla="*/ 2147483647 h 32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26"/>
                    <a:gd name="T187" fmla="*/ 0 h 322"/>
                    <a:gd name="T188" fmla="*/ 726 w 726"/>
                    <a:gd name="T189" fmla="*/ 322 h 32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26" h="322">
                      <a:moveTo>
                        <a:pt x="706" y="270"/>
                      </a:moveTo>
                      <a:lnTo>
                        <a:pt x="700" y="262"/>
                      </a:lnTo>
                      <a:lnTo>
                        <a:pt x="680" y="260"/>
                      </a:lnTo>
                      <a:lnTo>
                        <a:pt x="654" y="254"/>
                      </a:lnTo>
                      <a:lnTo>
                        <a:pt x="642" y="268"/>
                      </a:lnTo>
                      <a:lnTo>
                        <a:pt x="624" y="252"/>
                      </a:lnTo>
                      <a:lnTo>
                        <a:pt x="600" y="264"/>
                      </a:lnTo>
                      <a:lnTo>
                        <a:pt x="566" y="264"/>
                      </a:lnTo>
                      <a:lnTo>
                        <a:pt x="550" y="276"/>
                      </a:lnTo>
                      <a:lnTo>
                        <a:pt x="536" y="280"/>
                      </a:lnTo>
                      <a:lnTo>
                        <a:pt x="504" y="280"/>
                      </a:lnTo>
                      <a:lnTo>
                        <a:pt x="488" y="274"/>
                      </a:lnTo>
                      <a:lnTo>
                        <a:pt x="458" y="284"/>
                      </a:lnTo>
                      <a:lnTo>
                        <a:pt x="444" y="284"/>
                      </a:lnTo>
                      <a:lnTo>
                        <a:pt x="434" y="270"/>
                      </a:lnTo>
                      <a:lnTo>
                        <a:pt x="424" y="272"/>
                      </a:lnTo>
                      <a:lnTo>
                        <a:pt x="416" y="286"/>
                      </a:lnTo>
                      <a:lnTo>
                        <a:pt x="424" y="302"/>
                      </a:lnTo>
                      <a:lnTo>
                        <a:pt x="412" y="304"/>
                      </a:lnTo>
                      <a:lnTo>
                        <a:pt x="392" y="322"/>
                      </a:lnTo>
                      <a:lnTo>
                        <a:pt x="382" y="312"/>
                      </a:lnTo>
                      <a:lnTo>
                        <a:pt x="384" y="296"/>
                      </a:lnTo>
                      <a:lnTo>
                        <a:pt x="396" y="284"/>
                      </a:lnTo>
                      <a:lnTo>
                        <a:pt x="396" y="272"/>
                      </a:lnTo>
                      <a:lnTo>
                        <a:pt x="390" y="272"/>
                      </a:lnTo>
                      <a:lnTo>
                        <a:pt x="376" y="288"/>
                      </a:lnTo>
                      <a:lnTo>
                        <a:pt x="364" y="288"/>
                      </a:lnTo>
                      <a:lnTo>
                        <a:pt x="336" y="274"/>
                      </a:lnTo>
                      <a:lnTo>
                        <a:pt x="326" y="274"/>
                      </a:lnTo>
                      <a:lnTo>
                        <a:pt x="322" y="288"/>
                      </a:lnTo>
                      <a:lnTo>
                        <a:pt x="310" y="300"/>
                      </a:lnTo>
                      <a:lnTo>
                        <a:pt x="276" y="308"/>
                      </a:lnTo>
                      <a:lnTo>
                        <a:pt x="262" y="312"/>
                      </a:lnTo>
                      <a:lnTo>
                        <a:pt x="244" y="310"/>
                      </a:lnTo>
                      <a:lnTo>
                        <a:pt x="228" y="288"/>
                      </a:lnTo>
                      <a:lnTo>
                        <a:pt x="196" y="274"/>
                      </a:lnTo>
                      <a:lnTo>
                        <a:pt x="178" y="276"/>
                      </a:lnTo>
                      <a:lnTo>
                        <a:pt x="176" y="300"/>
                      </a:lnTo>
                      <a:lnTo>
                        <a:pt x="152" y="300"/>
                      </a:lnTo>
                      <a:lnTo>
                        <a:pt x="128" y="286"/>
                      </a:lnTo>
                      <a:lnTo>
                        <a:pt x="126" y="280"/>
                      </a:lnTo>
                      <a:lnTo>
                        <a:pt x="108" y="272"/>
                      </a:lnTo>
                      <a:lnTo>
                        <a:pt x="96" y="272"/>
                      </a:lnTo>
                      <a:lnTo>
                        <a:pt x="88" y="284"/>
                      </a:lnTo>
                      <a:lnTo>
                        <a:pt x="84" y="284"/>
                      </a:lnTo>
                      <a:lnTo>
                        <a:pt x="78" y="276"/>
                      </a:lnTo>
                      <a:lnTo>
                        <a:pt x="80" y="266"/>
                      </a:lnTo>
                      <a:lnTo>
                        <a:pt x="52" y="268"/>
                      </a:lnTo>
                      <a:lnTo>
                        <a:pt x="44" y="264"/>
                      </a:lnTo>
                      <a:lnTo>
                        <a:pt x="56" y="254"/>
                      </a:lnTo>
                      <a:lnTo>
                        <a:pt x="44" y="236"/>
                      </a:lnTo>
                      <a:lnTo>
                        <a:pt x="52" y="224"/>
                      </a:lnTo>
                      <a:lnTo>
                        <a:pt x="32" y="208"/>
                      </a:lnTo>
                      <a:lnTo>
                        <a:pt x="20" y="206"/>
                      </a:lnTo>
                      <a:lnTo>
                        <a:pt x="18" y="192"/>
                      </a:lnTo>
                      <a:lnTo>
                        <a:pt x="14" y="186"/>
                      </a:lnTo>
                      <a:lnTo>
                        <a:pt x="16" y="180"/>
                      </a:lnTo>
                      <a:lnTo>
                        <a:pt x="26" y="190"/>
                      </a:lnTo>
                      <a:lnTo>
                        <a:pt x="38" y="192"/>
                      </a:lnTo>
                      <a:lnTo>
                        <a:pt x="36" y="182"/>
                      </a:lnTo>
                      <a:lnTo>
                        <a:pt x="38" y="170"/>
                      </a:lnTo>
                      <a:lnTo>
                        <a:pt x="28" y="154"/>
                      </a:lnTo>
                      <a:lnTo>
                        <a:pt x="28" y="144"/>
                      </a:lnTo>
                      <a:lnTo>
                        <a:pt x="36" y="130"/>
                      </a:lnTo>
                      <a:lnTo>
                        <a:pt x="10" y="128"/>
                      </a:lnTo>
                      <a:lnTo>
                        <a:pt x="10" y="112"/>
                      </a:lnTo>
                      <a:lnTo>
                        <a:pt x="18" y="106"/>
                      </a:lnTo>
                      <a:lnTo>
                        <a:pt x="26" y="94"/>
                      </a:lnTo>
                      <a:lnTo>
                        <a:pt x="58" y="98"/>
                      </a:lnTo>
                      <a:lnTo>
                        <a:pt x="72" y="90"/>
                      </a:lnTo>
                      <a:lnTo>
                        <a:pt x="96" y="92"/>
                      </a:lnTo>
                      <a:lnTo>
                        <a:pt x="108" y="76"/>
                      </a:lnTo>
                      <a:lnTo>
                        <a:pt x="124" y="66"/>
                      </a:lnTo>
                      <a:lnTo>
                        <a:pt x="122" y="56"/>
                      </a:lnTo>
                      <a:lnTo>
                        <a:pt x="126" y="50"/>
                      </a:lnTo>
                      <a:lnTo>
                        <a:pt x="202" y="48"/>
                      </a:lnTo>
                      <a:lnTo>
                        <a:pt x="230" y="28"/>
                      </a:lnTo>
                      <a:lnTo>
                        <a:pt x="284" y="6"/>
                      </a:lnTo>
                      <a:lnTo>
                        <a:pt x="326" y="14"/>
                      </a:lnTo>
                      <a:lnTo>
                        <a:pt x="342" y="4"/>
                      </a:lnTo>
                      <a:lnTo>
                        <a:pt x="350" y="4"/>
                      </a:lnTo>
                      <a:lnTo>
                        <a:pt x="360" y="22"/>
                      </a:lnTo>
                      <a:lnTo>
                        <a:pt x="384" y="20"/>
                      </a:lnTo>
                      <a:lnTo>
                        <a:pt x="402" y="44"/>
                      </a:lnTo>
                      <a:lnTo>
                        <a:pt x="414" y="42"/>
                      </a:lnTo>
                      <a:lnTo>
                        <a:pt x="424" y="48"/>
                      </a:lnTo>
                      <a:lnTo>
                        <a:pt x="480" y="60"/>
                      </a:lnTo>
                      <a:lnTo>
                        <a:pt x="520" y="46"/>
                      </a:lnTo>
                      <a:lnTo>
                        <a:pt x="542" y="56"/>
                      </a:lnTo>
                      <a:lnTo>
                        <a:pt x="570" y="50"/>
                      </a:lnTo>
                      <a:lnTo>
                        <a:pt x="588" y="32"/>
                      </a:lnTo>
                      <a:lnTo>
                        <a:pt x="632" y="40"/>
                      </a:lnTo>
                      <a:lnTo>
                        <a:pt x="648" y="36"/>
                      </a:lnTo>
                      <a:lnTo>
                        <a:pt x="672" y="52"/>
                      </a:lnTo>
                      <a:lnTo>
                        <a:pt x="674" y="66"/>
                      </a:lnTo>
                      <a:lnTo>
                        <a:pt x="674" y="84"/>
                      </a:lnTo>
                      <a:lnTo>
                        <a:pt x="678" y="100"/>
                      </a:lnTo>
                      <a:lnTo>
                        <a:pt x="688" y="114"/>
                      </a:lnTo>
                      <a:lnTo>
                        <a:pt x="698" y="112"/>
                      </a:lnTo>
                      <a:lnTo>
                        <a:pt x="712" y="132"/>
                      </a:lnTo>
                      <a:lnTo>
                        <a:pt x="708" y="146"/>
                      </a:lnTo>
                      <a:lnTo>
                        <a:pt x="700" y="168"/>
                      </a:lnTo>
                      <a:lnTo>
                        <a:pt x="702" y="186"/>
                      </a:lnTo>
                      <a:lnTo>
                        <a:pt x="714" y="212"/>
                      </a:lnTo>
                      <a:lnTo>
                        <a:pt x="714" y="228"/>
                      </a:lnTo>
                      <a:lnTo>
                        <a:pt x="726" y="256"/>
                      </a:lnTo>
                      <a:lnTo>
                        <a:pt x="706" y="270"/>
                      </a:lnTo>
                      <a:close/>
                      <a:moveTo>
                        <a:pt x="20" y="72"/>
                      </a:moveTo>
                      <a:lnTo>
                        <a:pt x="18" y="86"/>
                      </a:lnTo>
                      <a:lnTo>
                        <a:pt x="34" y="84"/>
                      </a:lnTo>
                      <a:lnTo>
                        <a:pt x="54" y="66"/>
                      </a:lnTo>
                      <a:lnTo>
                        <a:pt x="74" y="62"/>
                      </a:lnTo>
                      <a:lnTo>
                        <a:pt x="76" y="54"/>
                      </a:lnTo>
                      <a:lnTo>
                        <a:pt x="94" y="54"/>
                      </a:lnTo>
                      <a:lnTo>
                        <a:pt x="114" y="48"/>
                      </a:lnTo>
                      <a:lnTo>
                        <a:pt x="96" y="30"/>
                      </a:lnTo>
                      <a:lnTo>
                        <a:pt x="88" y="16"/>
                      </a:lnTo>
                      <a:lnTo>
                        <a:pt x="84" y="0"/>
                      </a:lnTo>
                      <a:lnTo>
                        <a:pt x="66" y="4"/>
                      </a:lnTo>
                      <a:lnTo>
                        <a:pt x="52" y="2"/>
                      </a:lnTo>
                      <a:lnTo>
                        <a:pt x="36" y="2"/>
                      </a:lnTo>
                      <a:lnTo>
                        <a:pt x="16" y="22"/>
                      </a:lnTo>
                      <a:lnTo>
                        <a:pt x="14" y="42"/>
                      </a:lnTo>
                      <a:lnTo>
                        <a:pt x="0" y="68"/>
                      </a:lnTo>
                      <a:lnTo>
                        <a:pt x="2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7" name="Turkmenistan">
                  <a:extLst>
                    <a:ext uri="{FF2B5EF4-FFF2-40B4-BE49-F238E27FC236}">
                      <a16:creationId xmlns="" xmlns:a16="http://schemas.microsoft.com/office/drawing/2014/main" id="{09AAA389-A17A-4D65-B1B0-494489EAF1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22937" y="3594417"/>
                  <a:ext cx="325438" cy="254000"/>
                </a:xfrm>
                <a:custGeom>
                  <a:avLst/>
                  <a:gdLst>
                    <a:gd name="T0" fmla="*/ 2147483647 w 494"/>
                    <a:gd name="T1" fmla="*/ 2147483647 h 384"/>
                    <a:gd name="T2" fmla="*/ 2147483647 w 494"/>
                    <a:gd name="T3" fmla="*/ 2147483647 h 384"/>
                    <a:gd name="T4" fmla="*/ 2147483647 w 494"/>
                    <a:gd name="T5" fmla="*/ 2147483647 h 384"/>
                    <a:gd name="T6" fmla="*/ 2147483647 w 494"/>
                    <a:gd name="T7" fmla="*/ 2147483647 h 384"/>
                    <a:gd name="T8" fmla="*/ 2147483647 w 494"/>
                    <a:gd name="T9" fmla="*/ 2147483647 h 384"/>
                    <a:gd name="T10" fmla="*/ 2147483647 w 494"/>
                    <a:gd name="T11" fmla="*/ 2147483647 h 384"/>
                    <a:gd name="T12" fmla="*/ 2147483647 w 494"/>
                    <a:gd name="T13" fmla="*/ 2147483647 h 384"/>
                    <a:gd name="T14" fmla="*/ 2147483647 w 494"/>
                    <a:gd name="T15" fmla="*/ 2147483647 h 384"/>
                    <a:gd name="T16" fmla="*/ 2147483647 w 494"/>
                    <a:gd name="T17" fmla="*/ 2147483647 h 384"/>
                    <a:gd name="T18" fmla="*/ 2147483647 w 494"/>
                    <a:gd name="T19" fmla="*/ 2147483647 h 384"/>
                    <a:gd name="T20" fmla="*/ 2147483647 w 494"/>
                    <a:gd name="T21" fmla="*/ 2147483647 h 384"/>
                    <a:gd name="T22" fmla="*/ 2147483647 w 494"/>
                    <a:gd name="T23" fmla="*/ 2147483647 h 384"/>
                    <a:gd name="T24" fmla="*/ 2147483647 w 494"/>
                    <a:gd name="T25" fmla="*/ 2147483647 h 384"/>
                    <a:gd name="T26" fmla="*/ 2147483647 w 494"/>
                    <a:gd name="T27" fmla="*/ 2147483647 h 384"/>
                    <a:gd name="T28" fmla="*/ 2147483647 w 494"/>
                    <a:gd name="T29" fmla="*/ 2147483647 h 384"/>
                    <a:gd name="T30" fmla="*/ 2147483647 w 494"/>
                    <a:gd name="T31" fmla="*/ 2147483647 h 384"/>
                    <a:gd name="T32" fmla="*/ 2147483647 w 494"/>
                    <a:gd name="T33" fmla="*/ 2147483647 h 384"/>
                    <a:gd name="T34" fmla="*/ 2147483647 w 494"/>
                    <a:gd name="T35" fmla="*/ 2147483647 h 384"/>
                    <a:gd name="T36" fmla="*/ 2147483647 w 494"/>
                    <a:gd name="T37" fmla="*/ 2147483647 h 384"/>
                    <a:gd name="T38" fmla="*/ 2147483647 w 494"/>
                    <a:gd name="T39" fmla="*/ 2147483647 h 384"/>
                    <a:gd name="T40" fmla="*/ 2147483647 w 494"/>
                    <a:gd name="T41" fmla="*/ 2147483647 h 384"/>
                    <a:gd name="T42" fmla="*/ 2147483647 w 494"/>
                    <a:gd name="T43" fmla="*/ 2147483647 h 384"/>
                    <a:gd name="T44" fmla="*/ 2147483647 w 494"/>
                    <a:gd name="T45" fmla="*/ 2147483647 h 384"/>
                    <a:gd name="T46" fmla="*/ 2147483647 w 494"/>
                    <a:gd name="T47" fmla="*/ 2147483647 h 384"/>
                    <a:gd name="T48" fmla="*/ 2147483647 w 494"/>
                    <a:gd name="T49" fmla="*/ 2147483647 h 384"/>
                    <a:gd name="T50" fmla="*/ 2147483647 w 494"/>
                    <a:gd name="T51" fmla="*/ 2147483647 h 384"/>
                    <a:gd name="T52" fmla="*/ 0 w 494"/>
                    <a:gd name="T53" fmla="*/ 2147483647 h 384"/>
                    <a:gd name="T54" fmla="*/ 2147483647 w 494"/>
                    <a:gd name="T55" fmla="*/ 2147483647 h 384"/>
                    <a:gd name="T56" fmla="*/ 2147483647 w 494"/>
                    <a:gd name="T57" fmla="*/ 2147483647 h 384"/>
                    <a:gd name="T58" fmla="*/ 2147483647 w 494"/>
                    <a:gd name="T59" fmla="*/ 2147483647 h 384"/>
                    <a:gd name="T60" fmla="*/ 2147483647 w 494"/>
                    <a:gd name="T61" fmla="*/ 2147483647 h 384"/>
                    <a:gd name="T62" fmla="*/ 2147483647 w 494"/>
                    <a:gd name="T63" fmla="*/ 2147483647 h 384"/>
                    <a:gd name="T64" fmla="*/ 2147483647 w 494"/>
                    <a:gd name="T65" fmla="*/ 2147483647 h 384"/>
                    <a:gd name="T66" fmla="*/ 2147483647 w 494"/>
                    <a:gd name="T67" fmla="*/ 2147483647 h 384"/>
                    <a:gd name="T68" fmla="*/ 2147483647 w 494"/>
                    <a:gd name="T69" fmla="*/ 2147483647 h 384"/>
                    <a:gd name="T70" fmla="*/ 2147483647 w 494"/>
                    <a:gd name="T71" fmla="*/ 2147483647 h 384"/>
                    <a:gd name="T72" fmla="*/ 2147483647 w 494"/>
                    <a:gd name="T73" fmla="*/ 2147483647 h 384"/>
                    <a:gd name="T74" fmla="*/ 2147483647 w 494"/>
                    <a:gd name="T75" fmla="*/ 2147483647 h 384"/>
                    <a:gd name="T76" fmla="*/ 2147483647 w 494"/>
                    <a:gd name="T77" fmla="*/ 2147483647 h 384"/>
                    <a:gd name="T78" fmla="*/ 2147483647 w 494"/>
                    <a:gd name="T79" fmla="*/ 2147483647 h 38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94"/>
                    <a:gd name="T121" fmla="*/ 0 h 384"/>
                    <a:gd name="T122" fmla="*/ 494 w 494"/>
                    <a:gd name="T123" fmla="*/ 384 h 38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94" h="384">
                      <a:moveTo>
                        <a:pt x="56" y="212"/>
                      </a:moveTo>
                      <a:lnTo>
                        <a:pt x="54" y="278"/>
                      </a:lnTo>
                      <a:lnTo>
                        <a:pt x="70" y="286"/>
                      </a:lnTo>
                      <a:lnTo>
                        <a:pt x="108" y="250"/>
                      </a:lnTo>
                      <a:lnTo>
                        <a:pt x="136" y="250"/>
                      </a:lnTo>
                      <a:lnTo>
                        <a:pt x="146" y="236"/>
                      </a:lnTo>
                      <a:lnTo>
                        <a:pt x="172" y="234"/>
                      </a:lnTo>
                      <a:lnTo>
                        <a:pt x="186" y="252"/>
                      </a:lnTo>
                      <a:lnTo>
                        <a:pt x="204" y="256"/>
                      </a:lnTo>
                      <a:lnTo>
                        <a:pt x="216" y="268"/>
                      </a:lnTo>
                      <a:lnTo>
                        <a:pt x="246" y="268"/>
                      </a:lnTo>
                      <a:lnTo>
                        <a:pt x="254" y="282"/>
                      </a:lnTo>
                      <a:lnTo>
                        <a:pt x="270" y="286"/>
                      </a:lnTo>
                      <a:lnTo>
                        <a:pt x="284" y="296"/>
                      </a:lnTo>
                      <a:lnTo>
                        <a:pt x="290" y="312"/>
                      </a:lnTo>
                      <a:lnTo>
                        <a:pt x="304" y="318"/>
                      </a:lnTo>
                      <a:lnTo>
                        <a:pt x="324" y="316"/>
                      </a:lnTo>
                      <a:lnTo>
                        <a:pt x="324" y="354"/>
                      </a:lnTo>
                      <a:lnTo>
                        <a:pt x="364" y="366"/>
                      </a:lnTo>
                      <a:lnTo>
                        <a:pt x="370" y="384"/>
                      </a:lnTo>
                      <a:lnTo>
                        <a:pt x="402" y="356"/>
                      </a:lnTo>
                      <a:lnTo>
                        <a:pt x="418" y="356"/>
                      </a:lnTo>
                      <a:lnTo>
                        <a:pt x="452" y="330"/>
                      </a:lnTo>
                      <a:lnTo>
                        <a:pt x="454" y="314"/>
                      </a:lnTo>
                      <a:lnTo>
                        <a:pt x="466" y="300"/>
                      </a:lnTo>
                      <a:lnTo>
                        <a:pt x="470" y="286"/>
                      </a:lnTo>
                      <a:lnTo>
                        <a:pt x="490" y="272"/>
                      </a:lnTo>
                      <a:lnTo>
                        <a:pt x="488" y="244"/>
                      </a:lnTo>
                      <a:lnTo>
                        <a:pt x="494" y="228"/>
                      </a:lnTo>
                      <a:lnTo>
                        <a:pt x="470" y="214"/>
                      </a:lnTo>
                      <a:lnTo>
                        <a:pt x="454" y="214"/>
                      </a:lnTo>
                      <a:lnTo>
                        <a:pt x="366" y="124"/>
                      </a:lnTo>
                      <a:lnTo>
                        <a:pt x="364" y="108"/>
                      </a:lnTo>
                      <a:lnTo>
                        <a:pt x="338" y="82"/>
                      </a:lnTo>
                      <a:lnTo>
                        <a:pt x="304" y="82"/>
                      </a:lnTo>
                      <a:lnTo>
                        <a:pt x="280" y="70"/>
                      </a:lnTo>
                      <a:lnTo>
                        <a:pt x="284" y="52"/>
                      </a:lnTo>
                      <a:lnTo>
                        <a:pt x="280" y="42"/>
                      </a:lnTo>
                      <a:lnTo>
                        <a:pt x="224" y="0"/>
                      </a:lnTo>
                      <a:lnTo>
                        <a:pt x="216" y="8"/>
                      </a:lnTo>
                      <a:lnTo>
                        <a:pt x="226" y="20"/>
                      </a:lnTo>
                      <a:lnTo>
                        <a:pt x="206" y="16"/>
                      </a:lnTo>
                      <a:lnTo>
                        <a:pt x="172" y="32"/>
                      </a:lnTo>
                      <a:lnTo>
                        <a:pt x="168" y="54"/>
                      </a:lnTo>
                      <a:lnTo>
                        <a:pt x="180" y="66"/>
                      </a:lnTo>
                      <a:lnTo>
                        <a:pt x="168" y="74"/>
                      </a:lnTo>
                      <a:lnTo>
                        <a:pt x="132" y="72"/>
                      </a:lnTo>
                      <a:lnTo>
                        <a:pt x="116" y="72"/>
                      </a:lnTo>
                      <a:lnTo>
                        <a:pt x="90" y="42"/>
                      </a:lnTo>
                      <a:lnTo>
                        <a:pt x="86" y="28"/>
                      </a:lnTo>
                      <a:lnTo>
                        <a:pt x="64" y="0"/>
                      </a:lnTo>
                      <a:lnTo>
                        <a:pt x="16" y="18"/>
                      </a:lnTo>
                      <a:lnTo>
                        <a:pt x="14" y="38"/>
                      </a:lnTo>
                      <a:lnTo>
                        <a:pt x="0" y="46"/>
                      </a:lnTo>
                      <a:lnTo>
                        <a:pt x="20" y="90"/>
                      </a:lnTo>
                      <a:lnTo>
                        <a:pt x="22" y="64"/>
                      </a:lnTo>
                      <a:lnTo>
                        <a:pt x="18" y="54"/>
                      </a:lnTo>
                      <a:lnTo>
                        <a:pt x="22" y="40"/>
                      </a:lnTo>
                      <a:lnTo>
                        <a:pt x="52" y="34"/>
                      </a:lnTo>
                      <a:lnTo>
                        <a:pt x="64" y="70"/>
                      </a:lnTo>
                      <a:lnTo>
                        <a:pt x="82" y="92"/>
                      </a:lnTo>
                      <a:lnTo>
                        <a:pt x="72" y="114"/>
                      </a:lnTo>
                      <a:lnTo>
                        <a:pt x="22" y="114"/>
                      </a:lnTo>
                      <a:lnTo>
                        <a:pt x="22" y="104"/>
                      </a:lnTo>
                      <a:lnTo>
                        <a:pt x="12" y="114"/>
                      </a:lnTo>
                      <a:lnTo>
                        <a:pt x="8" y="144"/>
                      </a:lnTo>
                      <a:lnTo>
                        <a:pt x="18" y="164"/>
                      </a:lnTo>
                      <a:lnTo>
                        <a:pt x="22" y="146"/>
                      </a:lnTo>
                      <a:lnTo>
                        <a:pt x="38" y="150"/>
                      </a:lnTo>
                      <a:lnTo>
                        <a:pt x="48" y="150"/>
                      </a:lnTo>
                      <a:lnTo>
                        <a:pt x="48" y="166"/>
                      </a:lnTo>
                      <a:lnTo>
                        <a:pt x="54" y="174"/>
                      </a:lnTo>
                      <a:lnTo>
                        <a:pt x="46" y="180"/>
                      </a:lnTo>
                      <a:lnTo>
                        <a:pt x="32" y="180"/>
                      </a:lnTo>
                      <a:lnTo>
                        <a:pt x="30" y="170"/>
                      </a:lnTo>
                      <a:lnTo>
                        <a:pt x="22" y="184"/>
                      </a:lnTo>
                      <a:lnTo>
                        <a:pt x="24" y="196"/>
                      </a:lnTo>
                      <a:lnTo>
                        <a:pt x="30" y="190"/>
                      </a:lnTo>
                      <a:lnTo>
                        <a:pt x="40" y="192"/>
                      </a:lnTo>
                      <a:lnTo>
                        <a:pt x="46" y="204"/>
                      </a:lnTo>
                      <a:lnTo>
                        <a:pt x="56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8" name="Uganda">
                  <a:extLst>
                    <a:ext uri="{FF2B5EF4-FFF2-40B4-BE49-F238E27FC236}">
                      <a16:creationId xmlns="" xmlns:a16="http://schemas.microsoft.com/office/drawing/2014/main" id="{7FE434FA-6561-4C2F-9B39-40AB46EE53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53025" y="4705667"/>
                  <a:ext cx="136525" cy="142875"/>
                </a:xfrm>
                <a:custGeom>
                  <a:avLst/>
                  <a:gdLst>
                    <a:gd name="T0" fmla="*/ 2147483647 w 208"/>
                    <a:gd name="T1" fmla="*/ 2147483647 h 216"/>
                    <a:gd name="T2" fmla="*/ 2147483647 w 208"/>
                    <a:gd name="T3" fmla="*/ 2147483647 h 216"/>
                    <a:gd name="T4" fmla="*/ 0 w 208"/>
                    <a:gd name="T5" fmla="*/ 2147483647 h 216"/>
                    <a:gd name="T6" fmla="*/ 2147483647 w 208"/>
                    <a:gd name="T7" fmla="*/ 2147483647 h 216"/>
                    <a:gd name="T8" fmla="*/ 2147483647 w 208"/>
                    <a:gd name="T9" fmla="*/ 2147483647 h 216"/>
                    <a:gd name="T10" fmla="*/ 2147483647 w 208"/>
                    <a:gd name="T11" fmla="*/ 2147483647 h 216"/>
                    <a:gd name="T12" fmla="*/ 2147483647 w 208"/>
                    <a:gd name="T13" fmla="*/ 2147483647 h 216"/>
                    <a:gd name="T14" fmla="*/ 2147483647 w 208"/>
                    <a:gd name="T15" fmla="*/ 2147483647 h 216"/>
                    <a:gd name="T16" fmla="*/ 2147483647 w 208"/>
                    <a:gd name="T17" fmla="*/ 2147483647 h 216"/>
                    <a:gd name="T18" fmla="*/ 2147483647 w 208"/>
                    <a:gd name="T19" fmla="*/ 2147483647 h 216"/>
                    <a:gd name="T20" fmla="*/ 2147483647 w 208"/>
                    <a:gd name="T21" fmla="*/ 2147483647 h 216"/>
                    <a:gd name="T22" fmla="*/ 2147483647 w 208"/>
                    <a:gd name="T23" fmla="*/ 2147483647 h 216"/>
                    <a:gd name="T24" fmla="*/ 2147483647 w 208"/>
                    <a:gd name="T25" fmla="*/ 2147483647 h 216"/>
                    <a:gd name="T26" fmla="*/ 2147483647 w 208"/>
                    <a:gd name="T27" fmla="*/ 0 h 216"/>
                    <a:gd name="T28" fmla="*/ 2147483647 w 208"/>
                    <a:gd name="T29" fmla="*/ 2147483647 h 216"/>
                    <a:gd name="T30" fmla="*/ 2147483647 w 208"/>
                    <a:gd name="T31" fmla="*/ 2147483647 h 216"/>
                    <a:gd name="T32" fmla="*/ 2147483647 w 208"/>
                    <a:gd name="T33" fmla="*/ 2147483647 h 216"/>
                    <a:gd name="T34" fmla="*/ 2147483647 w 208"/>
                    <a:gd name="T35" fmla="*/ 2147483647 h 216"/>
                    <a:gd name="T36" fmla="*/ 2147483647 w 208"/>
                    <a:gd name="T37" fmla="*/ 2147483647 h 216"/>
                    <a:gd name="T38" fmla="*/ 2147483647 w 208"/>
                    <a:gd name="T39" fmla="*/ 2147483647 h 216"/>
                    <a:gd name="T40" fmla="*/ 2147483647 w 208"/>
                    <a:gd name="T41" fmla="*/ 2147483647 h 216"/>
                    <a:gd name="T42" fmla="*/ 2147483647 w 208"/>
                    <a:gd name="T43" fmla="*/ 2147483647 h 216"/>
                    <a:gd name="T44" fmla="*/ 2147483647 w 208"/>
                    <a:gd name="T45" fmla="*/ 2147483647 h 216"/>
                    <a:gd name="T46" fmla="*/ 2147483647 w 208"/>
                    <a:gd name="T47" fmla="*/ 2147483647 h 216"/>
                    <a:gd name="T48" fmla="*/ 2147483647 w 208"/>
                    <a:gd name="T49" fmla="*/ 2147483647 h 216"/>
                    <a:gd name="T50" fmla="*/ 2147483647 w 208"/>
                    <a:gd name="T51" fmla="*/ 2147483647 h 216"/>
                    <a:gd name="T52" fmla="*/ 2147483647 w 208"/>
                    <a:gd name="T53" fmla="*/ 2147483647 h 216"/>
                    <a:gd name="T54" fmla="*/ 2147483647 w 208"/>
                    <a:gd name="T55" fmla="*/ 2147483647 h 216"/>
                    <a:gd name="T56" fmla="*/ 2147483647 w 208"/>
                    <a:gd name="T57" fmla="*/ 2147483647 h 216"/>
                    <a:gd name="T58" fmla="*/ 2147483647 w 208"/>
                    <a:gd name="T59" fmla="*/ 2147483647 h 216"/>
                    <a:gd name="T60" fmla="*/ 2147483647 w 208"/>
                    <a:gd name="T61" fmla="*/ 2147483647 h 21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08"/>
                    <a:gd name="T94" fmla="*/ 0 h 216"/>
                    <a:gd name="T95" fmla="*/ 208 w 208"/>
                    <a:gd name="T96" fmla="*/ 216 h 21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08" h="216">
                      <a:moveTo>
                        <a:pt x="24" y="216"/>
                      </a:moveTo>
                      <a:lnTo>
                        <a:pt x="12" y="212"/>
                      </a:lnTo>
                      <a:lnTo>
                        <a:pt x="0" y="194"/>
                      </a:lnTo>
                      <a:lnTo>
                        <a:pt x="8" y="168"/>
                      </a:lnTo>
                      <a:lnTo>
                        <a:pt x="10" y="136"/>
                      </a:lnTo>
                      <a:lnTo>
                        <a:pt x="36" y="108"/>
                      </a:lnTo>
                      <a:lnTo>
                        <a:pt x="58" y="74"/>
                      </a:lnTo>
                      <a:lnTo>
                        <a:pt x="40" y="72"/>
                      </a:lnTo>
                      <a:lnTo>
                        <a:pt x="48" y="60"/>
                      </a:lnTo>
                      <a:lnTo>
                        <a:pt x="48" y="44"/>
                      </a:lnTo>
                      <a:lnTo>
                        <a:pt x="52" y="28"/>
                      </a:lnTo>
                      <a:lnTo>
                        <a:pt x="64" y="12"/>
                      </a:lnTo>
                      <a:lnTo>
                        <a:pt x="80" y="10"/>
                      </a:lnTo>
                      <a:lnTo>
                        <a:pt x="94" y="0"/>
                      </a:lnTo>
                      <a:lnTo>
                        <a:pt x="106" y="16"/>
                      </a:lnTo>
                      <a:lnTo>
                        <a:pt x="160" y="20"/>
                      </a:lnTo>
                      <a:lnTo>
                        <a:pt x="174" y="6"/>
                      </a:lnTo>
                      <a:lnTo>
                        <a:pt x="186" y="18"/>
                      </a:lnTo>
                      <a:lnTo>
                        <a:pt x="186" y="38"/>
                      </a:lnTo>
                      <a:lnTo>
                        <a:pt x="204" y="46"/>
                      </a:lnTo>
                      <a:lnTo>
                        <a:pt x="208" y="70"/>
                      </a:lnTo>
                      <a:lnTo>
                        <a:pt x="200" y="88"/>
                      </a:lnTo>
                      <a:lnTo>
                        <a:pt x="194" y="108"/>
                      </a:lnTo>
                      <a:lnTo>
                        <a:pt x="180" y="118"/>
                      </a:lnTo>
                      <a:lnTo>
                        <a:pt x="170" y="140"/>
                      </a:lnTo>
                      <a:lnTo>
                        <a:pt x="166" y="156"/>
                      </a:lnTo>
                      <a:lnTo>
                        <a:pt x="158" y="170"/>
                      </a:lnTo>
                      <a:lnTo>
                        <a:pt x="160" y="202"/>
                      </a:lnTo>
                      <a:lnTo>
                        <a:pt x="44" y="204"/>
                      </a:lnTo>
                      <a:lnTo>
                        <a:pt x="34" y="208"/>
                      </a:lnTo>
                      <a:lnTo>
                        <a:pt x="24" y="2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69" name="Ukraine">
                  <a:extLst>
                    <a:ext uri="{FF2B5EF4-FFF2-40B4-BE49-F238E27FC236}">
                      <a16:creationId xmlns="" xmlns:a16="http://schemas.microsoft.com/office/drawing/2014/main" id="{59E918E0-6B0A-4117-A129-DF8BCAD4DE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0937" y="3213417"/>
                  <a:ext cx="458788" cy="322263"/>
                </a:xfrm>
                <a:custGeom>
                  <a:avLst/>
                  <a:gdLst>
                    <a:gd name="T0" fmla="*/ 2147483647 w 698"/>
                    <a:gd name="T1" fmla="*/ 2147483647 h 488"/>
                    <a:gd name="T2" fmla="*/ 2147483647 w 698"/>
                    <a:gd name="T3" fmla="*/ 2147483647 h 488"/>
                    <a:gd name="T4" fmla="*/ 2147483647 w 698"/>
                    <a:gd name="T5" fmla="*/ 2147483647 h 488"/>
                    <a:gd name="T6" fmla="*/ 2147483647 w 698"/>
                    <a:gd name="T7" fmla="*/ 2147483647 h 488"/>
                    <a:gd name="T8" fmla="*/ 2147483647 w 698"/>
                    <a:gd name="T9" fmla="*/ 2147483647 h 488"/>
                    <a:gd name="T10" fmla="*/ 2147483647 w 698"/>
                    <a:gd name="T11" fmla="*/ 2147483647 h 488"/>
                    <a:gd name="T12" fmla="*/ 2147483647 w 698"/>
                    <a:gd name="T13" fmla="*/ 2147483647 h 488"/>
                    <a:gd name="T14" fmla="*/ 2147483647 w 698"/>
                    <a:gd name="T15" fmla="*/ 2147483647 h 488"/>
                    <a:gd name="T16" fmla="*/ 2147483647 w 698"/>
                    <a:gd name="T17" fmla="*/ 2147483647 h 488"/>
                    <a:gd name="T18" fmla="*/ 2147483647 w 698"/>
                    <a:gd name="T19" fmla="*/ 2147483647 h 488"/>
                    <a:gd name="T20" fmla="*/ 2147483647 w 698"/>
                    <a:gd name="T21" fmla="*/ 2147483647 h 488"/>
                    <a:gd name="T22" fmla="*/ 2147483647 w 698"/>
                    <a:gd name="T23" fmla="*/ 2147483647 h 488"/>
                    <a:gd name="T24" fmla="*/ 2147483647 w 698"/>
                    <a:gd name="T25" fmla="*/ 2147483647 h 488"/>
                    <a:gd name="T26" fmla="*/ 2147483647 w 698"/>
                    <a:gd name="T27" fmla="*/ 2147483647 h 488"/>
                    <a:gd name="T28" fmla="*/ 2147483647 w 698"/>
                    <a:gd name="T29" fmla="*/ 2147483647 h 488"/>
                    <a:gd name="T30" fmla="*/ 2147483647 w 698"/>
                    <a:gd name="T31" fmla="*/ 2147483647 h 488"/>
                    <a:gd name="T32" fmla="*/ 2147483647 w 698"/>
                    <a:gd name="T33" fmla="*/ 2147483647 h 488"/>
                    <a:gd name="T34" fmla="*/ 2147483647 w 698"/>
                    <a:gd name="T35" fmla="*/ 2147483647 h 488"/>
                    <a:gd name="T36" fmla="*/ 2147483647 w 698"/>
                    <a:gd name="T37" fmla="*/ 2147483647 h 488"/>
                    <a:gd name="T38" fmla="*/ 2147483647 w 698"/>
                    <a:gd name="T39" fmla="*/ 2147483647 h 488"/>
                    <a:gd name="T40" fmla="*/ 2147483647 w 698"/>
                    <a:gd name="T41" fmla="*/ 2147483647 h 488"/>
                    <a:gd name="T42" fmla="*/ 2147483647 w 698"/>
                    <a:gd name="T43" fmla="*/ 2147483647 h 488"/>
                    <a:gd name="T44" fmla="*/ 2147483647 w 698"/>
                    <a:gd name="T45" fmla="*/ 2147483647 h 488"/>
                    <a:gd name="T46" fmla="*/ 2147483647 w 698"/>
                    <a:gd name="T47" fmla="*/ 2147483647 h 488"/>
                    <a:gd name="T48" fmla="*/ 2147483647 w 698"/>
                    <a:gd name="T49" fmla="*/ 2147483647 h 488"/>
                    <a:gd name="T50" fmla="*/ 2147483647 w 698"/>
                    <a:gd name="T51" fmla="*/ 2147483647 h 488"/>
                    <a:gd name="T52" fmla="*/ 2147483647 w 698"/>
                    <a:gd name="T53" fmla="*/ 2147483647 h 488"/>
                    <a:gd name="T54" fmla="*/ 2147483647 w 698"/>
                    <a:gd name="T55" fmla="*/ 2147483647 h 488"/>
                    <a:gd name="T56" fmla="*/ 2147483647 w 698"/>
                    <a:gd name="T57" fmla="*/ 2147483647 h 488"/>
                    <a:gd name="T58" fmla="*/ 2147483647 w 698"/>
                    <a:gd name="T59" fmla="*/ 2147483647 h 488"/>
                    <a:gd name="T60" fmla="*/ 2147483647 w 698"/>
                    <a:gd name="T61" fmla="*/ 2147483647 h 488"/>
                    <a:gd name="T62" fmla="*/ 2147483647 w 698"/>
                    <a:gd name="T63" fmla="*/ 2147483647 h 488"/>
                    <a:gd name="T64" fmla="*/ 2147483647 w 698"/>
                    <a:gd name="T65" fmla="*/ 2147483647 h 488"/>
                    <a:gd name="T66" fmla="*/ 2147483647 w 698"/>
                    <a:gd name="T67" fmla="*/ 2147483647 h 488"/>
                    <a:gd name="T68" fmla="*/ 2147483647 w 698"/>
                    <a:gd name="T69" fmla="*/ 2147483647 h 488"/>
                    <a:gd name="T70" fmla="*/ 2147483647 w 698"/>
                    <a:gd name="T71" fmla="*/ 2147483647 h 488"/>
                    <a:gd name="T72" fmla="*/ 2147483647 w 698"/>
                    <a:gd name="T73" fmla="*/ 2147483647 h 488"/>
                    <a:gd name="T74" fmla="*/ 2147483647 w 698"/>
                    <a:gd name="T75" fmla="*/ 2147483647 h 488"/>
                    <a:gd name="T76" fmla="*/ 2147483647 w 698"/>
                    <a:gd name="T77" fmla="*/ 2147483647 h 488"/>
                    <a:gd name="T78" fmla="*/ 2147483647 w 698"/>
                    <a:gd name="T79" fmla="*/ 2147483647 h 488"/>
                    <a:gd name="T80" fmla="*/ 2147483647 w 698"/>
                    <a:gd name="T81" fmla="*/ 2147483647 h 488"/>
                    <a:gd name="T82" fmla="*/ 2147483647 w 698"/>
                    <a:gd name="T83" fmla="*/ 0 h 488"/>
                    <a:gd name="T84" fmla="*/ 2147483647 w 698"/>
                    <a:gd name="T85" fmla="*/ 2147483647 h 488"/>
                    <a:gd name="T86" fmla="*/ 2147483647 w 698"/>
                    <a:gd name="T87" fmla="*/ 2147483647 h 488"/>
                    <a:gd name="T88" fmla="*/ 2147483647 w 698"/>
                    <a:gd name="T89" fmla="*/ 2147483647 h 488"/>
                    <a:gd name="T90" fmla="*/ 2147483647 w 698"/>
                    <a:gd name="T91" fmla="*/ 2147483647 h 488"/>
                    <a:gd name="T92" fmla="*/ 2147483647 w 698"/>
                    <a:gd name="T93" fmla="*/ 2147483647 h 488"/>
                    <a:gd name="T94" fmla="*/ 2147483647 w 698"/>
                    <a:gd name="T95" fmla="*/ 2147483647 h 488"/>
                    <a:gd name="T96" fmla="*/ 2147483647 w 698"/>
                    <a:gd name="T97" fmla="*/ 2147483647 h 488"/>
                    <a:gd name="T98" fmla="*/ 2147483647 w 698"/>
                    <a:gd name="T99" fmla="*/ 2147483647 h 488"/>
                    <a:gd name="T100" fmla="*/ 2147483647 w 698"/>
                    <a:gd name="T101" fmla="*/ 2147483647 h 488"/>
                    <a:gd name="T102" fmla="*/ 2147483647 w 698"/>
                    <a:gd name="T103" fmla="*/ 2147483647 h 488"/>
                    <a:gd name="T104" fmla="*/ 2147483647 w 698"/>
                    <a:gd name="T105" fmla="*/ 2147483647 h 488"/>
                    <a:gd name="T106" fmla="*/ 2147483647 w 698"/>
                    <a:gd name="T107" fmla="*/ 2147483647 h 488"/>
                    <a:gd name="T108" fmla="*/ 2147483647 w 698"/>
                    <a:gd name="T109" fmla="*/ 2147483647 h 488"/>
                    <a:gd name="T110" fmla="*/ 2147483647 w 698"/>
                    <a:gd name="T111" fmla="*/ 2147483647 h 488"/>
                    <a:gd name="T112" fmla="*/ 2147483647 w 698"/>
                    <a:gd name="T113" fmla="*/ 2147483647 h 488"/>
                    <a:gd name="T114" fmla="*/ 2147483647 w 698"/>
                    <a:gd name="T115" fmla="*/ 2147483647 h 488"/>
                    <a:gd name="T116" fmla="*/ 2147483647 w 698"/>
                    <a:gd name="T117" fmla="*/ 2147483647 h 488"/>
                    <a:gd name="T118" fmla="*/ 2147483647 w 698"/>
                    <a:gd name="T119" fmla="*/ 2147483647 h 4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98"/>
                    <a:gd name="T181" fmla="*/ 0 h 488"/>
                    <a:gd name="T182" fmla="*/ 698 w 698"/>
                    <a:gd name="T183" fmla="*/ 488 h 48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98" h="488">
                      <a:moveTo>
                        <a:pt x="508" y="438"/>
                      </a:moveTo>
                      <a:lnTo>
                        <a:pt x="520" y="434"/>
                      </a:lnTo>
                      <a:lnTo>
                        <a:pt x="546" y="432"/>
                      </a:lnTo>
                      <a:lnTo>
                        <a:pt x="552" y="436"/>
                      </a:lnTo>
                      <a:lnTo>
                        <a:pt x="548" y="444"/>
                      </a:lnTo>
                      <a:lnTo>
                        <a:pt x="546" y="456"/>
                      </a:lnTo>
                      <a:lnTo>
                        <a:pt x="530" y="458"/>
                      </a:lnTo>
                      <a:lnTo>
                        <a:pt x="520" y="452"/>
                      </a:lnTo>
                      <a:lnTo>
                        <a:pt x="508" y="448"/>
                      </a:lnTo>
                      <a:lnTo>
                        <a:pt x="490" y="464"/>
                      </a:lnTo>
                      <a:lnTo>
                        <a:pt x="474" y="468"/>
                      </a:lnTo>
                      <a:lnTo>
                        <a:pt x="448" y="488"/>
                      </a:lnTo>
                      <a:lnTo>
                        <a:pt x="438" y="482"/>
                      </a:lnTo>
                      <a:lnTo>
                        <a:pt x="424" y="482"/>
                      </a:lnTo>
                      <a:lnTo>
                        <a:pt x="434" y="458"/>
                      </a:lnTo>
                      <a:lnTo>
                        <a:pt x="432" y="444"/>
                      </a:lnTo>
                      <a:lnTo>
                        <a:pt x="392" y="436"/>
                      </a:lnTo>
                      <a:lnTo>
                        <a:pt x="396" y="428"/>
                      </a:lnTo>
                      <a:lnTo>
                        <a:pt x="430" y="404"/>
                      </a:lnTo>
                      <a:lnTo>
                        <a:pt x="388" y="392"/>
                      </a:lnTo>
                      <a:lnTo>
                        <a:pt x="374" y="384"/>
                      </a:lnTo>
                      <a:lnTo>
                        <a:pt x="384" y="368"/>
                      </a:lnTo>
                      <a:lnTo>
                        <a:pt x="366" y="360"/>
                      </a:lnTo>
                      <a:lnTo>
                        <a:pt x="334" y="370"/>
                      </a:lnTo>
                      <a:lnTo>
                        <a:pt x="312" y="392"/>
                      </a:lnTo>
                      <a:lnTo>
                        <a:pt x="282" y="430"/>
                      </a:lnTo>
                      <a:lnTo>
                        <a:pt x="280" y="448"/>
                      </a:lnTo>
                      <a:lnTo>
                        <a:pt x="270" y="440"/>
                      </a:lnTo>
                      <a:lnTo>
                        <a:pt x="250" y="444"/>
                      </a:lnTo>
                      <a:lnTo>
                        <a:pt x="228" y="444"/>
                      </a:lnTo>
                      <a:lnTo>
                        <a:pt x="224" y="428"/>
                      </a:lnTo>
                      <a:lnTo>
                        <a:pt x="242" y="418"/>
                      </a:lnTo>
                      <a:lnTo>
                        <a:pt x="254" y="396"/>
                      </a:lnTo>
                      <a:lnTo>
                        <a:pt x="262" y="370"/>
                      </a:lnTo>
                      <a:lnTo>
                        <a:pt x="284" y="376"/>
                      </a:lnTo>
                      <a:lnTo>
                        <a:pt x="308" y="372"/>
                      </a:lnTo>
                      <a:lnTo>
                        <a:pt x="298" y="350"/>
                      </a:lnTo>
                      <a:lnTo>
                        <a:pt x="292" y="326"/>
                      </a:lnTo>
                      <a:lnTo>
                        <a:pt x="286" y="302"/>
                      </a:lnTo>
                      <a:lnTo>
                        <a:pt x="272" y="286"/>
                      </a:lnTo>
                      <a:lnTo>
                        <a:pt x="258" y="278"/>
                      </a:lnTo>
                      <a:lnTo>
                        <a:pt x="242" y="270"/>
                      </a:lnTo>
                      <a:lnTo>
                        <a:pt x="226" y="274"/>
                      </a:lnTo>
                      <a:lnTo>
                        <a:pt x="206" y="268"/>
                      </a:lnTo>
                      <a:lnTo>
                        <a:pt x="176" y="250"/>
                      </a:lnTo>
                      <a:lnTo>
                        <a:pt x="160" y="254"/>
                      </a:lnTo>
                      <a:lnTo>
                        <a:pt x="158" y="266"/>
                      </a:lnTo>
                      <a:lnTo>
                        <a:pt x="144" y="278"/>
                      </a:lnTo>
                      <a:lnTo>
                        <a:pt x="110" y="292"/>
                      </a:lnTo>
                      <a:lnTo>
                        <a:pt x="92" y="286"/>
                      </a:lnTo>
                      <a:lnTo>
                        <a:pt x="76" y="290"/>
                      </a:lnTo>
                      <a:lnTo>
                        <a:pt x="38" y="276"/>
                      </a:lnTo>
                      <a:lnTo>
                        <a:pt x="24" y="282"/>
                      </a:lnTo>
                      <a:lnTo>
                        <a:pt x="10" y="272"/>
                      </a:lnTo>
                      <a:lnTo>
                        <a:pt x="0" y="250"/>
                      </a:lnTo>
                      <a:lnTo>
                        <a:pt x="4" y="238"/>
                      </a:lnTo>
                      <a:lnTo>
                        <a:pt x="10" y="220"/>
                      </a:lnTo>
                      <a:lnTo>
                        <a:pt x="28" y="182"/>
                      </a:lnTo>
                      <a:lnTo>
                        <a:pt x="52" y="154"/>
                      </a:lnTo>
                      <a:lnTo>
                        <a:pt x="78" y="134"/>
                      </a:lnTo>
                      <a:lnTo>
                        <a:pt x="72" y="110"/>
                      </a:lnTo>
                      <a:lnTo>
                        <a:pt x="54" y="72"/>
                      </a:lnTo>
                      <a:lnTo>
                        <a:pt x="56" y="56"/>
                      </a:lnTo>
                      <a:lnTo>
                        <a:pt x="74" y="56"/>
                      </a:lnTo>
                      <a:lnTo>
                        <a:pt x="90" y="48"/>
                      </a:lnTo>
                      <a:lnTo>
                        <a:pt x="134" y="44"/>
                      </a:lnTo>
                      <a:lnTo>
                        <a:pt x="146" y="46"/>
                      </a:lnTo>
                      <a:lnTo>
                        <a:pt x="160" y="46"/>
                      </a:lnTo>
                      <a:lnTo>
                        <a:pt x="172" y="56"/>
                      </a:lnTo>
                      <a:lnTo>
                        <a:pt x="186" y="56"/>
                      </a:lnTo>
                      <a:lnTo>
                        <a:pt x="198" y="54"/>
                      </a:lnTo>
                      <a:lnTo>
                        <a:pt x="220" y="70"/>
                      </a:lnTo>
                      <a:lnTo>
                        <a:pt x="236" y="58"/>
                      </a:lnTo>
                      <a:lnTo>
                        <a:pt x="254" y="68"/>
                      </a:lnTo>
                      <a:lnTo>
                        <a:pt x="264" y="60"/>
                      </a:lnTo>
                      <a:lnTo>
                        <a:pt x="276" y="64"/>
                      </a:lnTo>
                      <a:lnTo>
                        <a:pt x="280" y="82"/>
                      </a:lnTo>
                      <a:lnTo>
                        <a:pt x="304" y="78"/>
                      </a:lnTo>
                      <a:lnTo>
                        <a:pt x="320" y="80"/>
                      </a:lnTo>
                      <a:lnTo>
                        <a:pt x="324" y="54"/>
                      </a:lnTo>
                      <a:lnTo>
                        <a:pt x="338" y="28"/>
                      </a:lnTo>
                      <a:lnTo>
                        <a:pt x="368" y="20"/>
                      </a:lnTo>
                      <a:lnTo>
                        <a:pt x="414" y="20"/>
                      </a:lnTo>
                      <a:lnTo>
                        <a:pt x="440" y="0"/>
                      </a:lnTo>
                      <a:lnTo>
                        <a:pt x="458" y="10"/>
                      </a:lnTo>
                      <a:lnTo>
                        <a:pt x="476" y="56"/>
                      </a:lnTo>
                      <a:lnTo>
                        <a:pt x="464" y="58"/>
                      </a:lnTo>
                      <a:lnTo>
                        <a:pt x="474" y="86"/>
                      </a:lnTo>
                      <a:lnTo>
                        <a:pt x="506" y="84"/>
                      </a:lnTo>
                      <a:lnTo>
                        <a:pt x="520" y="98"/>
                      </a:lnTo>
                      <a:lnTo>
                        <a:pt x="516" y="124"/>
                      </a:lnTo>
                      <a:lnTo>
                        <a:pt x="508" y="130"/>
                      </a:lnTo>
                      <a:lnTo>
                        <a:pt x="518" y="150"/>
                      </a:lnTo>
                      <a:lnTo>
                        <a:pt x="536" y="142"/>
                      </a:lnTo>
                      <a:lnTo>
                        <a:pt x="560" y="154"/>
                      </a:lnTo>
                      <a:lnTo>
                        <a:pt x="594" y="134"/>
                      </a:lnTo>
                      <a:lnTo>
                        <a:pt x="598" y="158"/>
                      </a:lnTo>
                      <a:lnTo>
                        <a:pt x="626" y="160"/>
                      </a:lnTo>
                      <a:lnTo>
                        <a:pt x="676" y="190"/>
                      </a:lnTo>
                      <a:lnTo>
                        <a:pt x="698" y="190"/>
                      </a:lnTo>
                      <a:lnTo>
                        <a:pt x="694" y="216"/>
                      </a:lnTo>
                      <a:lnTo>
                        <a:pt x="666" y="224"/>
                      </a:lnTo>
                      <a:lnTo>
                        <a:pt x="666" y="236"/>
                      </a:lnTo>
                      <a:lnTo>
                        <a:pt x="688" y="262"/>
                      </a:lnTo>
                      <a:lnTo>
                        <a:pt x="674" y="288"/>
                      </a:lnTo>
                      <a:lnTo>
                        <a:pt x="652" y="292"/>
                      </a:lnTo>
                      <a:lnTo>
                        <a:pt x="622" y="308"/>
                      </a:lnTo>
                      <a:lnTo>
                        <a:pt x="620" y="328"/>
                      </a:lnTo>
                      <a:lnTo>
                        <a:pt x="614" y="342"/>
                      </a:lnTo>
                      <a:lnTo>
                        <a:pt x="594" y="340"/>
                      </a:lnTo>
                      <a:lnTo>
                        <a:pt x="576" y="350"/>
                      </a:lnTo>
                      <a:lnTo>
                        <a:pt x="568" y="344"/>
                      </a:lnTo>
                      <a:lnTo>
                        <a:pt x="554" y="358"/>
                      </a:lnTo>
                      <a:lnTo>
                        <a:pt x="544" y="352"/>
                      </a:lnTo>
                      <a:lnTo>
                        <a:pt x="526" y="368"/>
                      </a:lnTo>
                      <a:lnTo>
                        <a:pt x="516" y="362"/>
                      </a:lnTo>
                      <a:lnTo>
                        <a:pt x="500" y="380"/>
                      </a:lnTo>
                      <a:lnTo>
                        <a:pt x="488" y="370"/>
                      </a:lnTo>
                      <a:lnTo>
                        <a:pt x="480" y="386"/>
                      </a:lnTo>
                      <a:lnTo>
                        <a:pt x="490" y="414"/>
                      </a:lnTo>
                      <a:lnTo>
                        <a:pt x="508" y="4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0" name="United Arab Emirates">
                  <a:extLst>
                    <a:ext uri="{FF2B5EF4-FFF2-40B4-BE49-F238E27FC236}">
                      <a16:creationId xmlns="" xmlns:a16="http://schemas.microsoft.com/office/drawing/2014/main" id="{16194A0C-978F-4890-88CB-DC19052829A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1662" y="4121467"/>
                  <a:ext cx="127000" cy="100013"/>
                </a:xfrm>
                <a:custGeom>
                  <a:avLst/>
                  <a:gdLst>
                    <a:gd name="T0" fmla="*/ 2147483647 w 194"/>
                    <a:gd name="T1" fmla="*/ 2147483647 h 150"/>
                    <a:gd name="T2" fmla="*/ 2147483647 w 194"/>
                    <a:gd name="T3" fmla="*/ 0 h 150"/>
                    <a:gd name="T4" fmla="*/ 2147483647 w 194"/>
                    <a:gd name="T5" fmla="*/ 2147483647 h 150"/>
                    <a:gd name="T6" fmla="*/ 2147483647 w 194"/>
                    <a:gd name="T7" fmla="*/ 2147483647 h 150"/>
                    <a:gd name="T8" fmla="*/ 2147483647 w 194"/>
                    <a:gd name="T9" fmla="*/ 2147483647 h 150"/>
                    <a:gd name="T10" fmla="*/ 2147483647 w 194"/>
                    <a:gd name="T11" fmla="*/ 2147483647 h 150"/>
                    <a:gd name="T12" fmla="*/ 2147483647 w 194"/>
                    <a:gd name="T13" fmla="*/ 2147483647 h 150"/>
                    <a:gd name="T14" fmla="*/ 2147483647 w 194"/>
                    <a:gd name="T15" fmla="*/ 2147483647 h 150"/>
                    <a:gd name="T16" fmla="*/ 2147483647 w 194"/>
                    <a:gd name="T17" fmla="*/ 2147483647 h 150"/>
                    <a:gd name="T18" fmla="*/ 2147483647 w 194"/>
                    <a:gd name="T19" fmla="*/ 2147483647 h 150"/>
                    <a:gd name="T20" fmla="*/ 2147483647 w 194"/>
                    <a:gd name="T21" fmla="*/ 2147483647 h 150"/>
                    <a:gd name="T22" fmla="*/ 2147483647 w 194"/>
                    <a:gd name="T23" fmla="*/ 2147483647 h 150"/>
                    <a:gd name="T24" fmla="*/ 0 w 194"/>
                    <a:gd name="T25" fmla="*/ 2147483647 h 150"/>
                    <a:gd name="T26" fmla="*/ 2147483647 w 194"/>
                    <a:gd name="T27" fmla="*/ 2147483647 h 150"/>
                    <a:gd name="T28" fmla="*/ 2147483647 w 194"/>
                    <a:gd name="T29" fmla="*/ 2147483647 h 150"/>
                    <a:gd name="T30" fmla="*/ 2147483647 w 194"/>
                    <a:gd name="T31" fmla="*/ 2147483647 h 150"/>
                    <a:gd name="T32" fmla="*/ 2147483647 w 194"/>
                    <a:gd name="T33" fmla="*/ 2147483647 h 150"/>
                    <a:gd name="T34" fmla="*/ 2147483647 w 194"/>
                    <a:gd name="T35" fmla="*/ 2147483647 h 150"/>
                    <a:gd name="T36" fmla="*/ 2147483647 w 194"/>
                    <a:gd name="T37" fmla="*/ 2147483647 h 150"/>
                    <a:gd name="T38" fmla="*/ 2147483647 w 194"/>
                    <a:gd name="T39" fmla="*/ 2147483647 h 150"/>
                    <a:gd name="T40" fmla="*/ 2147483647 w 194"/>
                    <a:gd name="T41" fmla="*/ 2147483647 h 150"/>
                    <a:gd name="T42" fmla="*/ 2147483647 w 194"/>
                    <a:gd name="T43" fmla="*/ 2147483647 h 150"/>
                    <a:gd name="T44" fmla="*/ 2147483647 w 194"/>
                    <a:gd name="T45" fmla="*/ 2147483647 h 150"/>
                    <a:gd name="T46" fmla="*/ 2147483647 w 194"/>
                    <a:gd name="T47" fmla="*/ 2147483647 h 150"/>
                    <a:gd name="T48" fmla="*/ 2147483647 w 194"/>
                    <a:gd name="T49" fmla="*/ 2147483647 h 150"/>
                    <a:gd name="T50" fmla="*/ 2147483647 w 194"/>
                    <a:gd name="T51" fmla="*/ 2147483647 h 1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4"/>
                    <a:gd name="T79" fmla="*/ 0 h 150"/>
                    <a:gd name="T80" fmla="*/ 194 w 194"/>
                    <a:gd name="T81" fmla="*/ 150 h 1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4" h="150">
                      <a:moveTo>
                        <a:pt x="182" y="16"/>
                      </a:moveTo>
                      <a:lnTo>
                        <a:pt x="192" y="0"/>
                      </a:lnTo>
                      <a:lnTo>
                        <a:pt x="194" y="22"/>
                      </a:lnTo>
                      <a:lnTo>
                        <a:pt x="186" y="52"/>
                      </a:lnTo>
                      <a:lnTo>
                        <a:pt x="180" y="64"/>
                      </a:lnTo>
                      <a:lnTo>
                        <a:pt x="172" y="112"/>
                      </a:lnTo>
                      <a:lnTo>
                        <a:pt x="164" y="118"/>
                      </a:lnTo>
                      <a:lnTo>
                        <a:pt x="160" y="150"/>
                      </a:lnTo>
                      <a:lnTo>
                        <a:pt x="20" y="122"/>
                      </a:lnTo>
                      <a:lnTo>
                        <a:pt x="20" y="104"/>
                      </a:lnTo>
                      <a:lnTo>
                        <a:pt x="10" y="76"/>
                      </a:lnTo>
                      <a:lnTo>
                        <a:pt x="2" y="66"/>
                      </a:lnTo>
                      <a:lnTo>
                        <a:pt x="0" y="52"/>
                      </a:lnTo>
                      <a:lnTo>
                        <a:pt x="6" y="38"/>
                      </a:lnTo>
                      <a:lnTo>
                        <a:pt x="22" y="46"/>
                      </a:lnTo>
                      <a:lnTo>
                        <a:pt x="26" y="60"/>
                      </a:lnTo>
                      <a:lnTo>
                        <a:pt x="32" y="56"/>
                      </a:lnTo>
                      <a:lnTo>
                        <a:pt x="42" y="58"/>
                      </a:lnTo>
                      <a:lnTo>
                        <a:pt x="56" y="72"/>
                      </a:lnTo>
                      <a:lnTo>
                        <a:pt x="68" y="62"/>
                      </a:lnTo>
                      <a:lnTo>
                        <a:pt x="78" y="68"/>
                      </a:lnTo>
                      <a:lnTo>
                        <a:pt x="108" y="70"/>
                      </a:lnTo>
                      <a:lnTo>
                        <a:pt x="110" y="76"/>
                      </a:lnTo>
                      <a:lnTo>
                        <a:pt x="132" y="74"/>
                      </a:lnTo>
                      <a:lnTo>
                        <a:pt x="160" y="38"/>
                      </a:lnTo>
                      <a:lnTo>
                        <a:pt x="182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1" name="United Kingdom">
                  <a:extLst>
                    <a:ext uri="{FF2B5EF4-FFF2-40B4-BE49-F238E27FC236}">
                      <a16:creationId xmlns="" xmlns:a16="http://schemas.microsoft.com/office/drawing/2014/main" id="{C331F4A2-CD7A-489F-BCE1-CC6C6D9319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198937" y="2937192"/>
                  <a:ext cx="255588" cy="385763"/>
                </a:xfrm>
                <a:custGeom>
                  <a:avLst/>
                  <a:gdLst>
                    <a:gd name="T0" fmla="*/ 2147483647 w 388"/>
                    <a:gd name="T1" fmla="*/ 2147483647 h 586"/>
                    <a:gd name="T2" fmla="*/ 2147483647 w 388"/>
                    <a:gd name="T3" fmla="*/ 2147483647 h 586"/>
                    <a:gd name="T4" fmla="*/ 2147483647 w 388"/>
                    <a:gd name="T5" fmla="*/ 2147483647 h 586"/>
                    <a:gd name="T6" fmla="*/ 2147483647 w 388"/>
                    <a:gd name="T7" fmla="*/ 2147483647 h 586"/>
                    <a:gd name="T8" fmla="*/ 2147483647 w 388"/>
                    <a:gd name="T9" fmla="*/ 2147483647 h 586"/>
                    <a:gd name="T10" fmla="*/ 2147483647 w 388"/>
                    <a:gd name="T11" fmla="*/ 2147483647 h 586"/>
                    <a:gd name="T12" fmla="*/ 2147483647 w 388"/>
                    <a:gd name="T13" fmla="*/ 2147483647 h 586"/>
                    <a:gd name="T14" fmla="*/ 2147483647 w 388"/>
                    <a:gd name="T15" fmla="*/ 2147483647 h 586"/>
                    <a:gd name="T16" fmla="*/ 2147483647 w 388"/>
                    <a:gd name="T17" fmla="*/ 2147483647 h 586"/>
                    <a:gd name="T18" fmla="*/ 2147483647 w 388"/>
                    <a:gd name="T19" fmla="*/ 2147483647 h 586"/>
                    <a:gd name="T20" fmla="*/ 2147483647 w 388"/>
                    <a:gd name="T21" fmla="*/ 2147483647 h 586"/>
                    <a:gd name="T22" fmla="*/ 2147483647 w 388"/>
                    <a:gd name="T23" fmla="*/ 2147483647 h 586"/>
                    <a:gd name="T24" fmla="*/ 2147483647 w 388"/>
                    <a:gd name="T25" fmla="*/ 2147483647 h 586"/>
                    <a:gd name="T26" fmla="*/ 2147483647 w 388"/>
                    <a:gd name="T27" fmla="*/ 2147483647 h 586"/>
                    <a:gd name="T28" fmla="*/ 2147483647 w 388"/>
                    <a:gd name="T29" fmla="*/ 2147483647 h 586"/>
                    <a:gd name="T30" fmla="*/ 2147483647 w 388"/>
                    <a:gd name="T31" fmla="*/ 2147483647 h 586"/>
                    <a:gd name="T32" fmla="*/ 2147483647 w 388"/>
                    <a:gd name="T33" fmla="*/ 2147483647 h 586"/>
                    <a:gd name="T34" fmla="*/ 2147483647 w 388"/>
                    <a:gd name="T35" fmla="*/ 2147483647 h 586"/>
                    <a:gd name="T36" fmla="*/ 2147483647 w 388"/>
                    <a:gd name="T37" fmla="*/ 2147483647 h 586"/>
                    <a:gd name="T38" fmla="*/ 2147483647 w 388"/>
                    <a:gd name="T39" fmla="*/ 2147483647 h 586"/>
                    <a:gd name="T40" fmla="*/ 2147483647 w 388"/>
                    <a:gd name="T41" fmla="*/ 2147483647 h 586"/>
                    <a:gd name="T42" fmla="*/ 2147483647 w 388"/>
                    <a:gd name="T43" fmla="*/ 2147483647 h 586"/>
                    <a:gd name="T44" fmla="*/ 2147483647 w 388"/>
                    <a:gd name="T45" fmla="*/ 2147483647 h 586"/>
                    <a:gd name="T46" fmla="*/ 2147483647 w 388"/>
                    <a:gd name="T47" fmla="*/ 2147483647 h 586"/>
                    <a:gd name="T48" fmla="*/ 2147483647 w 388"/>
                    <a:gd name="T49" fmla="*/ 2147483647 h 586"/>
                    <a:gd name="T50" fmla="*/ 2147483647 w 388"/>
                    <a:gd name="T51" fmla="*/ 2147483647 h 586"/>
                    <a:gd name="T52" fmla="*/ 2147483647 w 388"/>
                    <a:gd name="T53" fmla="*/ 2147483647 h 586"/>
                    <a:gd name="T54" fmla="*/ 2147483647 w 388"/>
                    <a:gd name="T55" fmla="*/ 2147483647 h 586"/>
                    <a:gd name="T56" fmla="*/ 2147483647 w 388"/>
                    <a:gd name="T57" fmla="*/ 2147483647 h 586"/>
                    <a:gd name="T58" fmla="*/ 2147483647 w 388"/>
                    <a:gd name="T59" fmla="*/ 2147483647 h 586"/>
                    <a:gd name="T60" fmla="*/ 2147483647 w 388"/>
                    <a:gd name="T61" fmla="*/ 2147483647 h 586"/>
                    <a:gd name="T62" fmla="*/ 2147483647 w 388"/>
                    <a:gd name="T63" fmla="*/ 2147483647 h 586"/>
                    <a:gd name="T64" fmla="*/ 2147483647 w 388"/>
                    <a:gd name="T65" fmla="*/ 2147483647 h 586"/>
                    <a:gd name="T66" fmla="*/ 2147483647 w 388"/>
                    <a:gd name="T67" fmla="*/ 2147483647 h 586"/>
                    <a:gd name="T68" fmla="*/ 2147483647 w 388"/>
                    <a:gd name="T69" fmla="*/ 2147483647 h 586"/>
                    <a:gd name="T70" fmla="*/ 2147483647 w 388"/>
                    <a:gd name="T71" fmla="*/ 2147483647 h 586"/>
                    <a:gd name="T72" fmla="*/ 2147483647 w 388"/>
                    <a:gd name="T73" fmla="*/ 2147483647 h 586"/>
                    <a:gd name="T74" fmla="*/ 2147483647 w 388"/>
                    <a:gd name="T75" fmla="*/ 2147483647 h 586"/>
                    <a:gd name="T76" fmla="*/ 2147483647 w 388"/>
                    <a:gd name="T77" fmla="*/ 2147483647 h 586"/>
                    <a:gd name="T78" fmla="*/ 2147483647 w 388"/>
                    <a:gd name="T79" fmla="*/ 2147483647 h 586"/>
                    <a:gd name="T80" fmla="*/ 2147483647 w 388"/>
                    <a:gd name="T81" fmla="*/ 2147483647 h 586"/>
                    <a:gd name="T82" fmla="*/ 2147483647 w 388"/>
                    <a:gd name="T83" fmla="*/ 2147483647 h 586"/>
                    <a:gd name="T84" fmla="*/ 2147483647 w 388"/>
                    <a:gd name="T85" fmla="*/ 2147483647 h 586"/>
                    <a:gd name="T86" fmla="*/ 2147483647 w 388"/>
                    <a:gd name="T87" fmla="*/ 2147483647 h 586"/>
                    <a:gd name="T88" fmla="*/ 2147483647 w 388"/>
                    <a:gd name="T89" fmla="*/ 2147483647 h 5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88"/>
                    <a:gd name="T136" fmla="*/ 0 h 586"/>
                    <a:gd name="T137" fmla="*/ 388 w 388"/>
                    <a:gd name="T138" fmla="*/ 586 h 58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88" h="586">
                      <a:moveTo>
                        <a:pt x="158" y="86"/>
                      </a:moveTo>
                      <a:lnTo>
                        <a:pt x="198" y="74"/>
                      </a:lnTo>
                      <a:lnTo>
                        <a:pt x="224" y="80"/>
                      </a:lnTo>
                      <a:lnTo>
                        <a:pt x="242" y="76"/>
                      </a:lnTo>
                      <a:lnTo>
                        <a:pt x="252" y="86"/>
                      </a:lnTo>
                      <a:lnTo>
                        <a:pt x="244" y="110"/>
                      </a:lnTo>
                      <a:lnTo>
                        <a:pt x="224" y="132"/>
                      </a:lnTo>
                      <a:lnTo>
                        <a:pt x="218" y="148"/>
                      </a:lnTo>
                      <a:lnTo>
                        <a:pt x="204" y="166"/>
                      </a:lnTo>
                      <a:lnTo>
                        <a:pt x="214" y="176"/>
                      </a:lnTo>
                      <a:lnTo>
                        <a:pt x="208" y="192"/>
                      </a:lnTo>
                      <a:lnTo>
                        <a:pt x="224" y="198"/>
                      </a:lnTo>
                      <a:lnTo>
                        <a:pt x="240" y="208"/>
                      </a:lnTo>
                      <a:lnTo>
                        <a:pt x="256" y="232"/>
                      </a:lnTo>
                      <a:lnTo>
                        <a:pt x="260" y="266"/>
                      </a:lnTo>
                      <a:lnTo>
                        <a:pt x="276" y="280"/>
                      </a:lnTo>
                      <a:lnTo>
                        <a:pt x="280" y="294"/>
                      </a:lnTo>
                      <a:lnTo>
                        <a:pt x="294" y="300"/>
                      </a:lnTo>
                      <a:lnTo>
                        <a:pt x="310" y="324"/>
                      </a:lnTo>
                      <a:lnTo>
                        <a:pt x="322" y="346"/>
                      </a:lnTo>
                      <a:lnTo>
                        <a:pt x="324" y="358"/>
                      </a:lnTo>
                      <a:lnTo>
                        <a:pt x="328" y="372"/>
                      </a:lnTo>
                      <a:lnTo>
                        <a:pt x="324" y="390"/>
                      </a:lnTo>
                      <a:lnTo>
                        <a:pt x="320" y="402"/>
                      </a:lnTo>
                      <a:lnTo>
                        <a:pt x="328" y="414"/>
                      </a:lnTo>
                      <a:lnTo>
                        <a:pt x="340" y="400"/>
                      </a:lnTo>
                      <a:lnTo>
                        <a:pt x="356" y="400"/>
                      </a:lnTo>
                      <a:lnTo>
                        <a:pt x="374" y="400"/>
                      </a:lnTo>
                      <a:lnTo>
                        <a:pt x="384" y="414"/>
                      </a:lnTo>
                      <a:lnTo>
                        <a:pt x="388" y="434"/>
                      </a:lnTo>
                      <a:lnTo>
                        <a:pt x="382" y="452"/>
                      </a:lnTo>
                      <a:lnTo>
                        <a:pt x="366" y="456"/>
                      </a:lnTo>
                      <a:lnTo>
                        <a:pt x="356" y="470"/>
                      </a:lnTo>
                      <a:lnTo>
                        <a:pt x="342" y="486"/>
                      </a:lnTo>
                      <a:lnTo>
                        <a:pt x="360" y="492"/>
                      </a:lnTo>
                      <a:lnTo>
                        <a:pt x="374" y="490"/>
                      </a:lnTo>
                      <a:lnTo>
                        <a:pt x="374" y="502"/>
                      </a:lnTo>
                      <a:lnTo>
                        <a:pt x="362" y="520"/>
                      </a:lnTo>
                      <a:lnTo>
                        <a:pt x="346" y="524"/>
                      </a:lnTo>
                      <a:lnTo>
                        <a:pt x="332" y="538"/>
                      </a:lnTo>
                      <a:lnTo>
                        <a:pt x="318" y="532"/>
                      </a:lnTo>
                      <a:lnTo>
                        <a:pt x="294" y="538"/>
                      </a:lnTo>
                      <a:lnTo>
                        <a:pt x="266" y="530"/>
                      </a:lnTo>
                      <a:lnTo>
                        <a:pt x="268" y="554"/>
                      </a:lnTo>
                      <a:lnTo>
                        <a:pt x="246" y="548"/>
                      </a:lnTo>
                      <a:lnTo>
                        <a:pt x="228" y="556"/>
                      </a:lnTo>
                      <a:lnTo>
                        <a:pt x="212" y="542"/>
                      </a:lnTo>
                      <a:lnTo>
                        <a:pt x="188" y="544"/>
                      </a:lnTo>
                      <a:lnTo>
                        <a:pt x="188" y="562"/>
                      </a:lnTo>
                      <a:lnTo>
                        <a:pt x="178" y="570"/>
                      </a:lnTo>
                      <a:lnTo>
                        <a:pt x="154" y="560"/>
                      </a:lnTo>
                      <a:lnTo>
                        <a:pt x="130" y="574"/>
                      </a:lnTo>
                      <a:lnTo>
                        <a:pt x="120" y="586"/>
                      </a:lnTo>
                      <a:lnTo>
                        <a:pt x="110" y="580"/>
                      </a:lnTo>
                      <a:lnTo>
                        <a:pt x="96" y="576"/>
                      </a:lnTo>
                      <a:lnTo>
                        <a:pt x="108" y="564"/>
                      </a:lnTo>
                      <a:lnTo>
                        <a:pt x="130" y="550"/>
                      </a:lnTo>
                      <a:lnTo>
                        <a:pt x="144" y="538"/>
                      </a:lnTo>
                      <a:lnTo>
                        <a:pt x="144" y="524"/>
                      </a:lnTo>
                      <a:lnTo>
                        <a:pt x="160" y="510"/>
                      </a:lnTo>
                      <a:lnTo>
                        <a:pt x="186" y="504"/>
                      </a:lnTo>
                      <a:lnTo>
                        <a:pt x="174" y="490"/>
                      </a:lnTo>
                      <a:lnTo>
                        <a:pt x="158" y="474"/>
                      </a:lnTo>
                      <a:lnTo>
                        <a:pt x="142" y="472"/>
                      </a:lnTo>
                      <a:lnTo>
                        <a:pt x="122" y="484"/>
                      </a:lnTo>
                      <a:lnTo>
                        <a:pt x="118" y="464"/>
                      </a:lnTo>
                      <a:lnTo>
                        <a:pt x="136" y="458"/>
                      </a:lnTo>
                      <a:lnTo>
                        <a:pt x="150" y="444"/>
                      </a:lnTo>
                      <a:lnTo>
                        <a:pt x="174" y="434"/>
                      </a:lnTo>
                      <a:lnTo>
                        <a:pt x="168" y="412"/>
                      </a:lnTo>
                      <a:lnTo>
                        <a:pt x="172" y="396"/>
                      </a:lnTo>
                      <a:lnTo>
                        <a:pt x="144" y="400"/>
                      </a:lnTo>
                      <a:lnTo>
                        <a:pt x="160" y="378"/>
                      </a:lnTo>
                      <a:lnTo>
                        <a:pt x="180" y="372"/>
                      </a:lnTo>
                      <a:lnTo>
                        <a:pt x="198" y="374"/>
                      </a:lnTo>
                      <a:lnTo>
                        <a:pt x="206" y="340"/>
                      </a:lnTo>
                      <a:lnTo>
                        <a:pt x="204" y="320"/>
                      </a:lnTo>
                      <a:lnTo>
                        <a:pt x="188" y="308"/>
                      </a:lnTo>
                      <a:lnTo>
                        <a:pt x="186" y="290"/>
                      </a:lnTo>
                      <a:lnTo>
                        <a:pt x="196" y="268"/>
                      </a:lnTo>
                      <a:lnTo>
                        <a:pt x="174" y="278"/>
                      </a:lnTo>
                      <a:lnTo>
                        <a:pt x="164" y="278"/>
                      </a:lnTo>
                      <a:lnTo>
                        <a:pt x="156" y="286"/>
                      </a:lnTo>
                      <a:lnTo>
                        <a:pt x="142" y="284"/>
                      </a:lnTo>
                      <a:lnTo>
                        <a:pt x="132" y="296"/>
                      </a:lnTo>
                      <a:lnTo>
                        <a:pt x="126" y="274"/>
                      </a:lnTo>
                      <a:lnTo>
                        <a:pt x="140" y="238"/>
                      </a:lnTo>
                      <a:lnTo>
                        <a:pt x="134" y="218"/>
                      </a:lnTo>
                      <a:lnTo>
                        <a:pt x="134" y="202"/>
                      </a:lnTo>
                      <a:lnTo>
                        <a:pt x="126" y="210"/>
                      </a:lnTo>
                      <a:lnTo>
                        <a:pt x="118" y="220"/>
                      </a:lnTo>
                      <a:lnTo>
                        <a:pt x="110" y="230"/>
                      </a:lnTo>
                      <a:lnTo>
                        <a:pt x="104" y="220"/>
                      </a:lnTo>
                      <a:lnTo>
                        <a:pt x="100" y="236"/>
                      </a:lnTo>
                      <a:lnTo>
                        <a:pt x="90" y="236"/>
                      </a:lnTo>
                      <a:lnTo>
                        <a:pt x="92" y="208"/>
                      </a:lnTo>
                      <a:lnTo>
                        <a:pt x="90" y="192"/>
                      </a:lnTo>
                      <a:lnTo>
                        <a:pt x="112" y="162"/>
                      </a:lnTo>
                      <a:lnTo>
                        <a:pt x="122" y="144"/>
                      </a:lnTo>
                      <a:lnTo>
                        <a:pt x="94" y="148"/>
                      </a:lnTo>
                      <a:lnTo>
                        <a:pt x="82" y="140"/>
                      </a:lnTo>
                      <a:lnTo>
                        <a:pt x="92" y="122"/>
                      </a:lnTo>
                      <a:lnTo>
                        <a:pt x="88" y="104"/>
                      </a:lnTo>
                      <a:lnTo>
                        <a:pt x="96" y="92"/>
                      </a:lnTo>
                      <a:lnTo>
                        <a:pt x="88" y="64"/>
                      </a:lnTo>
                      <a:lnTo>
                        <a:pt x="94" y="52"/>
                      </a:lnTo>
                      <a:lnTo>
                        <a:pt x="108" y="52"/>
                      </a:lnTo>
                      <a:lnTo>
                        <a:pt x="116" y="30"/>
                      </a:lnTo>
                      <a:lnTo>
                        <a:pt x="122" y="24"/>
                      </a:lnTo>
                      <a:lnTo>
                        <a:pt x="126" y="2"/>
                      </a:lnTo>
                      <a:lnTo>
                        <a:pt x="148" y="2"/>
                      </a:lnTo>
                      <a:lnTo>
                        <a:pt x="158" y="6"/>
                      </a:lnTo>
                      <a:lnTo>
                        <a:pt x="192" y="0"/>
                      </a:lnTo>
                      <a:lnTo>
                        <a:pt x="194" y="20"/>
                      </a:lnTo>
                      <a:lnTo>
                        <a:pt x="176" y="38"/>
                      </a:lnTo>
                      <a:lnTo>
                        <a:pt x="158" y="50"/>
                      </a:lnTo>
                      <a:lnTo>
                        <a:pt x="170" y="58"/>
                      </a:lnTo>
                      <a:lnTo>
                        <a:pt x="162" y="72"/>
                      </a:lnTo>
                      <a:lnTo>
                        <a:pt x="158" y="86"/>
                      </a:lnTo>
                      <a:close/>
                      <a:moveTo>
                        <a:pt x="36" y="252"/>
                      </a:moveTo>
                      <a:lnTo>
                        <a:pt x="22" y="264"/>
                      </a:lnTo>
                      <a:lnTo>
                        <a:pt x="16" y="278"/>
                      </a:lnTo>
                      <a:lnTo>
                        <a:pt x="4" y="288"/>
                      </a:lnTo>
                      <a:lnTo>
                        <a:pt x="0" y="304"/>
                      </a:lnTo>
                      <a:lnTo>
                        <a:pt x="2" y="318"/>
                      </a:lnTo>
                      <a:lnTo>
                        <a:pt x="28" y="316"/>
                      </a:lnTo>
                      <a:lnTo>
                        <a:pt x="40" y="304"/>
                      </a:lnTo>
                      <a:lnTo>
                        <a:pt x="54" y="316"/>
                      </a:lnTo>
                      <a:lnTo>
                        <a:pt x="68" y="318"/>
                      </a:lnTo>
                      <a:lnTo>
                        <a:pt x="82" y="314"/>
                      </a:lnTo>
                      <a:lnTo>
                        <a:pt x="94" y="296"/>
                      </a:lnTo>
                      <a:lnTo>
                        <a:pt x="94" y="286"/>
                      </a:lnTo>
                      <a:lnTo>
                        <a:pt x="84" y="280"/>
                      </a:lnTo>
                      <a:lnTo>
                        <a:pt x="84" y="268"/>
                      </a:lnTo>
                      <a:lnTo>
                        <a:pt x="78" y="250"/>
                      </a:lnTo>
                      <a:lnTo>
                        <a:pt x="62" y="250"/>
                      </a:lnTo>
                      <a:lnTo>
                        <a:pt x="36" y="2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2" name="USA Alabama">
                  <a:extLst>
                    <a:ext uri="{FF2B5EF4-FFF2-40B4-BE49-F238E27FC236}">
                      <a16:creationId xmlns="" xmlns:a16="http://schemas.microsoft.com/office/drawing/2014/main" id="{13586F18-074B-4B03-B4E3-7C57CE2A73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98688" y="3888105"/>
                  <a:ext cx="112713" cy="173038"/>
                </a:xfrm>
                <a:custGeom>
                  <a:avLst/>
                  <a:gdLst>
                    <a:gd name="T0" fmla="*/ 0 w 203"/>
                    <a:gd name="T1" fmla="*/ 0 h 307"/>
                    <a:gd name="T2" fmla="*/ 0 w 203"/>
                    <a:gd name="T3" fmla="*/ 0 h 307"/>
                    <a:gd name="T4" fmla="*/ 0 w 203"/>
                    <a:gd name="T5" fmla="*/ 0 h 307"/>
                    <a:gd name="T6" fmla="*/ 0 w 203"/>
                    <a:gd name="T7" fmla="*/ 0 h 307"/>
                    <a:gd name="T8" fmla="*/ 0 w 203"/>
                    <a:gd name="T9" fmla="*/ 0 h 307"/>
                    <a:gd name="T10" fmla="*/ 0 w 203"/>
                    <a:gd name="T11" fmla="*/ 0 h 307"/>
                    <a:gd name="T12" fmla="*/ 0 w 203"/>
                    <a:gd name="T13" fmla="*/ 0 h 307"/>
                    <a:gd name="T14" fmla="*/ 0 w 203"/>
                    <a:gd name="T15" fmla="*/ 0 h 307"/>
                    <a:gd name="T16" fmla="*/ 0 w 203"/>
                    <a:gd name="T17" fmla="*/ 0 h 307"/>
                    <a:gd name="T18" fmla="*/ 0 w 203"/>
                    <a:gd name="T19" fmla="*/ 0 h 307"/>
                    <a:gd name="T20" fmla="*/ 0 w 203"/>
                    <a:gd name="T21" fmla="*/ 0 h 307"/>
                    <a:gd name="T22" fmla="*/ 0 w 203"/>
                    <a:gd name="T23" fmla="*/ 0 h 307"/>
                    <a:gd name="T24" fmla="*/ 0 w 203"/>
                    <a:gd name="T25" fmla="*/ 0 h 307"/>
                    <a:gd name="T26" fmla="*/ 0 w 203"/>
                    <a:gd name="T27" fmla="*/ 0 h 307"/>
                    <a:gd name="T28" fmla="*/ 0 w 203"/>
                    <a:gd name="T29" fmla="*/ 0 h 307"/>
                    <a:gd name="T30" fmla="*/ 0 w 203"/>
                    <a:gd name="T31" fmla="*/ 0 h 307"/>
                    <a:gd name="T32" fmla="*/ 0 w 203"/>
                    <a:gd name="T33" fmla="*/ 0 h 307"/>
                    <a:gd name="T34" fmla="*/ 0 w 203"/>
                    <a:gd name="T35" fmla="*/ 0 h 307"/>
                    <a:gd name="T36" fmla="*/ 0 w 203"/>
                    <a:gd name="T37" fmla="*/ 0 h 307"/>
                    <a:gd name="T38" fmla="*/ 0 w 203"/>
                    <a:gd name="T39" fmla="*/ 0 h 307"/>
                    <a:gd name="T40" fmla="*/ 0 w 203"/>
                    <a:gd name="T41" fmla="*/ 0 h 307"/>
                    <a:gd name="T42" fmla="*/ 0 w 203"/>
                    <a:gd name="T43" fmla="*/ 0 h 307"/>
                    <a:gd name="T44" fmla="*/ 0 w 203"/>
                    <a:gd name="T45" fmla="*/ 0 h 307"/>
                    <a:gd name="T46" fmla="*/ 0 w 203"/>
                    <a:gd name="T47" fmla="*/ 0 h 307"/>
                    <a:gd name="T48" fmla="*/ 0 w 203"/>
                    <a:gd name="T49" fmla="*/ 0 h 307"/>
                    <a:gd name="T50" fmla="*/ 0 w 203"/>
                    <a:gd name="T51" fmla="*/ 0 h 307"/>
                    <a:gd name="T52" fmla="*/ 0 w 203"/>
                    <a:gd name="T53" fmla="*/ 0 h 307"/>
                    <a:gd name="T54" fmla="*/ 0 w 203"/>
                    <a:gd name="T55" fmla="*/ 0 h 307"/>
                    <a:gd name="T56" fmla="*/ 0 w 203"/>
                    <a:gd name="T57" fmla="*/ 0 h 307"/>
                    <a:gd name="T58" fmla="*/ 0 w 203"/>
                    <a:gd name="T59" fmla="*/ 0 h 307"/>
                    <a:gd name="T60" fmla="*/ 0 w 203"/>
                    <a:gd name="T61" fmla="*/ 0 h 307"/>
                    <a:gd name="T62" fmla="*/ 0 w 203"/>
                    <a:gd name="T63" fmla="*/ 0 h 307"/>
                    <a:gd name="T64" fmla="*/ 0 w 203"/>
                    <a:gd name="T65" fmla="*/ 0 h 30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3"/>
                    <a:gd name="T100" fmla="*/ 0 h 307"/>
                    <a:gd name="T101" fmla="*/ 203 w 203"/>
                    <a:gd name="T102" fmla="*/ 307 h 30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3" h="307">
                      <a:moveTo>
                        <a:pt x="203" y="250"/>
                      </a:moveTo>
                      <a:lnTo>
                        <a:pt x="203" y="243"/>
                      </a:lnTo>
                      <a:lnTo>
                        <a:pt x="194" y="234"/>
                      </a:lnTo>
                      <a:lnTo>
                        <a:pt x="196" y="222"/>
                      </a:lnTo>
                      <a:lnTo>
                        <a:pt x="189" y="208"/>
                      </a:lnTo>
                      <a:lnTo>
                        <a:pt x="189" y="194"/>
                      </a:lnTo>
                      <a:lnTo>
                        <a:pt x="194" y="179"/>
                      </a:lnTo>
                      <a:lnTo>
                        <a:pt x="198" y="170"/>
                      </a:lnTo>
                      <a:lnTo>
                        <a:pt x="194" y="165"/>
                      </a:lnTo>
                      <a:lnTo>
                        <a:pt x="194" y="158"/>
                      </a:lnTo>
                      <a:lnTo>
                        <a:pt x="184" y="144"/>
                      </a:lnTo>
                      <a:lnTo>
                        <a:pt x="175" y="123"/>
                      </a:lnTo>
                      <a:lnTo>
                        <a:pt x="139" y="0"/>
                      </a:lnTo>
                      <a:lnTo>
                        <a:pt x="0" y="9"/>
                      </a:lnTo>
                      <a:lnTo>
                        <a:pt x="5" y="16"/>
                      </a:lnTo>
                      <a:lnTo>
                        <a:pt x="0" y="215"/>
                      </a:lnTo>
                      <a:lnTo>
                        <a:pt x="12" y="307"/>
                      </a:lnTo>
                      <a:lnTo>
                        <a:pt x="19" y="302"/>
                      </a:lnTo>
                      <a:lnTo>
                        <a:pt x="28" y="305"/>
                      </a:lnTo>
                      <a:lnTo>
                        <a:pt x="31" y="293"/>
                      </a:lnTo>
                      <a:lnTo>
                        <a:pt x="35" y="281"/>
                      </a:lnTo>
                      <a:lnTo>
                        <a:pt x="42" y="286"/>
                      </a:lnTo>
                      <a:lnTo>
                        <a:pt x="42" y="298"/>
                      </a:lnTo>
                      <a:lnTo>
                        <a:pt x="47" y="307"/>
                      </a:lnTo>
                      <a:lnTo>
                        <a:pt x="57" y="307"/>
                      </a:lnTo>
                      <a:lnTo>
                        <a:pt x="68" y="300"/>
                      </a:lnTo>
                      <a:lnTo>
                        <a:pt x="71" y="295"/>
                      </a:lnTo>
                      <a:lnTo>
                        <a:pt x="66" y="290"/>
                      </a:lnTo>
                      <a:lnTo>
                        <a:pt x="68" y="283"/>
                      </a:lnTo>
                      <a:lnTo>
                        <a:pt x="59" y="279"/>
                      </a:lnTo>
                      <a:lnTo>
                        <a:pt x="57" y="269"/>
                      </a:lnTo>
                      <a:lnTo>
                        <a:pt x="59" y="260"/>
                      </a:lnTo>
                      <a:lnTo>
                        <a:pt x="203" y="2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3" name="USA Alaska">
                  <a:extLst>
                    <a:ext uri="{FF2B5EF4-FFF2-40B4-BE49-F238E27FC236}">
                      <a16:creationId xmlns="" xmlns:a16="http://schemas.microsoft.com/office/drawing/2014/main" id="{B159A826-710B-424F-A697-D8DE555D6B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42875" y="2200592"/>
                  <a:ext cx="965200" cy="1008063"/>
                </a:xfrm>
                <a:custGeom>
                  <a:avLst/>
                  <a:gdLst>
                    <a:gd name="T0" fmla="*/ 2 w 732"/>
                    <a:gd name="T1" fmla="*/ 3 h 762"/>
                    <a:gd name="T2" fmla="*/ 2 w 732"/>
                    <a:gd name="T3" fmla="*/ 3 h 762"/>
                    <a:gd name="T4" fmla="*/ 2 w 732"/>
                    <a:gd name="T5" fmla="*/ 3 h 762"/>
                    <a:gd name="T6" fmla="*/ 2 w 732"/>
                    <a:gd name="T7" fmla="*/ 3 h 762"/>
                    <a:gd name="T8" fmla="*/ 2 w 732"/>
                    <a:gd name="T9" fmla="*/ 3 h 762"/>
                    <a:gd name="T10" fmla="*/ 2 w 732"/>
                    <a:gd name="T11" fmla="*/ 3 h 762"/>
                    <a:gd name="T12" fmla="*/ 2 w 732"/>
                    <a:gd name="T13" fmla="*/ 3 h 762"/>
                    <a:gd name="T14" fmla="*/ 2 w 732"/>
                    <a:gd name="T15" fmla="*/ 3 h 762"/>
                    <a:gd name="T16" fmla="*/ 2 w 732"/>
                    <a:gd name="T17" fmla="*/ 3 h 762"/>
                    <a:gd name="T18" fmla="*/ 2 w 732"/>
                    <a:gd name="T19" fmla="*/ 3 h 762"/>
                    <a:gd name="T20" fmla="*/ 2 w 732"/>
                    <a:gd name="T21" fmla="*/ 3 h 762"/>
                    <a:gd name="T22" fmla="*/ 2 w 732"/>
                    <a:gd name="T23" fmla="*/ 3 h 762"/>
                    <a:gd name="T24" fmla="*/ 2 w 732"/>
                    <a:gd name="T25" fmla="*/ 3 h 762"/>
                    <a:gd name="T26" fmla="*/ 2 w 732"/>
                    <a:gd name="T27" fmla="*/ 3 h 762"/>
                    <a:gd name="T28" fmla="*/ 2 w 732"/>
                    <a:gd name="T29" fmla="*/ 3 h 762"/>
                    <a:gd name="T30" fmla="*/ 2 w 732"/>
                    <a:gd name="T31" fmla="*/ 3 h 762"/>
                    <a:gd name="T32" fmla="*/ 2 w 732"/>
                    <a:gd name="T33" fmla="*/ 3 h 762"/>
                    <a:gd name="T34" fmla="*/ 2 w 732"/>
                    <a:gd name="T35" fmla="*/ 3 h 762"/>
                    <a:gd name="T36" fmla="*/ 2 w 732"/>
                    <a:gd name="T37" fmla="*/ 3 h 762"/>
                    <a:gd name="T38" fmla="*/ 2 w 732"/>
                    <a:gd name="T39" fmla="*/ 3 h 762"/>
                    <a:gd name="T40" fmla="*/ 2 w 732"/>
                    <a:gd name="T41" fmla="*/ 2 h 762"/>
                    <a:gd name="T42" fmla="*/ 2 w 732"/>
                    <a:gd name="T43" fmla="*/ 2 h 762"/>
                    <a:gd name="T44" fmla="*/ 2 w 732"/>
                    <a:gd name="T45" fmla="*/ 2 h 762"/>
                    <a:gd name="T46" fmla="*/ 2 w 732"/>
                    <a:gd name="T47" fmla="*/ 2 h 762"/>
                    <a:gd name="T48" fmla="*/ 2 w 732"/>
                    <a:gd name="T49" fmla="*/ 2 h 762"/>
                    <a:gd name="T50" fmla="*/ 2 w 732"/>
                    <a:gd name="T51" fmla="*/ 2 h 762"/>
                    <a:gd name="T52" fmla="*/ 2 w 732"/>
                    <a:gd name="T53" fmla="*/ 2 h 762"/>
                    <a:gd name="T54" fmla="*/ 2 w 732"/>
                    <a:gd name="T55" fmla="*/ 2 h 762"/>
                    <a:gd name="T56" fmla="*/ 2 w 732"/>
                    <a:gd name="T57" fmla="*/ 2 h 762"/>
                    <a:gd name="T58" fmla="*/ 2 w 732"/>
                    <a:gd name="T59" fmla="*/ 2 h 762"/>
                    <a:gd name="T60" fmla="*/ 2 w 732"/>
                    <a:gd name="T61" fmla="*/ 2 h 762"/>
                    <a:gd name="T62" fmla="*/ 2 w 732"/>
                    <a:gd name="T63" fmla="*/ 2 h 762"/>
                    <a:gd name="T64" fmla="*/ 2 w 732"/>
                    <a:gd name="T65" fmla="*/ 2 h 762"/>
                    <a:gd name="T66" fmla="*/ 2 w 732"/>
                    <a:gd name="T67" fmla="*/ 2 h 762"/>
                    <a:gd name="T68" fmla="*/ 2 w 732"/>
                    <a:gd name="T69" fmla="*/ 2 h 762"/>
                    <a:gd name="T70" fmla="*/ 2 w 732"/>
                    <a:gd name="T71" fmla="*/ 2 h 762"/>
                    <a:gd name="T72" fmla="*/ 2 w 732"/>
                    <a:gd name="T73" fmla="*/ 2 h 762"/>
                    <a:gd name="T74" fmla="*/ 2 w 732"/>
                    <a:gd name="T75" fmla="*/ 3 h 762"/>
                    <a:gd name="T76" fmla="*/ 2 w 732"/>
                    <a:gd name="T77" fmla="*/ 3 h 762"/>
                    <a:gd name="T78" fmla="*/ 2 w 732"/>
                    <a:gd name="T79" fmla="*/ 3 h 762"/>
                    <a:gd name="T80" fmla="*/ 2 w 732"/>
                    <a:gd name="T81" fmla="*/ 3 h 762"/>
                    <a:gd name="T82" fmla="*/ 2 w 732"/>
                    <a:gd name="T83" fmla="*/ 3 h 762"/>
                    <a:gd name="T84" fmla="*/ 2 w 732"/>
                    <a:gd name="T85" fmla="*/ 3 h 762"/>
                    <a:gd name="T86" fmla="*/ 2 w 732"/>
                    <a:gd name="T87" fmla="*/ 3 h 762"/>
                    <a:gd name="T88" fmla="*/ 2 w 732"/>
                    <a:gd name="T89" fmla="*/ 3 h 762"/>
                    <a:gd name="T90" fmla="*/ 2 w 732"/>
                    <a:gd name="T91" fmla="*/ 3 h 762"/>
                    <a:gd name="T92" fmla="*/ 2 w 732"/>
                    <a:gd name="T93" fmla="*/ 3 h 762"/>
                    <a:gd name="T94" fmla="*/ 2 w 732"/>
                    <a:gd name="T95" fmla="*/ 3 h 762"/>
                    <a:gd name="T96" fmla="*/ 2 w 732"/>
                    <a:gd name="T97" fmla="*/ 3 h 762"/>
                    <a:gd name="T98" fmla="*/ 2 w 732"/>
                    <a:gd name="T99" fmla="*/ 2 h 762"/>
                    <a:gd name="T100" fmla="*/ 2 w 732"/>
                    <a:gd name="T101" fmla="*/ 3 h 762"/>
                    <a:gd name="T102" fmla="*/ 2 w 732"/>
                    <a:gd name="T103" fmla="*/ 3 h 762"/>
                    <a:gd name="T104" fmla="*/ 2 w 732"/>
                    <a:gd name="T105" fmla="*/ 3 h 762"/>
                    <a:gd name="T106" fmla="*/ 2 w 732"/>
                    <a:gd name="T107" fmla="*/ 2 h 762"/>
                    <a:gd name="T108" fmla="*/ 2 w 732"/>
                    <a:gd name="T109" fmla="*/ 3 h 762"/>
                    <a:gd name="T110" fmla="*/ 2 w 732"/>
                    <a:gd name="T111" fmla="*/ 3 h 762"/>
                    <a:gd name="T112" fmla="*/ 2 w 732"/>
                    <a:gd name="T113" fmla="*/ 3 h 762"/>
                    <a:gd name="T114" fmla="*/ 2 w 732"/>
                    <a:gd name="T115" fmla="*/ 3 h 762"/>
                    <a:gd name="T116" fmla="*/ 2 w 732"/>
                    <a:gd name="T117" fmla="*/ 3 h 762"/>
                    <a:gd name="T118" fmla="*/ 2 w 732"/>
                    <a:gd name="T119" fmla="*/ 3 h 762"/>
                    <a:gd name="T120" fmla="*/ 2 w 732"/>
                    <a:gd name="T121" fmla="*/ 3 h 762"/>
                    <a:gd name="T122" fmla="*/ 2 w 732"/>
                    <a:gd name="T123" fmla="*/ 3 h 762"/>
                    <a:gd name="T124" fmla="*/ 2 w 732"/>
                    <a:gd name="T125" fmla="*/ 3 h 7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32"/>
                    <a:gd name="T190" fmla="*/ 0 h 762"/>
                    <a:gd name="T191" fmla="*/ 732 w 732"/>
                    <a:gd name="T192" fmla="*/ 762 h 7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32" h="762">
                      <a:moveTo>
                        <a:pt x="288" y="622"/>
                      </a:moveTo>
                      <a:cubicBezTo>
                        <a:pt x="284" y="617"/>
                        <a:pt x="284" y="617"/>
                        <a:pt x="284" y="617"/>
                      </a:cubicBezTo>
                      <a:cubicBezTo>
                        <a:pt x="269" y="625"/>
                        <a:pt x="269" y="625"/>
                        <a:pt x="269" y="625"/>
                      </a:cubicBezTo>
                      <a:cubicBezTo>
                        <a:pt x="268" y="639"/>
                        <a:pt x="268" y="639"/>
                        <a:pt x="268" y="639"/>
                      </a:cubicBezTo>
                      <a:cubicBezTo>
                        <a:pt x="279" y="648"/>
                        <a:pt x="279" y="648"/>
                        <a:pt x="279" y="648"/>
                      </a:cubicBezTo>
                      <a:cubicBezTo>
                        <a:pt x="280" y="639"/>
                        <a:pt x="280" y="639"/>
                        <a:pt x="280" y="639"/>
                      </a:cubicBezTo>
                      <a:cubicBezTo>
                        <a:pt x="290" y="636"/>
                        <a:pt x="290" y="636"/>
                        <a:pt x="290" y="636"/>
                      </a:cubicBezTo>
                      <a:cubicBezTo>
                        <a:pt x="285" y="650"/>
                        <a:pt x="285" y="650"/>
                        <a:pt x="285" y="650"/>
                      </a:cubicBezTo>
                      <a:cubicBezTo>
                        <a:pt x="290" y="650"/>
                        <a:pt x="290" y="650"/>
                        <a:pt x="290" y="650"/>
                      </a:cubicBezTo>
                      <a:cubicBezTo>
                        <a:pt x="295" y="640"/>
                        <a:pt x="295" y="640"/>
                        <a:pt x="295" y="640"/>
                      </a:cubicBezTo>
                      <a:cubicBezTo>
                        <a:pt x="306" y="638"/>
                        <a:pt x="306" y="638"/>
                        <a:pt x="306" y="638"/>
                      </a:cubicBezTo>
                      <a:cubicBezTo>
                        <a:pt x="308" y="633"/>
                        <a:pt x="308" y="633"/>
                        <a:pt x="308" y="633"/>
                      </a:cubicBezTo>
                      <a:cubicBezTo>
                        <a:pt x="307" y="629"/>
                        <a:pt x="307" y="629"/>
                        <a:pt x="307" y="629"/>
                      </a:cubicBezTo>
                      <a:cubicBezTo>
                        <a:pt x="317" y="625"/>
                        <a:pt x="317" y="625"/>
                        <a:pt x="317" y="625"/>
                      </a:cubicBezTo>
                      <a:cubicBezTo>
                        <a:pt x="308" y="617"/>
                        <a:pt x="308" y="617"/>
                        <a:pt x="308" y="617"/>
                      </a:cubicBezTo>
                      <a:cubicBezTo>
                        <a:pt x="317" y="617"/>
                        <a:pt x="317" y="617"/>
                        <a:pt x="317" y="617"/>
                      </a:cubicBezTo>
                      <a:cubicBezTo>
                        <a:pt x="324" y="611"/>
                        <a:pt x="324" y="611"/>
                        <a:pt x="324" y="611"/>
                      </a:cubicBezTo>
                      <a:cubicBezTo>
                        <a:pt x="320" y="603"/>
                        <a:pt x="320" y="603"/>
                        <a:pt x="320" y="603"/>
                      </a:cubicBezTo>
                      <a:cubicBezTo>
                        <a:pt x="310" y="609"/>
                        <a:pt x="310" y="609"/>
                        <a:pt x="310" y="609"/>
                      </a:cubicBezTo>
                      <a:cubicBezTo>
                        <a:pt x="308" y="603"/>
                        <a:pt x="308" y="603"/>
                        <a:pt x="308" y="603"/>
                      </a:cubicBezTo>
                      <a:cubicBezTo>
                        <a:pt x="302" y="610"/>
                        <a:pt x="302" y="610"/>
                        <a:pt x="302" y="610"/>
                      </a:cubicBezTo>
                      <a:cubicBezTo>
                        <a:pt x="300" y="603"/>
                        <a:pt x="300" y="603"/>
                        <a:pt x="300" y="603"/>
                      </a:cubicBezTo>
                      <a:cubicBezTo>
                        <a:pt x="286" y="611"/>
                        <a:pt x="286" y="611"/>
                        <a:pt x="286" y="611"/>
                      </a:cubicBezTo>
                      <a:lnTo>
                        <a:pt x="288" y="622"/>
                      </a:lnTo>
                      <a:close/>
                      <a:moveTo>
                        <a:pt x="70" y="728"/>
                      </a:moveTo>
                      <a:cubicBezTo>
                        <a:pt x="83" y="726"/>
                        <a:pt x="83" y="726"/>
                        <a:pt x="83" y="726"/>
                      </a:cubicBezTo>
                      <a:cubicBezTo>
                        <a:pt x="83" y="721"/>
                        <a:pt x="83" y="721"/>
                        <a:pt x="83" y="721"/>
                      </a:cubicBezTo>
                      <a:cubicBezTo>
                        <a:pt x="99" y="717"/>
                        <a:pt x="99" y="717"/>
                        <a:pt x="99" y="717"/>
                      </a:cubicBezTo>
                      <a:cubicBezTo>
                        <a:pt x="99" y="711"/>
                        <a:pt x="99" y="711"/>
                        <a:pt x="99" y="711"/>
                      </a:cubicBezTo>
                      <a:cubicBezTo>
                        <a:pt x="96" y="704"/>
                        <a:pt x="96" y="704"/>
                        <a:pt x="96" y="704"/>
                      </a:cubicBezTo>
                      <a:cubicBezTo>
                        <a:pt x="79" y="703"/>
                        <a:pt x="79" y="703"/>
                        <a:pt x="79" y="703"/>
                      </a:cubicBezTo>
                      <a:cubicBezTo>
                        <a:pt x="72" y="719"/>
                        <a:pt x="72" y="719"/>
                        <a:pt x="72" y="719"/>
                      </a:cubicBezTo>
                      <a:cubicBezTo>
                        <a:pt x="67" y="720"/>
                        <a:pt x="67" y="720"/>
                        <a:pt x="67" y="720"/>
                      </a:cubicBezTo>
                      <a:lnTo>
                        <a:pt x="70" y="728"/>
                      </a:lnTo>
                      <a:close/>
                      <a:moveTo>
                        <a:pt x="11" y="762"/>
                      </a:moveTo>
                      <a:cubicBezTo>
                        <a:pt x="22" y="756"/>
                        <a:pt x="22" y="756"/>
                        <a:pt x="22" y="756"/>
                      </a:cubicBezTo>
                      <a:cubicBezTo>
                        <a:pt x="40" y="754"/>
                        <a:pt x="40" y="754"/>
                        <a:pt x="40" y="754"/>
                      </a:cubicBezTo>
                      <a:cubicBezTo>
                        <a:pt x="45" y="744"/>
                        <a:pt x="45" y="744"/>
                        <a:pt x="45" y="744"/>
                      </a:cubicBezTo>
                      <a:cubicBezTo>
                        <a:pt x="46" y="733"/>
                        <a:pt x="46" y="733"/>
                        <a:pt x="46" y="733"/>
                      </a:cubicBezTo>
                      <a:cubicBezTo>
                        <a:pt x="34" y="739"/>
                        <a:pt x="34" y="739"/>
                        <a:pt x="34" y="739"/>
                      </a:cubicBezTo>
                      <a:cubicBezTo>
                        <a:pt x="33" y="736"/>
                        <a:pt x="33" y="736"/>
                        <a:pt x="33" y="736"/>
                      </a:cubicBezTo>
                      <a:cubicBezTo>
                        <a:pt x="23" y="738"/>
                        <a:pt x="23" y="738"/>
                        <a:pt x="23" y="738"/>
                      </a:cubicBezTo>
                      <a:cubicBezTo>
                        <a:pt x="33" y="746"/>
                        <a:pt x="33" y="746"/>
                        <a:pt x="33" y="746"/>
                      </a:cubicBezTo>
                      <a:cubicBezTo>
                        <a:pt x="12" y="758"/>
                        <a:pt x="12" y="758"/>
                        <a:pt x="12" y="758"/>
                      </a:cubicBezTo>
                      <a:lnTo>
                        <a:pt x="11" y="762"/>
                      </a:lnTo>
                      <a:close/>
                      <a:moveTo>
                        <a:pt x="23" y="522"/>
                      </a:moveTo>
                      <a:cubicBezTo>
                        <a:pt x="29" y="522"/>
                        <a:pt x="29" y="522"/>
                        <a:pt x="29" y="522"/>
                      </a:cubicBezTo>
                      <a:cubicBezTo>
                        <a:pt x="36" y="529"/>
                        <a:pt x="36" y="529"/>
                        <a:pt x="36" y="529"/>
                      </a:cubicBezTo>
                      <a:cubicBezTo>
                        <a:pt x="45" y="529"/>
                        <a:pt x="45" y="529"/>
                        <a:pt x="45" y="529"/>
                      </a:cubicBezTo>
                      <a:cubicBezTo>
                        <a:pt x="48" y="510"/>
                        <a:pt x="48" y="510"/>
                        <a:pt x="48" y="510"/>
                      </a:cubicBezTo>
                      <a:cubicBezTo>
                        <a:pt x="37" y="504"/>
                        <a:pt x="37" y="504"/>
                        <a:pt x="37" y="504"/>
                      </a:cubicBezTo>
                      <a:cubicBezTo>
                        <a:pt x="30" y="511"/>
                        <a:pt x="30" y="511"/>
                        <a:pt x="30" y="511"/>
                      </a:cubicBezTo>
                      <a:cubicBezTo>
                        <a:pt x="17" y="512"/>
                        <a:pt x="17" y="512"/>
                        <a:pt x="17" y="512"/>
                      </a:cubicBezTo>
                      <a:lnTo>
                        <a:pt x="23" y="522"/>
                      </a:lnTo>
                      <a:close/>
                      <a:moveTo>
                        <a:pt x="610" y="601"/>
                      </a:moveTo>
                      <a:cubicBezTo>
                        <a:pt x="618" y="606"/>
                        <a:pt x="618" y="606"/>
                        <a:pt x="618" y="606"/>
                      </a:cubicBezTo>
                      <a:cubicBezTo>
                        <a:pt x="625" y="617"/>
                        <a:pt x="625" y="617"/>
                        <a:pt x="625" y="617"/>
                      </a:cubicBezTo>
                      <a:cubicBezTo>
                        <a:pt x="629" y="610"/>
                        <a:pt x="629" y="610"/>
                        <a:pt x="629" y="610"/>
                      </a:cubicBezTo>
                      <a:cubicBezTo>
                        <a:pt x="640" y="617"/>
                        <a:pt x="640" y="617"/>
                        <a:pt x="640" y="617"/>
                      </a:cubicBezTo>
                      <a:cubicBezTo>
                        <a:pt x="644" y="612"/>
                        <a:pt x="644" y="612"/>
                        <a:pt x="644" y="612"/>
                      </a:cubicBezTo>
                      <a:cubicBezTo>
                        <a:pt x="632" y="602"/>
                        <a:pt x="632" y="602"/>
                        <a:pt x="632" y="602"/>
                      </a:cubicBezTo>
                      <a:cubicBezTo>
                        <a:pt x="641" y="598"/>
                        <a:pt x="641" y="598"/>
                        <a:pt x="641" y="598"/>
                      </a:cubicBezTo>
                      <a:cubicBezTo>
                        <a:pt x="626" y="590"/>
                        <a:pt x="626" y="590"/>
                        <a:pt x="626" y="590"/>
                      </a:cubicBezTo>
                      <a:cubicBezTo>
                        <a:pt x="616" y="590"/>
                        <a:pt x="616" y="590"/>
                        <a:pt x="616" y="590"/>
                      </a:cubicBezTo>
                      <a:lnTo>
                        <a:pt x="610" y="601"/>
                      </a:lnTo>
                      <a:close/>
                      <a:moveTo>
                        <a:pt x="640" y="589"/>
                      </a:moveTo>
                      <a:cubicBezTo>
                        <a:pt x="649" y="600"/>
                        <a:pt x="649" y="600"/>
                        <a:pt x="649" y="600"/>
                      </a:cubicBezTo>
                      <a:cubicBezTo>
                        <a:pt x="649" y="626"/>
                        <a:pt x="649" y="626"/>
                        <a:pt x="649" y="626"/>
                      </a:cubicBezTo>
                      <a:cubicBezTo>
                        <a:pt x="659" y="615"/>
                        <a:pt x="659" y="615"/>
                        <a:pt x="659" y="615"/>
                      </a:cubicBezTo>
                      <a:cubicBezTo>
                        <a:pt x="660" y="608"/>
                        <a:pt x="660" y="608"/>
                        <a:pt x="660" y="608"/>
                      </a:cubicBezTo>
                      <a:cubicBezTo>
                        <a:pt x="656" y="595"/>
                        <a:pt x="656" y="595"/>
                        <a:pt x="656" y="595"/>
                      </a:cubicBezTo>
                      <a:cubicBezTo>
                        <a:pt x="642" y="588"/>
                        <a:pt x="642" y="588"/>
                        <a:pt x="642" y="588"/>
                      </a:cubicBezTo>
                      <a:lnTo>
                        <a:pt x="640" y="589"/>
                      </a:lnTo>
                      <a:close/>
                      <a:moveTo>
                        <a:pt x="662" y="637"/>
                      </a:moveTo>
                      <a:cubicBezTo>
                        <a:pt x="667" y="641"/>
                        <a:pt x="667" y="641"/>
                        <a:pt x="667" y="641"/>
                      </a:cubicBezTo>
                      <a:cubicBezTo>
                        <a:pt x="667" y="650"/>
                        <a:pt x="667" y="650"/>
                        <a:pt x="667" y="650"/>
                      </a:cubicBezTo>
                      <a:cubicBezTo>
                        <a:pt x="677" y="649"/>
                        <a:pt x="677" y="649"/>
                        <a:pt x="677" y="649"/>
                      </a:cubicBezTo>
                      <a:cubicBezTo>
                        <a:pt x="684" y="646"/>
                        <a:pt x="684" y="646"/>
                        <a:pt x="684" y="646"/>
                      </a:cubicBezTo>
                      <a:cubicBezTo>
                        <a:pt x="673" y="634"/>
                        <a:pt x="673" y="634"/>
                        <a:pt x="673" y="634"/>
                      </a:cubicBezTo>
                      <a:cubicBezTo>
                        <a:pt x="664" y="631"/>
                        <a:pt x="664" y="631"/>
                        <a:pt x="664" y="631"/>
                      </a:cubicBezTo>
                      <a:lnTo>
                        <a:pt x="662" y="637"/>
                      </a:lnTo>
                      <a:close/>
                      <a:moveTo>
                        <a:pt x="630" y="623"/>
                      </a:moveTo>
                      <a:cubicBezTo>
                        <a:pt x="635" y="632"/>
                        <a:pt x="635" y="632"/>
                        <a:pt x="635" y="632"/>
                      </a:cubicBezTo>
                      <a:cubicBezTo>
                        <a:pt x="635" y="642"/>
                        <a:pt x="635" y="642"/>
                        <a:pt x="635" y="642"/>
                      </a:cubicBezTo>
                      <a:cubicBezTo>
                        <a:pt x="646" y="657"/>
                        <a:pt x="646" y="657"/>
                        <a:pt x="646" y="657"/>
                      </a:cubicBezTo>
                      <a:cubicBezTo>
                        <a:pt x="646" y="631"/>
                        <a:pt x="646" y="631"/>
                        <a:pt x="646" y="631"/>
                      </a:cubicBezTo>
                      <a:cubicBezTo>
                        <a:pt x="638" y="624"/>
                        <a:pt x="638" y="624"/>
                        <a:pt x="638" y="624"/>
                      </a:cubicBezTo>
                      <a:cubicBezTo>
                        <a:pt x="634" y="618"/>
                        <a:pt x="634" y="618"/>
                        <a:pt x="634" y="618"/>
                      </a:cubicBezTo>
                      <a:lnTo>
                        <a:pt x="630" y="623"/>
                      </a:lnTo>
                      <a:close/>
                      <a:moveTo>
                        <a:pt x="656" y="647"/>
                      </a:moveTo>
                      <a:cubicBezTo>
                        <a:pt x="652" y="657"/>
                        <a:pt x="652" y="657"/>
                        <a:pt x="652" y="657"/>
                      </a:cubicBezTo>
                      <a:cubicBezTo>
                        <a:pt x="658" y="663"/>
                        <a:pt x="658" y="663"/>
                        <a:pt x="658" y="663"/>
                      </a:cubicBezTo>
                      <a:cubicBezTo>
                        <a:pt x="661" y="643"/>
                        <a:pt x="661" y="643"/>
                        <a:pt x="661" y="643"/>
                      </a:cubicBezTo>
                      <a:cubicBezTo>
                        <a:pt x="658" y="633"/>
                        <a:pt x="658" y="633"/>
                        <a:pt x="658" y="633"/>
                      </a:cubicBezTo>
                      <a:cubicBezTo>
                        <a:pt x="650" y="636"/>
                        <a:pt x="650" y="636"/>
                        <a:pt x="650" y="636"/>
                      </a:cubicBezTo>
                      <a:lnTo>
                        <a:pt x="656" y="647"/>
                      </a:lnTo>
                      <a:close/>
                      <a:moveTo>
                        <a:pt x="672" y="672"/>
                      </a:moveTo>
                      <a:cubicBezTo>
                        <a:pt x="673" y="683"/>
                        <a:pt x="673" y="683"/>
                        <a:pt x="673" y="683"/>
                      </a:cubicBezTo>
                      <a:cubicBezTo>
                        <a:pt x="681" y="701"/>
                        <a:pt x="681" y="701"/>
                        <a:pt x="681" y="701"/>
                      </a:cubicBezTo>
                      <a:cubicBezTo>
                        <a:pt x="690" y="686"/>
                        <a:pt x="690" y="686"/>
                        <a:pt x="690" y="686"/>
                      </a:cubicBezTo>
                      <a:cubicBezTo>
                        <a:pt x="682" y="671"/>
                        <a:pt x="682" y="671"/>
                        <a:pt x="682" y="671"/>
                      </a:cubicBezTo>
                      <a:cubicBezTo>
                        <a:pt x="676" y="669"/>
                        <a:pt x="676" y="669"/>
                        <a:pt x="676" y="669"/>
                      </a:cubicBezTo>
                      <a:cubicBezTo>
                        <a:pt x="676" y="662"/>
                        <a:pt x="676" y="662"/>
                        <a:pt x="676" y="662"/>
                      </a:cubicBezTo>
                      <a:cubicBezTo>
                        <a:pt x="668" y="656"/>
                        <a:pt x="668" y="656"/>
                        <a:pt x="668" y="656"/>
                      </a:cubicBezTo>
                      <a:cubicBezTo>
                        <a:pt x="663" y="668"/>
                        <a:pt x="663" y="668"/>
                        <a:pt x="663" y="668"/>
                      </a:cubicBezTo>
                      <a:lnTo>
                        <a:pt x="672" y="672"/>
                      </a:lnTo>
                      <a:close/>
                      <a:moveTo>
                        <a:pt x="724" y="705"/>
                      </a:moveTo>
                      <a:cubicBezTo>
                        <a:pt x="732" y="690"/>
                        <a:pt x="732" y="690"/>
                        <a:pt x="732" y="690"/>
                      </a:cubicBezTo>
                      <a:cubicBezTo>
                        <a:pt x="724" y="670"/>
                        <a:pt x="724" y="670"/>
                        <a:pt x="724" y="670"/>
                      </a:cubicBezTo>
                      <a:cubicBezTo>
                        <a:pt x="717" y="655"/>
                        <a:pt x="717" y="655"/>
                        <a:pt x="717" y="655"/>
                      </a:cubicBezTo>
                      <a:cubicBezTo>
                        <a:pt x="697" y="647"/>
                        <a:pt x="697" y="647"/>
                        <a:pt x="697" y="647"/>
                      </a:cubicBezTo>
                      <a:cubicBezTo>
                        <a:pt x="684" y="620"/>
                        <a:pt x="684" y="620"/>
                        <a:pt x="684" y="620"/>
                      </a:cubicBezTo>
                      <a:cubicBezTo>
                        <a:pt x="644" y="552"/>
                        <a:pt x="644" y="552"/>
                        <a:pt x="644" y="552"/>
                      </a:cubicBezTo>
                      <a:cubicBezTo>
                        <a:pt x="634" y="534"/>
                        <a:pt x="634" y="534"/>
                        <a:pt x="634" y="534"/>
                      </a:cubicBezTo>
                      <a:cubicBezTo>
                        <a:pt x="611" y="532"/>
                        <a:pt x="611" y="532"/>
                        <a:pt x="611" y="532"/>
                      </a:cubicBezTo>
                      <a:cubicBezTo>
                        <a:pt x="591" y="555"/>
                        <a:pt x="591" y="555"/>
                        <a:pt x="591" y="555"/>
                      </a:cubicBezTo>
                      <a:cubicBezTo>
                        <a:pt x="566" y="522"/>
                        <a:pt x="566" y="522"/>
                        <a:pt x="566" y="522"/>
                      </a:cubicBezTo>
                      <a:cubicBezTo>
                        <a:pt x="559" y="519"/>
                        <a:pt x="559" y="519"/>
                        <a:pt x="559" y="519"/>
                      </a:cubicBezTo>
                      <a:cubicBezTo>
                        <a:pt x="554" y="509"/>
                        <a:pt x="554" y="509"/>
                        <a:pt x="554" y="509"/>
                      </a:cubicBezTo>
                      <a:cubicBezTo>
                        <a:pt x="529" y="512"/>
                        <a:pt x="529" y="512"/>
                        <a:pt x="529" y="512"/>
                      </a:cubicBezTo>
                      <a:cubicBezTo>
                        <a:pt x="521" y="502"/>
                        <a:pt x="521" y="502"/>
                        <a:pt x="521" y="502"/>
                      </a:cubicBezTo>
                      <a:cubicBezTo>
                        <a:pt x="516" y="138"/>
                        <a:pt x="516" y="138"/>
                        <a:pt x="516" y="138"/>
                      </a:cubicBezTo>
                      <a:cubicBezTo>
                        <a:pt x="493" y="125"/>
                        <a:pt x="493" y="125"/>
                        <a:pt x="493" y="125"/>
                      </a:cubicBezTo>
                      <a:cubicBezTo>
                        <a:pt x="473" y="115"/>
                        <a:pt x="473" y="115"/>
                        <a:pt x="473" y="115"/>
                      </a:cubicBezTo>
                      <a:cubicBezTo>
                        <a:pt x="454" y="100"/>
                        <a:pt x="454" y="100"/>
                        <a:pt x="454" y="100"/>
                      </a:cubicBezTo>
                      <a:cubicBezTo>
                        <a:pt x="442" y="109"/>
                        <a:pt x="442" y="109"/>
                        <a:pt x="442" y="109"/>
                      </a:cubicBezTo>
                      <a:cubicBezTo>
                        <a:pt x="434" y="101"/>
                        <a:pt x="434" y="101"/>
                        <a:pt x="434" y="101"/>
                      </a:cubicBezTo>
                      <a:cubicBezTo>
                        <a:pt x="412" y="96"/>
                        <a:pt x="412" y="96"/>
                        <a:pt x="412" y="96"/>
                      </a:cubicBezTo>
                      <a:cubicBezTo>
                        <a:pt x="407" y="98"/>
                        <a:pt x="407" y="98"/>
                        <a:pt x="407" y="98"/>
                      </a:cubicBezTo>
                      <a:cubicBezTo>
                        <a:pt x="378" y="86"/>
                        <a:pt x="378" y="86"/>
                        <a:pt x="378" y="86"/>
                      </a:cubicBezTo>
                      <a:cubicBezTo>
                        <a:pt x="370" y="90"/>
                        <a:pt x="370" y="90"/>
                        <a:pt x="370" y="90"/>
                      </a:cubicBezTo>
                      <a:cubicBezTo>
                        <a:pt x="370" y="81"/>
                        <a:pt x="370" y="81"/>
                        <a:pt x="370" y="81"/>
                      </a:cubicBezTo>
                      <a:cubicBezTo>
                        <a:pt x="344" y="79"/>
                        <a:pt x="344" y="79"/>
                        <a:pt x="344" y="79"/>
                      </a:cubicBezTo>
                      <a:cubicBezTo>
                        <a:pt x="328" y="89"/>
                        <a:pt x="328" y="89"/>
                        <a:pt x="328" y="89"/>
                      </a:cubicBezTo>
                      <a:cubicBezTo>
                        <a:pt x="330" y="79"/>
                        <a:pt x="330" y="79"/>
                        <a:pt x="330" y="79"/>
                      </a:cubicBezTo>
                      <a:cubicBezTo>
                        <a:pt x="297" y="61"/>
                        <a:pt x="297" y="61"/>
                        <a:pt x="297" y="61"/>
                      </a:cubicBezTo>
                      <a:cubicBezTo>
                        <a:pt x="294" y="44"/>
                        <a:pt x="294" y="44"/>
                        <a:pt x="294" y="44"/>
                      </a:cubicBezTo>
                      <a:cubicBezTo>
                        <a:pt x="268" y="40"/>
                        <a:pt x="268" y="40"/>
                        <a:pt x="268" y="40"/>
                      </a:cubicBezTo>
                      <a:cubicBezTo>
                        <a:pt x="268" y="22"/>
                        <a:pt x="268" y="22"/>
                        <a:pt x="268" y="22"/>
                      </a:cubicBezTo>
                      <a:cubicBezTo>
                        <a:pt x="257" y="14"/>
                        <a:pt x="257" y="14"/>
                        <a:pt x="257" y="14"/>
                      </a:cubicBezTo>
                      <a:cubicBezTo>
                        <a:pt x="253" y="39"/>
                        <a:pt x="253" y="39"/>
                        <a:pt x="253" y="39"/>
                      </a:cubicBezTo>
                      <a:cubicBezTo>
                        <a:pt x="237" y="43"/>
                        <a:pt x="237" y="43"/>
                        <a:pt x="237" y="43"/>
                      </a:cubicBezTo>
                      <a:cubicBezTo>
                        <a:pt x="235" y="33"/>
                        <a:pt x="235" y="33"/>
                        <a:pt x="235" y="33"/>
                      </a:cubicBezTo>
                      <a:cubicBezTo>
                        <a:pt x="244" y="28"/>
                        <a:pt x="244" y="28"/>
                        <a:pt x="244" y="28"/>
                      </a:cubicBezTo>
                      <a:cubicBezTo>
                        <a:pt x="250" y="15"/>
                        <a:pt x="250" y="15"/>
                        <a:pt x="250" y="15"/>
                      </a:cubicBezTo>
                      <a:cubicBezTo>
                        <a:pt x="239" y="10"/>
                        <a:pt x="239" y="10"/>
                        <a:pt x="239" y="10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197" y="39"/>
                        <a:pt x="197" y="39"/>
                        <a:pt x="197" y="39"/>
                      </a:cubicBezTo>
                      <a:cubicBezTo>
                        <a:pt x="175" y="46"/>
                        <a:pt x="175" y="46"/>
                        <a:pt x="175" y="46"/>
                      </a:cubicBezTo>
                      <a:cubicBezTo>
                        <a:pt x="158" y="56"/>
                        <a:pt x="158" y="56"/>
                        <a:pt x="158" y="56"/>
                      </a:cubicBezTo>
                      <a:cubicBezTo>
                        <a:pt x="162" y="69"/>
                        <a:pt x="162" y="69"/>
                        <a:pt x="162" y="69"/>
                      </a:cubicBezTo>
                      <a:cubicBezTo>
                        <a:pt x="154" y="64"/>
                        <a:pt x="154" y="64"/>
                        <a:pt x="154" y="64"/>
                      </a:cubicBezTo>
                      <a:cubicBezTo>
                        <a:pt x="124" y="65"/>
                        <a:pt x="124" y="65"/>
                        <a:pt x="124" y="65"/>
                      </a:cubicBezTo>
                      <a:cubicBezTo>
                        <a:pt x="113" y="87"/>
                        <a:pt x="113" y="87"/>
                        <a:pt x="113" y="87"/>
                      </a:cubicBez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98" y="122"/>
                        <a:pt x="98" y="122"/>
                        <a:pt x="98" y="122"/>
                      </a:cubicBezTo>
                      <a:cubicBezTo>
                        <a:pt x="94" y="132"/>
                        <a:pt x="94" y="132"/>
                        <a:pt x="94" y="132"/>
                      </a:cubicBezTo>
                      <a:cubicBezTo>
                        <a:pt x="68" y="142"/>
                        <a:pt x="68" y="142"/>
                        <a:pt x="68" y="142"/>
                      </a:cubicBezTo>
                      <a:cubicBezTo>
                        <a:pt x="59" y="150"/>
                        <a:pt x="59" y="150"/>
                        <a:pt x="59" y="150"/>
                      </a:cubicBezTo>
                      <a:cubicBezTo>
                        <a:pt x="37" y="151"/>
                        <a:pt x="37" y="151"/>
                        <a:pt x="37" y="151"/>
                      </a:cubicBezTo>
                      <a:cubicBezTo>
                        <a:pt x="34" y="169"/>
                        <a:pt x="34" y="169"/>
                        <a:pt x="34" y="169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39" y="183"/>
                        <a:pt x="39" y="183"/>
                        <a:pt x="39" y="183"/>
                      </a:cubicBezTo>
                      <a:cubicBezTo>
                        <a:pt x="58" y="187"/>
                        <a:pt x="58" y="187"/>
                        <a:pt x="58" y="187"/>
                      </a:cubicBezTo>
                      <a:cubicBezTo>
                        <a:pt x="88" y="210"/>
                        <a:pt x="88" y="210"/>
                        <a:pt x="88" y="210"/>
                      </a:cubicBezTo>
                      <a:cubicBezTo>
                        <a:pt x="89" y="226"/>
                        <a:pt x="89" y="226"/>
                        <a:pt x="89" y="226"/>
                      </a:cubicBezTo>
                      <a:cubicBezTo>
                        <a:pt x="105" y="228"/>
                        <a:pt x="105" y="228"/>
                        <a:pt x="105" y="228"/>
                      </a:cubicBezTo>
                      <a:cubicBezTo>
                        <a:pt x="111" y="232"/>
                        <a:pt x="111" y="232"/>
                        <a:pt x="111" y="232"/>
                      </a:cubicBezTo>
                      <a:cubicBezTo>
                        <a:pt x="110" y="242"/>
                        <a:pt x="110" y="242"/>
                        <a:pt x="110" y="242"/>
                      </a:cubicBezTo>
                      <a:cubicBezTo>
                        <a:pt x="121" y="256"/>
                        <a:pt x="121" y="256"/>
                        <a:pt x="121" y="256"/>
                      </a:cubicBezTo>
                      <a:cubicBezTo>
                        <a:pt x="123" y="264"/>
                        <a:pt x="123" y="264"/>
                        <a:pt x="123" y="264"/>
                      </a:cubicBezTo>
                      <a:cubicBezTo>
                        <a:pt x="131" y="266"/>
                        <a:pt x="131" y="266"/>
                        <a:pt x="131" y="266"/>
                      </a:cubicBezTo>
                      <a:cubicBezTo>
                        <a:pt x="138" y="280"/>
                        <a:pt x="138" y="280"/>
                        <a:pt x="138" y="280"/>
                      </a:cubicBezTo>
                      <a:cubicBezTo>
                        <a:pt x="91" y="281"/>
                        <a:pt x="91" y="281"/>
                        <a:pt x="91" y="281"/>
                      </a:cubicBezTo>
                      <a:cubicBezTo>
                        <a:pt x="93" y="273"/>
                        <a:pt x="93" y="273"/>
                        <a:pt x="93" y="273"/>
                      </a:cubicBezTo>
                      <a:cubicBezTo>
                        <a:pt x="92" y="264"/>
                        <a:pt x="92" y="264"/>
                        <a:pt x="92" y="264"/>
                      </a:cubicBezTo>
                      <a:cubicBezTo>
                        <a:pt x="93" y="259"/>
                        <a:pt x="93" y="259"/>
                        <a:pt x="93" y="259"/>
                      </a:cubicBezTo>
                      <a:cubicBezTo>
                        <a:pt x="93" y="255"/>
                        <a:pt x="93" y="255"/>
                        <a:pt x="93" y="255"/>
                      </a:cubicBezTo>
                      <a:cubicBezTo>
                        <a:pt x="75" y="255"/>
                        <a:pt x="75" y="255"/>
                        <a:pt x="75" y="255"/>
                      </a:cubicBezTo>
                      <a:cubicBezTo>
                        <a:pt x="54" y="269"/>
                        <a:pt x="54" y="269"/>
                        <a:pt x="54" y="269"/>
                      </a:cubicBezTo>
                      <a:cubicBezTo>
                        <a:pt x="53" y="276"/>
                        <a:pt x="53" y="276"/>
                        <a:pt x="53" y="276"/>
                      </a:cubicBezTo>
                      <a:cubicBezTo>
                        <a:pt x="40" y="277"/>
                        <a:pt x="40" y="277"/>
                        <a:pt x="40" y="277"/>
                      </a:cubicBezTo>
                      <a:cubicBezTo>
                        <a:pt x="12" y="291"/>
                        <a:pt x="12" y="291"/>
                        <a:pt x="12" y="291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17" y="313"/>
                        <a:pt x="17" y="313"/>
                        <a:pt x="17" y="313"/>
                      </a:cubicBezTo>
                      <a:cubicBezTo>
                        <a:pt x="41" y="315"/>
                        <a:pt x="41" y="315"/>
                        <a:pt x="41" y="315"/>
                      </a:cubicBezTo>
                      <a:cubicBezTo>
                        <a:pt x="46" y="322"/>
                        <a:pt x="46" y="322"/>
                        <a:pt x="46" y="322"/>
                      </a:cubicBezTo>
                      <a:cubicBezTo>
                        <a:pt x="27" y="322"/>
                        <a:pt x="27" y="322"/>
                        <a:pt x="27" y="322"/>
                      </a:cubicBezTo>
                      <a:cubicBezTo>
                        <a:pt x="23" y="326"/>
                        <a:pt x="23" y="326"/>
                        <a:pt x="23" y="326"/>
                      </a:cubicBezTo>
                      <a:cubicBezTo>
                        <a:pt x="35" y="339"/>
                        <a:pt x="35" y="339"/>
                        <a:pt x="35" y="339"/>
                      </a:cubicBezTo>
                      <a:cubicBezTo>
                        <a:pt x="35" y="348"/>
                        <a:pt x="35" y="348"/>
                        <a:pt x="35" y="348"/>
                      </a:cubicBezTo>
                      <a:cubicBezTo>
                        <a:pt x="46" y="358"/>
                        <a:pt x="46" y="358"/>
                        <a:pt x="46" y="358"/>
                      </a:cubicBezTo>
                      <a:cubicBezTo>
                        <a:pt x="83" y="358"/>
                        <a:pt x="83" y="358"/>
                        <a:pt x="83" y="358"/>
                      </a:cubicBezTo>
                      <a:cubicBezTo>
                        <a:pt x="92" y="364"/>
                        <a:pt x="92" y="364"/>
                        <a:pt x="92" y="364"/>
                      </a:cubicBezTo>
                      <a:cubicBezTo>
                        <a:pt x="89" y="356"/>
                        <a:pt x="89" y="356"/>
                        <a:pt x="89" y="356"/>
                      </a:cubicBezTo>
                      <a:cubicBezTo>
                        <a:pt x="94" y="353"/>
                        <a:pt x="94" y="353"/>
                        <a:pt x="94" y="353"/>
                      </a:cubicBezTo>
                      <a:cubicBezTo>
                        <a:pt x="101" y="364"/>
                        <a:pt x="101" y="364"/>
                        <a:pt x="101" y="364"/>
                      </a:cubicBezTo>
                      <a:cubicBezTo>
                        <a:pt x="111" y="351"/>
                        <a:pt x="111" y="351"/>
                        <a:pt x="111" y="351"/>
                      </a:cubicBezTo>
                      <a:cubicBezTo>
                        <a:pt x="141" y="336"/>
                        <a:pt x="141" y="336"/>
                        <a:pt x="141" y="336"/>
                      </a:cubicBezTo>
                      <a:cubicBezTo>
                        <a:pt x="143" y="350"/>
                        <a:pt x="143" y="350"/>
                        <a:pt x="143" y="350"/>
                      </a:cubicBezTo>
                      <a:cubicBezTo>
                        <a:pt x="134" y="353"/>
                        <a:pt x="134" y="353"/>
                        <a:pt x="134" y="353"/>
                      </a:cubicBezTo>
                      <a:cubicBezTo>
                        <a:pt x="131" y="357"/>
                        <a:pt x="131" y="357"/>
                        <a:pt x="131" y="357"/>
                      </a:cubicBezTo>
                      <a:cubicBezTo>
                        <a:pt x="137" y="360"/>
                        <a:pt x="137" y="360"/>
                        <a:pt x="137" y="360"/>
                      </a:cubicBezTo>
                      <a:cubicBezTo>
                        <a:pt x="145" y="391"/>
                        <a:pt x="145" y="391"/>
                        <a:pt x="145" y="391"/>
                      </a:cubicBezTo>
                      <a:cubicBezTo>
                        <a:pt x="131" y="402"/>
                        <a:pt x="131" y="402"/>
                        <a:pt x="131" y="402"/>
                      </a:cubicBezTo>
                      <a:cubicBezTo>
                        <a:pt x="124" y="397"/>
                        <a:pt x="124" y="397"/>
                        <a:pt x="124" y="397"/>
                      </a:cubicBezTo>
                      <a:cubicBezTo>
                        <a:pt x="113" y="410"/>
                        <a:pt x="113" y="410"/>
                        <a:pt x="113" y="410"/>
                      </a:cubicBezTo>
                      <a:cubicBezTo>
                        <a:pt x="94" y="409"/>
                        <a:pt x="94" y="409"/>
                        <a:pt x="94" y="409"/>
                      </a:cubicBezTo>
                      <a:cubicBezTo>
                        <a:pt x="96" y="403"/>
                        <a:pt x="96" y="403"/>
                        <a:pt x="96" y="403"/>
                      </a:cubicBezTo>
                      <a:cubicBezTo>
                        <a:pt x="86" y="402"/>
                        <a:pt x="86" y="402"/>
                        <a:pt x="86" y="402"/>
                      </a:cubicBezTo>
                      <a:cubicBezTo>
                        <a:pt x="80" y="408"/>
                        <a:pt x="80" y="408"/>
                        <a:pt x="80" y="408"/>
                      </a:cubicBezTo>
                      <a:cubicBezTo>
                        <a:pt x="77" y="420"/>
                        <a:pt x="77" y="420"/>
                        <a:pt x="77" y="420"/>
                      </a:cubicBezTo>
                      <a:cubicBezTo>
                        <a:pt x="72" y="427"/>
                        <a:pt x="72" y="427"/>
                        <a:pt x="72" y="427"/>
                      </a:cubicBezTo>
                      <a:cubicBezTo>
                        <a:pt x="72" y="416"/>
                        <a:pt x="72" y="416"/>
                        <a:pt x="72" y="416"/>
                      </a:cubicBezTo>
                      <a:cubicBezTo>
                        <a:pt x="67" y="430"/>
                        <a:pt x="67" y="430"/>
                        <a:pt x="67" y="430"/>
                      </a:cubicBezTo>
                      <a:cubicBezTo>
                        <a:pt x="59" y="436"/>
                        <a:pt x="59" y="436"/>
                        <a:pt x="59" y="436"/>
                      </a:cubicBezTo>
                      <a:cubicBezTo>
                        <a:pt x="49" y="449"/>
                        <a:pt x="49" y="449"/>
                        <a:pt x="49" y="449"/>
                      </a:cubicBezTo>
                      <a:cubicBezTo>
                        <a:pt x="58" y="467"/>
                        <a:pt x="58" y="467"/>
                        <a:pt x="58" y="467"/>
                      </a:cubicBezTo>
                      <a:cubicBezTo>
                        <a:pt x="66" y="467"/>
                        <a:pt x="66" y="467"/>
                        <a:pt x="66" y="467"/>
                      </a:cubicBezTo>
                      <a:cubicBezTo>
                        <a:pt x="65" y="474"/>
                        <a:pt x="65" y="474"/>
                        <a:pt x="65" y="474"/>
                      </a:cubicBezTo>
                      <a:cubicBezTo>
                        <a:pt x="85" y="481"/>
                        <a:pt x="85" y="481"/>
                        <a:pt x="85" y="481"/>
                      </a:cubicBezTo>
                      <a:cubicBezTo>
                        <a:pt x="92" y="497"/>
                        <a:pt x="92" y="497"/>
                        <a:pt x="92" y="497"/>
                      </a:cubicBezTo>
                      <a:cubicBezTo>
                        <a:pt x="85" y="492"/>
                        <a:pt x="85" y="492"/>
                        <a:pt x="85" y="492"/>
                      </a:cubicBezTo>
                      <a:cubicBezTo>
                        <a:pt x="76" y="496"/>
                        <a:pt x="76" y="496"/>
                        <a:pt x="76" y="496"/>
                      </a:cubicBezTo>
                      <a:cubicBezTo>
                        <a:pt x="72" y="515"/>
                        <a:pt x="72" y="515"/>
                        <a:pt x="72" y="515"/>
                      </a:cubicBezTo>
                      <a:cubicBezTo>
                        <a:pt x="78" y="522"/>
                        <a:pt x="78" y="522"/>
                        <a:pt x="78" y="522"/>
                      </a:cubicBezTo>
                      <a:cubicBezTo>
                        <a:pt x="78" y="530"/>
                        <a:pt x="78" y="530"/>
                        <a:pt x="78" y="530"/>
                      </a:cubicBezTo>
                      <a:cubicBezTo>
                        <a:pt x="93" y="531"/>
                        <a:pt x="93" y="531"/>
                        <a:pt x="93" y="531"/>
                      </a:cubicBezTo>
                      <a:cubicBezTo>
                        <a:pt x="98" y="526"/>
                        <a:pt x="98" y="526"/>
                        <a:pt x="98" y="526"/>
                      </a:cubicBezTo>
                      <a:cubicBezTo>
                        <a:pt x="105" y="525"/>
                        <a:pt x="105" y="525"/>
                        <a:pt x="105" y="525"/>
                      </a:cubicBezTo>
                      <a:cubicBezTo>
                        <a:pt x="111" y="520"/>
                        <a:pt x="111" y="520"/>
                        <a:pt x="111" y="520"/>
                      </a:cubicBezTo>
                      <a:cubicBezTo>
                        <a:pt x="124" y="523"/>
                        <a:pt x="124" y="523"/>
                        <a:pt x="124" y="523"/>
                      </a:cubicBezTo>
                      <a:cubicBezTo>
                        <a:pt x="125" y="541"/>
                        <a:pt x="125" y="541"/>
                        <a:pt x="125" y="541"/>
                      </a:cubicBezTo>
                      <a:cubicBezTo>
                        <a:pt x="122" y="551"/>
                        <a:pt x="122" y="551"/>
                        <a:pt x="122" y="551"/>
                      </a:cubicBezTo>
                      <a:cubicBezTo>
                        <a:pt x="125" y="557"/>
                        <a:pt x="125" y="557"/>
                        <a:pt x="125" y="557"/>
                      </a:cubicBezTo>
                      <a:cubicBezTo>
                        <a:pt x="123" y="571"/>
                        <a:pt x="123" y="571"/>
                        <a:pt x="123" y="571"/>
                      </a:cubicBezTo>
                      <a:cubicBezTo>
                        <a:pt x="117" y="579"/>
                        <a:pt x="117" y="579"/>
                        <a:pt x="117" y="579"/>
                      </a:cubicBezTo>
                      <a:cubicBezTo>
                        <a:pt x="128" y="580"/>
                        <a:pt x="128" y="580"/>
                        <a:pt x="128" y="580"/>
                      </a:cubicBezTo>
                      <a:cubicBezTo>
                        <a:pt x="143" y="566"/>
                        <a:pt x="143" y="566"/>
                        <a:pt x="143" y="566"/>
                      </a:cubicBezTo>
                      <a:cubicBezTo>
                        <a:pt x="164" y="562"/>
                        <a:pt x="164" y="562"/>
                        <a:pt x="164" y="562"/>
                      </a:cubicBezTo>
                      <a:cubicBezTo>
                        <a:pt x="173" y="568"/>
                        <a:pt x="173" y="568"/>
                        <a:pt x="173" y="568"/>
                      </a:cubicBezTo>
                      <a:cubicBezTo>
                        <a:pt x="186" y="595"/>
                        <a:pt x="186" y="595"/>
                        <a:pt x="186" y="595"/>
                      </a:cubicBezTo>
                      <a:cubicBezTo>
                        <a:pt x="193" y="598"/>
                        <a:pt x="193" y="598"/>
                        <a:pt x="193" y="598"/>
                      </a:cubicBezTo>
                      <a:cubicBezTo>
                        <a:pt x="194" y="594"/>
                        <a:pt x="194" y="594"/>
                        <a:pt x="194" y="594"/>
                      </a:cubicBezTo>
                      <a:cubicBezTo>
                        <a:pt x="192" y="585"/>
                        <a:pt x="192" y="585"/>
                        <a:pt x="192" y="585"/>
                      </a:cubicBezTo>
                      <a:cubicBezTo>
                        <a:pt x="193" y="568"/>
                        <a:pt x="193" y="568"/>
                        <a:pt x="193" y="568"/>
                      </a:cubicBezTo>
                      <a:cubicBezTo>
                        <a:pt x="198" y="573"/>
                        <a:pt x="198" y="573"/>
                        <a:pt x="198" y="573"/>
                      </a:cubicBezTo>
                      <a:cubicBezTo>
                        <a:pt x="198" y="584"/>
                        <a:pt x="198" y="584"/>
                        <a:pt x="198" y="584"/>
                      </a:cubicBezTo>
                      <a:cubicBezTo>
                        <a:pt x="213" y="579"/>
                        <a:pt x="213" y="579"/>
                        <a:pt x="213" y="579"/>
                      </a:cubicBezTo>
                      <a:cubicBezTo>
                        <a:pt x="226" y="556"/>
                        <a:pt x="226" y="556"/>
                        <a:pt x="226" y="556"/>
                      </a:cubicBezTo>
                      <a:cubicBezTo>
                        <a:pt x="231" y="559"/>
                        <a:pt x="231" y="559"/>
                        <a:pt x="231" y="559"/>
                      </a:cubicBezTo>
                      <a:cubicBezTo>
                        <a:pt x="225" y="571"/>
                        <a:pt x="225" y="571"/>
                        <a:pt x="225" y="571"/>
                      </a:cubicBezTo>
                      <a:cubicBezTo>
                        <a:pt x="223" y="594"/>
                        <a:pt x="223" y="594"/>
                        <a:pt x="223" y="594"/>
                      </a:cubicBezTo>
                      <a:cubicBezTo>
                        <a:pt x="227" y="601"/>
                        <a:pt x="227" y="601"/>
                        <a:pt x="227" y="601"/>
                      </a:cubicBezTo>
                      <a:cubicBezTo>
                        <a:pt x="216" y="622"/>
                        <a:pt x="216" y="622"/>
                        <a:pt x="216" y="622"/>
                      </a:cubicBezTo>
                      <a:cubicBezTo>
                        <a:pt x="199" y="628"/>
                        <a:pt x="199" y="628"/>
                        <a:pt x="199" y="628"/>
                      </a:cubicBezTo>
                      <a:cubicBezTo>
                        <a:pt x="187" y="644"/>
                        <a:pt x="187" y="644"/>
                        <a:pt x="187" y="644"/>
                      </a:cubicBezTo>
                      <a:cubicBezTo>
                        <a:pt x="181" y="643"/>
                        <a:pt x="181" y="643"/>
                        <a:pt x="181" y="643"/>
                      </a:cubicBezTo>
                      <a:cubicBezTo>
                        <a:pt x="160" y="651"/>
                        <a:pt x="160" y="651"/>
                        <a:pt x="160" y="651"/>
                      </a:cubicBezTo>
                      <a:cubicBezTo>
                        <a:pt x="148" y="663"/>
                        <a:pt x="148" y="663"/>
                        <a:pt x="148" y="663"/>
                      </a:cubicBezTo>
                      <a:cubicBezTo>
                        <a:pt x="150" y="674"/>
                        <a:pt x="150" y="674"/>
                        <a:pt x="150" y="674"/>
                      </a:cubicBezTo>
                      <a:cubicBezTo>
                        <a:pt x="142" y="675"/>
                        <a:pt x="142" y="675"/>
                        <a:pt x="142" y="675"/>
                      </a:cubicBezTo>
                      <a:cubicBezTo>
                        <a:pt x="136" y="661"/>
                        <a:pt x="136" y="661"/>
                        <a:pt x="136" y="661"/>
                      </a:cubicBezTo>
                      <a:cubicBezTo>
                        <a:pt x="132" y="661"/>
                        <a:pt x="132" y="661"/>
                        <a:pt x="132" y="661"/>
                      </a:cubicBezTo>
                      <a:cubicBezTo>
                        <a:pt x="110" y="680"/>
                        <a:pt x="110" y="680"/>
                        <a:pt x="110" y="680"/>
                      </a:cubicBezTo>
                      <a:cubicBezTo>
                        <a:pt x="118" y="705"/>
                        <a:pt x="118" y="705"/>
                        <a:pt x="118" y="705"/>
                      </a:cubicBezTo>
                      <a:cubicBezTo>
                        <a:pt x="128" y="700"/>
                        <a:pt x="128" y="700"/>
                        <a:pt x="128" y="700"/>
                      </a:cubicBezTo>
                      <a:cubicBezTo>
                        <a:pt x="129" y="686"/>
                        <a:pt x="129" y="686"/>
                        <a:pt x="129" y="686"/>
                      </a:cubicBezTo>
                      <a:cubicBezTo>
                        <a:pt x="135" y="684"/>
                        <a:pt x="135" y="684"/>
                        <a:pt x="135" y="684"/>
                      </a:cubicBezTo>
                      <a:cubicBezTo>
                        <a:pt x="138" y="696"/>
                        <a:pt x="138" y="696"/>
                        <a:pt x="138" y="696"/>
                      </a:cubicBezTo>
                      <a:cubicBezTo>
                        <a:pt x="164" y="674"/>
                        <a:pt x="164" y="674"/>
                        <a:pt x="164" y="674"/>
                      </a:cubicBezTo>
                      <a:cubicBezTo>
                        <a:pt x="164" y="685"/>
                        <a:pt x="164" y="685"/>
                        <a:pt x="164" y="685"/>
                      </a:cubicBezTo>
                      <a:cubicBezTo>
                        <a:pt x="171" y="680"/>
                        <a:pt x="171" y="680"/>
                        <a:pt x="171" y="680"/>
                      </a:cubicBezTo>
                      <a:cubicBezTo>
                        <a:pt x="174" y="669"/>
                        <a:pt x="174" y="669"/>
                        <a:pt x="174" y="669"/>
                      </a:cubicBezTo>
                      <a:cubicBezTo>
                        <a:pt x="183" y="666"/>
                        <a:pt x="183" y="666"/>
                        <a:pt x="183" y="666"/>
                      </a:cubicBezTo>
                      <a:cubicBezTo>
                        <a:pt x="185" y="671"/>
                        <a:pt x="185" y="671"/>
                        <a:pt x="185" y="671"/>
                      </a:cubicBezTo>
                      <a:cubicBezTo>
                        <a:pt x="201" y="654"/>
                        <a:pt x="201" y="654"/>
                        <a:pt x="201" y="654"/>
                      </a:cubicBezTo>
                      <a:cubicBezTo>
                        <a:pt x="221" y="647"/>
                        <a:pt x="221" y="647"/>
                        <a:pt x="221" y="647"/>
                      </a:cubicBezTo>
                      <a:cubicBezTo>
                        <a:pt x="241" y="637"/>
                        <a:pt x="241" y="637"/>
                        <a:pt x="241" y="637"/>
                      </a:cubicBezTo>
                      <a:cubicBezTo>
                        <a:pt x="251" y="616"/>
                        <a:pt x="251" y="616"/>
                        <a:pt x="251" y="616"/>
                      </a:cubicBezTo>
                      <a:cubicBezTo>
                        <a:pt x="256" y="616"/>
                        <a:pt x="256" y="616"/>
                        <a:pt x="256" y="616"/>
                      </a:cubicBezTo>
                      <a:cubicBezTo>
                        <a:pt x="256" y="611"/>
                        <a:pt x="256" y="611"/>
                        <a:pt x="256" y="611"/>
                      </a:cubicBezTo>
                      <a:cubicBezTo>
                        <a:pt x="265" y="602"/>
                        <a:pt x="265" y="602"/>
                        <a:pt x="265" y="602"/>
                      </a:cubicBezTo>
                      <a:cubicBezTo>
                        <a:pt x="274" y="593"/>
                        <a:pt x="274" y="593"/>
                        <a:pt x="274" y="593"/>
                      </a:cubicBezTo>
                      <a:cubicBezTo>
                        <a:pt x="277" y="584"/>
                        <a:pt x="277" y="584"/>
                        <a:pt x="277" y="584"/>
                      </a:cubicBezTo>
                      <a:cubicBezTo>
                        <a:pt x="286" y="577"/>
                        <a:pt x="286" y="577"/>
                        <a:pt x="286" y="577"/>
                      </a:cubicBezTo>
                      <a:cubicBezTo>
                        <a:pt x="292" y="569"/>
                        <a:pt x="292" y="569"/>
                        <a:pt x="292" y="569"/>
                      </a:cubicBezTo>
                      <a:cubicBezTo>
                        <a:pt x="293" y="559"/>
                        <a:pt x="293" y="559"/>
                        <a:pt x="293" y="559"/>
                      </a:cubicBezTo>
                      <a:cubicBezTo>
                        <a:pt x="286" y="556"/>
                        <a:pt x="286" y="556"/>
                        <a:pt x="286" y="556"/>
                      </a:cubicBezTo>
                      <a:cubicBezTo>
                        <a:pt x="279" y="558"/>
                        <a:pt x="279" y="558"/>
                        <a:pt x="279" y="558"/>
                      </a:cubicBezTo>
                      <a:cubicBezTo>
                        <a:pt x="283" y="537"/>
                        <a:pt x="283" y="537"/>
                        <a:pt x="283" y="537"/>
                      </a:cubicBezTo>
                      <a:cubicBezTo>
                        <a:pt x="292" y="537"/>
                        <a:pt x="292" y="537"/>
                        <a:pt x="292" y="537"/>
                      </a:cubicBezTo>
                      <a:cubicBezTo>
                        <a:pt x="297" y="531"/>
                        <a:pt x="297" y="531"/>
                        <a:pt x="297" y="531"/>
                      </a:cubicBezTo>
                      <a:cubicBezTo>
                        <a:pt x="300" y="515"/>
                        <a:pt x="300" y="515"/>
                        <a:pt x="300" y="515"/>
                      </a:cubicBezTo>
                      <a:cubicBezTo>
                        <a:pt x="318" y="491"/>
                        <a:pt x="318" y="491"/>
                        <a:pt x="318" y="491"/>
                      </a:cubicBezTo>
                      <a:cubicBezTo>
                        <a:pt x="339" y="468"/>
                        <a:pt x="339" y="468"/>
                        <a:pt x="339" y="468"/>
                      </a:cubicBezTo>
                      <a:cubicBezTo>
                        <a:pt x="357" y="468"/>
                        <a:pt x="357" y="468"/>
                        <a:pt x="357" y="468"/>
                      </a:cubicBezTo>
                      <a:cubicBezTo>
                        <a:pt x="375" y="481"/>
                        <a:pt x="375" y="481"/>
                        <a:pt x="375" y="481"/>
                      </a:cubicBezTo>
                      <a:cubicBezTo>
                        <a:pt x="365" y="482"/>
                        <a:pt x="365" y="482"/>
                        <a:pt x="365" y="482"/>
                      </a:cubicBezTo>
                      <a:cubicBezTo>
                        <a:pt x="357" y="476"/>
                        <a:pt x="357" y="476"/>
                        <a:pt x="357" y="476"/>
                      </a:cubicBezTo>
                      <a:cubicBezTo>
                        <a:pt x="340" y="478"/>
                        <a:pt x="340" y="478"/>
                        <a:pt x="340" y="478"/>
                      </a:cubicBezTo>
                      <a:cubicBezTo>
                        <a:pt x="325" y="493"/>
                        <a:pt x="325" y="493"/>
                        <a:pt x="325" y="493"/>
                      </a:cubicBezTo>
                      <a:cubicBezTo>
                        <a:pt x="327" y="505"/>
                        <a:pt x="327" y="505"/>
                        <a:pt x="327" y="505"/>
                      </a:cubicBezTo>
                      <a:cubicBezTo>
                        <a:pt x="316" y="525"/>
                        <a:pt x="316" y="525"/>
                        <a:pt x="316" y="525"/>
                      </a:cubicBezTo>
                      <a:cubicBezTo>
                        <a:pt x="317" y="542"/>
                        <a:pt x="317" y="542"/>
                        <a:pt x="317" y="542"/>
                      </a:cubicBezTo>
                      <a:cubicBezTo>
                        <a:pt x="322" y="540"/>
                        <a:pt x="322" y="540"/>
                        <a:pt x="322" y="540"/>
                      </a:cubicBezTo>
                      <a:cubicBezTo>
                        <a:pt x="327" y="535"/>
                        <a:pt x="327" y="535"/>
                        <a:pt x="327" y="535"/>
                      </a:cubicBezTo>
                      <a:cubicBezTo>
                        <a:pt x="333" y="535"/>
                        <a:pt x="333" y="535"/>
                        <a:pt x="333" y="535"/>
                      </a:cubicBezTo>
                      <a:cubicBezTo>
                        <a:pt x="320" y="549"/>
                        <a:pt x="320" y="549"/>
                        <a:pt x="320" y="549"/>
                      </a:cubicBezTo>
                      <a:cubicBezTo>
                        <a:pt x="315" y="552"/>
                        <a:pt x="315" y="552"/>
                        <a:pt x="315" y="552"/>
                      </a:cubicBezTo>
                      <a:cubicBezTo>
                        <a:pt x="314" y="558"/>
                        <a:pt x="314" y="558"/>
                        <a:pt x="314" y="558"/>
                      </a:cubicBezTo>
                      <a:cubicBezTo>
                        <a:pt x="334" y="556"/>
                        <a:pt x="334" y="556"/>
                        <a:pt x="334" y="556"/>
                      </a:cubicBezTo>
                      <a:cubicBezTo>
                        <a:pt x="344" y="544"/>
                        <a:pt x="344" y="544"/>
                        <a:pt x="344" y="544"/>
                      </a:cubicBezTo>
                      <a:cubicBezTo>
                        <a:pt x="350" y="550"/>
                        <a:pt x="350" y="550"/>
                        <a:pt x="350" y="550"/>
                      </a:cubicBezTo>
                      <a:cubicBezTo>
                        <a:pt x="357" y="546"/>
                        <a:pt x="357" y="546"/>
                        <a:pt x="357" y="546"/>
                      </a:cubicBezTo>
                      <a:cubicBezTo>
                        <a:pt x="365" y="542"/>
                        <a:pt x="365" y="542"/>
                        <a:pt x="365" y="542"/>
                      </a:cubicBezTo>
                      <a:cubicBezTo>
                        <a:pt x="362" y="535"/>
                        <a:pt x="362" y="535"/>
                        <a:pt x="362" y="535"/>
                      </a:cubicBezTo>
                      <a:cubicBezTo>
                        <a:pt x="366" y="527"/>
                        <a:pt x="366" y="527"/>
                        <a:pt x="366" y="527"/>
                      </a:cubicBezTo>
                      <a:cubicBezTo>
                        <a:pt x="370" y="527"/>
                        <a:pt x="370" y="527"/>
                        <a:pt x="370" y="527"/>
                      </a:cubicBezTo>
                      <a:cubicBezTo>
                        <a:pt x="378" y="529"/>
                        <a:pt x="378" y="529"/>
                        <a:pt x="378" y="529"/>
                      </a:cubicBezTo>
                      <a:cubicBezTo>
                        <a:pt x="388" y="520"/>
                        <a:pt x="388" y="520"/>
                        <a:pt x="388" y="520"/>
                      </a:cubicBezTo>
                      <a:cubicBezTo>
                        <a:pt x="387" y="499"/>
                        <a:pt x="387" y="499"/>
                        <a:pt x="387" y="499"/>
                      </a:cubicBezTo>
                      <a:cubicBezTo>
                        <a:pt x="392" y="481"/>
                        <a:pt x="392" y="481"/>
                        <a:pt x="392" y="481"/>
                      </a:cubicBezTo>
                      <a:cubicBezTo>
                        <a:pt x="397" y="492"/>
                        <a:pt x="397" y="492"/>
                        <a:pt x="397" y="492"/>
                      </a:cubicBezTo>
                      <a:cubicBezTo>
                        <a:pt x="414" y="484"/>
                        <a:pt x="414" y="484"/>
                        <a:pt x="414" y="484"/>
                      </a:cubicBezTo>
                      <a:cubicBezTo>
                        <a:pt x="420" y="495"/>
                        <a:pt x="420" y="495"/>
                        <a:pt x="420" y="495"/>
                      </a:cubicBezTo>
                      <a:cubicBezTo>
                        <a:pt x="433" y="505"/>
                        <a:pt x="433" y="505"/>
                        <a:pt x="433" y="505"/>
                      </a:cubicBezTo>
                      <a:cubicBezTo>
                        <a:pt x="448" y="509"/>
                        <a:pt x="448" y="509"/>
                        <a:pt x="448" y="509"/>
                      </a:cubicBezTo>
                      <a:cubicBezTo>
                        <a:pt x="455" y="504"/>
                        <a:pt x="455" y="504"/>
                        <a:pt x="455" y="504"/>
                      </a:cubicBezTo>
                      <a:cubicBezTo>
                        <a:pt x="456" y="513"/>
                        <a:pt x="456" y="513"/>
                        <a:pt x="456" y="513"/>
                      </a:cubicBezTo>
                      <a:cubicBezTo>
                        <a:pt x="461" y="517"/>
                        <a:pt x="461" y="517"/>
                        <a:pt x="461" y="517"/>
                      </a:cubicBezTo>
                      <a:cubicBezTo>
                        <a:pt x="466" y="516"/>
                        <a:pt x="466" y="516"/>
                        <a:pt x="466" y="516"/>
                      </a:cubicBezTo>
                      <a:cubicBezTo>
                        <a:pt x="466" y="523"/>
                        <a:pt x="466" y="523"/>
                        <a:pt x="466" y="523"/>
                      </a:cubicBezTo>
                      <a:cubicBezTo>
                        <a:pt x="471" y="525"/>
                        <a:pt x="471" y="525"/>
                        <a:pt x="471" y="525"/>
                      </a:cubicBezTo>
                      <a:cubicBezTo>
                        <a:pt x="483" y="519"/>
                        <a:pt x="483" y="519"/>
                        <a:pt x="483" y="519"/>
                      </a:cubicBezTo>
                      <a:cubicBezTo>
                        <a:pt x="495" y="522"/>
                        <a:pt x="495" y="522"/>
                        <a:pt x="495" y="522"/>
                      </a:cubicBezTo>
                      <a:cubicBezTo>
                        <a:pt x="512" y="527"/>
                        <a:pt x="512" y="527"/>
                        <a:pt x="512" y="527"/>
                      </a:cubicBezTo>
                      <a:cubicBezTo>
                        <a:pt x="540" y="533"/>
                        <a:pt x="540" y="533"/>
                        <a:pt x="540" y="533"/>
                      </a:cubicBezTo>
                      <a:cubicBezTo>
                        <a:pt x="549" y="525"/>
                        <a:pt x="549" y="525"/>
                        <a:pt x="549" y="525"/>
                      </a:cubicBezTo>
                      <a:cubicBezTo>
                        <a:pt x="555" y="526"/>
                        <a:pt x="555" y="526"/>
                        <a:pt x="555" y="526"/>
                      </a:cubicBezTo>
                      <a:cubicBezTo>
                        <a:pt x="553" y="534"/>
                        <a:pt x="553" y="534"/>
                        <a:pt x="553" y="534"/>
                      </a:cubicBezTo>
                      <a:cubicBezTo>
                        <a:pt x="548" y="544"/>
                        <a:pt x="548" y="544"/>
                        <a:pt x="548" y="544"/>
                      </a:cubicBezTo>
                      <a:cubicBezTo>
                        <a:pt x="550" y="549"/>
                        <a:pt x="550" y="549"/>
                        <a:pt x="550" y="549"/>
                      </a:cubicBezTo>
                      <a:cubicBezTo>
                        <a:pt x="558" y="551"/>
                        <a:pt x="558" y="551"/>
                        <a:pt x="558" y="551"/>
                      </a:cubicBezTo>
                      <a:cubicBezTo>
                        <a:pt x="566" y="558"/>
                        <a:pt x="566" y="558"/>
                        <a:pt x="566" y="558"/>
                      </a:cubicBezTo>
                      <a:cubicBezTo>
                        <a:pt x="571" y="552"/>
                        <a:pt x="571" y="552"/>
                        <a:pt x="571" y="552"/>
                      </a:cubicBezTo>
                      <a:cubicBezTo>
                        <a:pt x="573" y="563"/>
                        <a:pt x="573" y="563"/>
                        <a:pt x="573" y="563"/>
                      </a:cubicBezTo>
                      <a:cubicBezTo>
                        <a:pt x="582" y="566"/>
                        <a:pt x="582" y="566"/>
                        <a:pt x="582" y="566"/>
                      </a:cubicBezTo>
                      <a:cubicBezTo>
                        <a:pt x="594" y="577"/>
                        <a:pt x="594" y="577"/>
                        <a:pt x="594" y="577"/>
                      </a:cubicBezTo>
                      <a:cubicBezTo>
                        <a:pt x="601" y="578"/>
                        <a:pt x="601" y="578"/>
                        <a:pt x="601" y="578"/>
                      </a:cubicBezTo>
                      <a:cubicBezTo>
                        <a:pt x="608" y="582"/>
                        <a:pt x="608" y="582"/>
                        <a:pt x="608" y="582"/>
                      </a:cubicBezTo>
                      <a:cubicBezTo>
                        <a:pt x="618" y="576"/>
                        <a:pt x="618" y="576"/>
                        <a:pt x="618" y="576"/>
                      </a:cubicBezTo>
                      <a:cubicBezTo>
                        <a:pt x="602" y="562"/>
                        <a:pt x="602" y="562"/>
                        <a:pt x="602" y="562"/>
                      </a:cubicBezTo>
                      <a:cubicBezTo>
                        <a:pt x="601" y="553"/>
                        <a:pt x="601" y="553"/>
                        <a:pt x="601" y="553"/>
                      </a:cubicBezTo>
                      <a:cubicBezTo>
                        <a:pt x="613" y="560"/>
                        <a:pt x="613" y="560"/>
                        <a:pt x="613" y="560"/>
                      </a:cubicBezTo>
                      <a:cubicBezTo>
                        <a:pt x="617" y="555"/>
                        <a:pt x="617" y="555"/>
                        <a:pt x="617" y="555"/>
                      </a:cubicBezTo>
                      <a:cubicBezTo>
                        <a:pt x="622" y="566"/>
                        <a:pt x="622" y="566"/>
                        <a:pt x="622" y="566"/>
                      </a:cubicBezTo>
                      <a:cubicBezTo>
                        <a:pt x="624" y="580"/>
                        <a:pt x="624" y="580"/>
                        <a:pt x="624" y="580"/>
                      </a:cubicBezTo>
                      <a:cubicBezTo>
                        <a:pt x="628" y="579"/>
                        <a:pt x="628" y="579"/>
                        <a:pt x="628" y="579"/>
                      </a:cubicBezTo>
                      <a:cubicBezTo>
                        <a:pt x="633" y="584"/>
                        <a:pt x="633" y="584"/>
                        <a:pt x="633" y="584"/>
                      </a:cubicBezTo>
                      <a:cubicBezTo>
                        <a:pt x="636" y="567"/>
                        <a:pt x="636" y="567"/>
                        <a:pt x="636" y="567"/>
                      </a:cubicBezTo>
                      <a:cubicBezTo>
                        <a:pt x="634" y="551"/>
                        <a:pt x="634" y="551"/>
                        <a:pt x="634" y="551"/>
                      </a:cubicBezTo>
                      <a:cubicBezTo>
                        <a:pt x="639" y="557"/>
                        <a:pt x="639" y="557"/>
                        <a:pt x="639" y="557"/>
                      </a:cubicBezTo>
                      <a:cubicBezTo>
                        <a:pt x="652" y="585"/>
                        <a:pt x="652" y="585"/>
                        <a:pt x="652" y="585"/>
                      </a:cubicBezTo>
                      <a:cubicBezTo>
                        <a:pt x="659" y="587"/>
                        <a:pt x="659" y="587"/>
                        <a:pt x="659" y="587"/>
                      </a:cubicBezTo>
                      <a:cubicBezTo>
                        <a:pt x="665" y="602"/>
                        <a:pt x="665" y="602"/>
                        <a:pt x="665" y="602"/>
                      </a:cubicBezTo>
                      <a:cubicBezTo>
                        <a:pt x="669" y="606"/>
                        <a:pt x="669" y="606"/>
                        <a:pt x="669" y="606"/>
                      </a:cubicBezTo>
                      <a:cubicBezTo>
                        <a:pt x="666" y="611"/>
                        <a:pt x="666" y="611"/>
                        <a:pt x="666" y="611"/>
                      </a:cubicBezTo>
                      <a:cubicBezTo>
                        <a:pt x="671" y="623"/>
                        <a:pt x="671" y="623"/>
                        <a:pt x="671" y="623"/>
                      </a:cubicBezTo>
                      <a:cubicBezTo>
                        <a:pt x="690" y="643"/>
                        <a:pt x="690" y="643"/>
                        <a:pt x="690" y="643"/>
                      </a:cubicBezTo>
                      <a:cubicBezTo>
                        <a:pt x="689" y="650"/>
                        <a:pt x="689" y="650"/>
                        <a:pt x="689" y="650"/>
                      </a:cubicBezTo>
                      <a:cubicBezTo>
                        <a:pt x="706" y="663"/>
                        <a:pt x="706" y="663"/>
                        <a:pt x="706" y="663"/>
                      </a:cubicBezTo>
                      <a:cubicBezTo>
                        <a:pt x="701" y="668"/>
                        <a:pt x="701" y="668"/>
                        <a:pt x="701" y="668"/>
                      </a:cubicBezTo>
                      <a:cubicBezTo>
                        <a:pt x="700" y="676"/>
                        <a:pt x="700" y="676"/>
                        <a:pt x="700" y="676"/>
                      </a:cubicBezTo>
                      <a:cubicBezTo>
                        <a:pt x="696" y="681"/>
                        <a:pt x="696" y="681"/>
                        <a:pt x="696" y="681"/>
                      </a:cubicBezTo>
                      <a:cubicBezTo>
                        <a:pt x="700" y="688"/>
                        <a:pt x="700" y="688"/>
                        <a:pt x="700" y="688"/>
                      </a:cubicBezTo>
                      <a:cubicBezTo>
                        <a:pt x="705" y="692"/>
                        <a:pt x="705" y="692"/>
                        <a:pt x="705" y="692"/>
                      </a:cubicBezTo>
                      <a:cubicBezTo>
                        <a:pt x="719" y="695"/>
                        <a:pt x="719" y="695"/>
                        <a:pt x="719" y="695"/>
                      </a:cubicBezTo>
                      <a:lnTo>
                        <a:pt x="724" y="70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4" name="USA Arizona">
                  <a:extLst>
                    <a:ext uri="{FF2B5EF4-FFF2-40B4-BE49-F238E27FC236}">
                      <a16:creationId xmlns="" xmlns:a16="http://schemas.microsoft.com/office/drawing/2014/main" id="{E0DA71A9-E28E-4334-A19C-1335926E37E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77950" y="3802380"/>
                  <a:ext cx="198438" cy="206375"/>
                </a:xfrm>
                <a:custGeom>
                  <a:avLst/>
                  <a:gdLst>
                    <a:gd name="T0" fmla="*/ 0 w 356"/>
                    <a:gd name="T1" fmla="*/ 0 h 369"/>
                    <a:gd name="T2" fmla="*/ 0 w 356"/>
                    <a:gd name="T3" fmla="*/ 0 h 369"/>
                    <a:gd name="T4" fmla="*/ 0 w 356"/>
                    <a:gd name="T5" fmla="*/ 0 h 369"/>
                    <a:gd name="T6" fmla="*/ 0 w 356"/>
                    <a:gd name="T7" fmla="*/ 0 h 369"/>
                    <a:gd name="T8" fmla="*/ 0 w 356"/>
                    <a:gd name="T9" fmla="*/ 0 h 369"/>
                    <a:gd name="T10" fmla="*/ 0 w 356"/>
                    <a:gd name="T11" fmla="*/ 0 h 369"/>
                    <a:gd name="T12" fmla="*/ 0 w 356"/>
                    <a:gd name="T13" fmla="*/ 0 h 369"/>
                    <a:gd name="T14" fmla="*/ 0 w 356"/>
                    <a:gd name="T15" fmla="*/ 0 h 369"/>
                    <a:gd name="T16" fmla="*/ 0 w 356"/>
                    <a:gd name="T17" fmla="*/ 0 h 369"/>
                    <a:gd name="T18" fmla="*/ 0 w 356"/>
                    <a:gd name="T19" fmla="*/ 0 h 369"/>
                    <a:gd name="T20" fmla="*/ 0 w 356"/>
                    <a:gd name="T21" fmla="*/ 0 h 369"/>
                    <a:gd name="T22" fmla="*/ 0 w 356"/>
                    <a:gd name="T23" fmla="*/ 0 h 369"/>
                    <a:gd name="T24" fmla="*/ 0 w 356"/>
                    <a:gd name="T25" fmla="*/ 0 h 369"/>
                    <a:gd name="T26" fmla="*/ 0 w 356"/>
                    <a:gd name="T27" fmla="*/ 0 h 369"/>
                    <a:gd name="T28" fmla="*/ 0 w 356"/>
                    <a:gd name="T29" fmla="*/ 0 h 369"/>
                    <a:gd name="T30" fmla="*/ 0 w 356"/>
                    <a:gd name="T31" fmla="*/ 0 h 369"/>
                    <a:gd name="T32" fmla="*/ 0 w 356"/>
                    <a:gd name="T33" fmla="*/ 0 h 369"/>
                    <a:gd name="T34" fmla="*/ 0 w 356"/>
                    <a:gd name="T35" fmla="*/ 0 h 369"/>
                    <a:gd name="T36" fmla="*/ 0 w 356"/>
                    <a:gd name="T37" fmla="*/ 0 h 369"/>
                    <a:gd name="T38" fmla="*/ 0 w 356"/>
                    <a:gd name="T39" fmla="*/ 0 h 369"/>
                    <a:gd name="T40" fmla="*/ 0 w 356"/>
                    <a:gd name="T41" fmla="*/ 0 h 369"/>
                    <a:gd name="T42" fmla="*/ 0 w 356"/>
                    <a:gd name="T43" fmla="*/ 0 h 369"/>
                    <a:gd name="T44" fmla="*/ 0 w 356"/>
                    <a:gd name="T45" fmla="*/ 0 h 369"/>
                    <a:gd name="T46" fmla="*/ 0 w 356"/>
                    <a:gd name="T47" fmla="*/ 0 h 369"/>
                    <a:gd name="T48" fmla="*/ 0 w 356"/>
                    <a:gd name="T49" fmla="*/ 0 h 369"/>
                    <a:gd name="T50" fmla="*/ 0 w 356"/>
                    <a:gd name="T51" fmla="*/ 0 h 369"/>
                    <a:gd name="T52" fmla="*/ 0 w 356"/>
                    <a:gd name="T53" fmla="*/ 0 h 369"/>
                    <a:gd name="T54" fmla="*/ 0 w 356"/>
                    <a:gd name="T55" fmla="*/ 0 h 369"/>
                    <a:gd name="T56" fmla="*/ 0 w 356"/>
                    <a:gd name="T57" fmla="*/ 0 h 369"/>
                    <a:gd name="T58" fmla="*/ 0 w 356"/>
                    <a:gd name="T59" fmla="*/ 0 h 36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56"/>
                    <a:gd name="T91" fmla="*/ 0 h 369"/>
                    <a:gd name="T92" fmla="*/ 356 w 356"/>
                    <a:gd name="T93" fmla="*/ 369 h 36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56" h="369">
                      <a:moveTo>
                        <a:pt x="304" y="369"/>
                      </a:moveTo>
                      <a:lnTo>
                        <a:pt x="356" y="19"/>
                      </a:lnTo>
                      <a:lnTo>
                        <a:pt x="96" y="0"/>
                      </a:lnTo>
                      <a:lnTo>
                        <a:pt x="92" y="19"/>
                      </a:lnTo>
                      <a:lnTo>
                        <a:pt x="87" y="36"/>
                      </a:lnTo>
                      <a:lnTo>
                        <a:pt x="80" y="55"/>
                      </a:lnTo>
                      <a:lnTo>
                        <a:pt x="68" y="55"/>
                      </a:lnTo>
                      <a:lnTo>
                        <a:pt x="68" y="50"/>
                      </a:lnTo>
                      <a:lnTo>
                        <a:pt x="51" y="45"/>
                      </a:lnTo>
                      <a:lnTo>
                        <a:pt x="44" y="55"/>
                      </a:lnTo>
                      <a:lnTo>
                        <a:pt x="47" y="62"/>
                      </a:lnTo>
                      <a:lnTo>
                        <a:pt x="44" y="88"/>
                      </a:lnTo>
                      <a:lnTo>
                        <a:pt x="47" y="95"/>
                      </a:lnTo>
                      <a:lnTo>
                        <a:pt x="40" y="114"/>
                      </a:lnTo>
                      <a:lnTo>
                        <a:pt x="42" y="130"/>
                      </a:lnTo>
                      <a:lnTo>
                        <a:pt x="47" y="140"/>
                      </a:lnTo>
                      <a:lnTo>
                        <a:pt x="47" y="152"/>
                      </a:lnTo>
                      <a:lnTo>
                        <a:pt x="56" y="159"/>
                      </a:lnTo>
                      <a:lnTo>
                        <a:pt x="35" y="175"/>
                      </a:lnTo>
                      <a:lnTo>
                        <a:pt x="28" y="194"/>
                      </a:lnTo>
                      <a:lnTo>
                        <a:pt x="18" y="206"/>
                      </a:lnTo>
                      <a:lnTo>
                        <a:pt x="9" y="208"/>
                      </a:lnTo>
                      <a:lnTo>
                        <a:pt x="11" y="218"/>
                      </a:lnTo>
                      <a:lnTo>
                        <a:pt x="9" y="227"/>
                      </a:lnTo>
                      <a:lnTo>
                        <a:pt x="21" y="234"/>
                      </a:lnTo>
                      <a:lnTo>
                        <a:pt x="14" y="248"/>
                      </a:lnTo>
                      <a:lnTo>
                        <a:pt x="2" y="248"/>
                      </a:lnTo>
                      <a:lnTo>
                        <a:pt x="0" y="258"/>
                      </a:lnTo>
                      <a:lnTo>
                        <a:pt x="191" y="355"/>
                      </a:lnTo>
                      <a:lnTo>
                        <a:pt x="304" y="36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5" name="USA California">
                  <a:extLst>
                    <a:ext uri="{FF2B5EF4-FFF2-40B4-BE49-F238E27FC236}">
                      <a16:creationId xmlns="" xmlns:a16="http://schemas.microsoft.com/office/drawing/2014/main" id="{3C3C5DC6-0F71-465F-A692-59C04DA28E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74750" y="3622992"/>
                  <a:ext cx="234950" cy="317500"/>
                </a:xfrm>
                <a:custGeom>
                  <a:avLst/>
                  <a:gdLst>
                    <a:gd name="T0" fmla="*/ 0 w 420"/>
                    <a:gd name="T1" fmla="*/ 0 h 569"/>
                    <a:gd name="T2" fmla="*/ 0 w 420"/>
                    <a:gd name="T3" fmla="*/ 0 h 569"/>
                    <a:gd name="T4" fmla="*/ 0 w 420"/>
                    <a:gd name="T5" fmla="*/ 0 h 569"/>
                    <a:gd name="T6" fmla="*/ 0 w 420"/>
                    <a:gd name="T7" fmla="*/ 0 h 569"/>
                    <a:gd name="T8" fmla="*/ 0 w 420"/>
                    <a:gd name="T9" fmla="*/ 0 h 569"/>
                    <a:gd name="T10" fmla="*/ 0 w 420"/>
                    <a:gd name="T11" fmla="*/ 0 h 569"/>
                    <a:gd name="T12" fmla="*/ 0 w 420"/>
                    <a:gd name="T13" fmla="*/ 0 h 569"/>
                    <a:gd name="T14" fmla="*/ 0 w 420"/>
                    <a:gd name="T15" fmla="*/ 0 h 569"/>
                    <a:gd name="T16" fmla="*/ 0 w 420"/>
                    <a:gd name="T17" fmla="*/ 0 h 569"/>
                    <a:gd name="T18" fmla="*/ 0 w 420"/>
                    <a:gd name="T19" fmla="*/ 0 h 569"/>
                    <a:gd name="T20" fmla="*/ 0 w 420"/>
                    <a:gd name="T21" fmla="*/ 0 h 569"/>
                    <a:gd name="T22" fmla="*/ 0 w 420"/>
                    <a:gd name="T23" fmla="*/ 0 h 569"/>
                    <a:gd name="T24" fmla="*/ 0 w 420"/>
                    <a:gd name="T25" fmla="*/ 0 h 569"/>
                    <a:gd name="T26" fmla="*/ 0 w 420"/>
                    <a:gd name="T27" fmla="*/ 0 h 569"/>
                    <a:gd name="T28" fmla="*/ 0 w 420"/>
                    <a:gd name="T29" fmla="*/ 0 h 569"/>
                    <a:gd name="T30" fmla="*/ 0 w 420"/>
                    <a:gd name="T31" fmla="*/ 0 h 569"/>
                    <a:gd name="T32" fmla="*/ 0 w 420"/>
                    <a:gd name="T33" fmla="*/ 0 h 569"/>
                    <a:gd name="T34" fmla="*/ 0 w 420"/>
                    <a:gd name="T35" fmla="*/ 0 h 569"/>
                    <a:gd name="T36" fmla="*/ 0 w 420"/>
                    <a:gd name="T37" fmla="*/ 0 h 569"/>
                    <a:gd name="T38" fmla="*/ 0 w 420"/>
                    <a:gd name="T39" fmla="*/ 0 h 569"/>
                    <a:gd name="T40" fmla="*/ 0 w 420"/>
                    <a:gd name="T41" fmla="*/ 0 h 569"/>
                    <a:gd name="T42" fmla="*/ 0 w 420"/>
                    <a:gd name="T43" fmla="*/ 0 h 569"/>
                    <a:gd name="T44" fmla="*/ 0 w 420"/>
                    <a:gd name="T45" fmla="*/ 0 h 569"/>
                    <a:gd name="T46" fmla="*/ 0 w 420"/>
                    <a:gd name="T47" fmla="*/ 0 h 569"/>
                    <a:gd name="T48" fmla="*/ 0 w 420"/>
                    <a:gd name="T49" fmla="*/ 0 h 569"/>
                    <a:gd name="T50" fmla="*/ 0 w 420"/>
                    <a:gd name="T51" fmla="*/ 0 h 569"/>
                    <a:gd name="T52" fmla="*/ 0 w 420"/>
                    <a:gd name="T53" fmla="*/ 0 h 569"/>
                    <a:gd name="T54" fmla="*/ 0 w 420"/>
                    <a:gd name="T55" fmla="*/ 0 h 569"/>
                    <a:gd name="T56" fmla="*/ 0 w 420"/>
                    <a:gd name="T57" fmla="*/ 0 h 569"/>
                    <a:gd name="T58" fmla="*/ 0 w 420"/>
                    <a:gd name="T59" fmla="*/ 0 h 569"/>
                    <a:gd name="T60" fmla="*/ 0 w 420"/>
                    <a:gd name="T61" fmla="*/ 0 h 569"/>
                    <a:gd name="T62" fmla="*/ 0 w 420"/>
                    <a:gd name="T63" fmla="*/ 0 h 569"/>
                    <a:gd name="T64" fmla="*/ 0 w 420"/>
                    <a:gd name="T65" fmla="*/ 0 h 569"/>
                    <a:gd name="T66" fmla="*/ 0 w 420"/>
                    <a:gd name="T67" fmla="*/ 0 h 569"/>
                    <a:gd name="T68" fmla="*/ 0 w 420"/>
                    <a:gd name="T69" fmla="*/ 0 h 569"/>
                    <a:gd name="T70" fmla="*/ 0 w 420"/>
                    <a:gd name="T71" fmla="*/ 0 h 569"/>
                    <a:gd name="T72" fmla="*/ 0 w 420"/>
                    <a:gd name="T73" fmla="*/ 0 h 569"/>
                    <a:gd name="T74" fmla="*/ 0 w 420"/>
                    <a:gd name="T75" fmla="*/ 0 h 569"/>
                    <a:gd name="T76" fmla="*/ 0 w 420"/>
                    <a:gd name="T77" fmla="*/ 0 h 569"/>
                    <a:gd name="T78" fmla="*/ 0 w 420"/>
                    <a:gd name="T79" fmla="*/ 0 h 569"/>
                    <a:gd name="T80" fmla="*/ 0 w 420"/>
                    <a:gd name="T81" fmla="*/ 0 h 56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20"/>
                    <a:gd name="T124" fmla="*/ 0 h 569"/>
                    <a:gd name="T125" fmla="*/ 420 w 420"/>
                    <a:gd name="T126" fmla="*/ 569 h 56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20" h="569">
                      <a:moveTo>
                        <a:pt x="366" y="569"/>
                      </a:moveTo>
                      <a:lnTo>
                        <a:pt x="378" y="569"/>
                      </a:lnTo>
                      <a:lnTo>
                        <a:pt x="385" y="555"/>
                      </a:lnTo>
                      <a:lnTo>
                        <a:pt x="373" y="548"/>
                      </a:lnTo>
                      <a:lnTo>
                        <a:pt x="375" y="539"/>
                      </a:lnTo>
                      <a:lnTo>
                        <a:pt x="373" y="529"/>
                      </a:lnTo>
                      <a:lnTo>
                        <a:pt x="382" y="527"/>
                      </a:lnTo>
                      <a:lnTo>
                        <a:pt x="392" y="515"/>
                      </a:lnTo>
                      <a:lnTo>
                        <a:pt x="399" y="496"/>
                      </a:lnTo>
                      <a:lnTo>
                        <a:pt x="420" y="480"/>
                      </a:lnTo>
                      <a:lnTo>
                        <a:pt x="411" y="473"/>
                      </a:lnTo>
                      <a:lnTo>
                        <a:pt x="411" y="461"/>
                      </a:lnTo>
                      <a:lnTo>
                        <a:pt x="406" y="451"/>
                      </a:lnTo>
                      <a:lnTo>
                        <a:pt x="404" y="435"/>
                      </a:lnTo>
                      <a:lnTo>
                        <a:pt x="297" y="307"/>
                      </a:lnTo>
                      <a:lnTo>
                        <a:pt x="186" y="182"/>
                      </a:lnTo>
                      <a:lnTo>
                        <a:pt x="238" y="5"/>
                      </a:lnTo>
                      <a:lnTo>
                        <a:pt x="151" y="0"/>
                      </a:lnTo>
                      <a:lnTo>
                        <a:pt x="40" y="3"/>
                      </a:lnTo>
                      <a:lnTo>
                        <a:pt x="35" y="12"/>
                      </a:lnTo>
                      <a:lnTo>
                        <a:pt x="38" y="24"/>
                      </a:lnTo>
                      <a:lnTo>
                        <a:pt x="38" y="36"/>
                      </a:lnTo>
                      <a:lnTo>
                        <a:pt x="28" y="47"/>
                      </a:lnTo>
                      <a:lnTo>
                        <a:pt x="28" y="57"/>
                      </a:lnTo>
                      <a:lnTo>
                        <a:pt x="0" y="88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14" y="128"/>
                      </a:lnTo>
                      <a:lnTo>
                        <a:pt x="14" y="142"/>
                      </a:lnTo>
                      <a:lnTo>
                        <a:pt x="4" y="156"/>
                      </a:lnTo>
                      <a:lnTo>
                        <a:pt x="7" y="166"/>
                      </a:lnTo>
                      <a:lnTo>
                        <a:pt x="2" y="175"/>
                      </a:lnTo>
                      <a:lnTo>
                        <a:pt x="14" y="196"/>
                      </a:lnTo>
                      <a:lnTo>
                        <a:pt x="26" y="203"/>
                      </a:lnTo>
                      <a:lnTo>
                        <a:pt x="26" y="222"/>
                      </a:lnTo>
                      <a:lnTo>
                        <a:pt x="21" y="227"/>
                      </a:lnTo>
                      <a:lnTo>
                        <a:pt x="35" y="236"/>
                      </a:lnTo>
                      <a:lnTo>
                        <a:pt x="42" y="236"/>
                      </a:lnTo>
                      <a:lnTo>
                        <a:pt x="52" y="229"/>
                      </a:lnTo>
                      <a:lnTo>
                        <a:pt x="54" y="239"/>
                      </a:lnTo>
                      <a:lnTo>
                        <a:pt x="56" y="251"/>
                      </a:lnTo>
                      <a:lnTo>
                        <a:pt x="54" y="258"/>
                      </a:lnTo>
                      <a:lnTo>
                        <a:pt x="47" y="253"/>
                      </a:lnTo>
                      <a:lnTo>
                        <a:pt x="42" y="243"/>
                      </a:lnTo>
                      <a:lnTo>
                        <a:pt x="38" y="253"/>
                      </a:lnTo>
                      <a:lnTo>
                        <a:pt x="35" y="279"/>
                      </a:lnTo>
                      <a:lnTo>
                        <a:pt x="40" y="288"/>
                      </a:lnTo>
                      <a:lnTo>
                        <a:pt x="56" y="291"/>
                      </a:lnTo>
                      <a:lnTo>
                        <a:pt x="59" y="293"/>
                      </a:lnTo>
                      <a:lnTo>
                        <a:pt x="59" y="305"/>
                      </a:lnTo>
                      <a:lnTo>
                        <a:pt x="49" y="312"/>
                      </a:lnTo>
                      <a:lnTo>
                        <a:pt x="47" y="324"/>
                      </a:lnTo>
                      <a:lnTo>
                        <a:pt x="56" y="338"/>
                      </a:lnTo>
                      <a:lnTo>
                        <a:pt x="59" y="347"/>
                      </a:lnTo>
                      <a:lnTo>
                        <a:pt x="78" y="376"/>
                      </a:lnTo>
                      <a:lnTo>
                        <a:pt x="85" y="378"/>
                      </a:lnTo>
                      <a:lnTo>
                        <a:pt x="80" y="388"/>
                      </a:lnTo>
                      <a:lnTo>
                        <a:pt x="82" y="395"/>
                      </a:lnTo>
                      <a:lnTo>
                        <a:pt x="87" y="395"/>
                      </a:lnTo>
                      <a:lnTo>
                        <a:pt x="90" y="402"/>
                      </a:lnTo>
                      <a:lnTo>
                        <a:pt x="85" y="416"/>
                      </a:lnTo>
                      <a:lnTo>
                        <a:pt x="80" y="423"/>
                      </a:lnTo>
                      <a:lnTo>
                        <a:pt x="80" y="430"/>
                      </a:lnTo>
                      <a:lnTo>
                        <a:pt x="90" y="435"/>
                      </a:lnTo>
                      <a:lnTo>
                        <a:pt x="108" y="437"/>
                      </a:lnTo>
                      <a:lnTo>
                        <a:pt x="123" y="442"/>
                      </a:lnTo>
                      <a:lnTo>
                        <a:pt x="132" y="442"/>
                      </a:lnTo>
                      <a:lnTo>
                        <a:pt x="144" y="444"/>
                      </a:lnTo>
                      <a:lnTo>
                        <a:pt x="151" y="456"/>
                      </a:lnTo>
                      <a:lnTo>
                        <a:pt x="163" y="465"/>
                      </a:lnTo>
                      <a:lnTo>
                        <a:pt x="179" y="465"/>
                      </a:lnTo>
                      <a:lnTo>
                        <a:pt x="184" y="473"/>
                      </a:lnTo>
                      <a:lnTo>
                        <a:pt x="186" y="484"/>
                      </a:lnTo>
                      <a:lnTo>
                        <a:pt x="189" y="489"/>
                      </a:lnTo>
                      <a:lnTo>
                        <a:pt x="196" y="487"/>
                      </a:lnTo>
                      <a:lnTo>
                        <a:pt x="212" y="501"/>
                      </a:lnTo>
                      <a:lnTo>
                        <a:pt x="234" y="527"/>
                      </a:lnTo>
                      <a:lnTo>
                        <a:pt x="234" y="548"/>
                      </a:lnTo>
                      <a:lnTo>
                        <a:pt x="236" y="553"/>
                      </a:lnTo>
                      <a:lnTo>
                        <a:pt x="234" y="560"/>
                      </a:lnTo>
                      <a:lnTo>
                        <a:pt x="238" y="565"/>
                      </a:lnTo>
                      <a:lnTo>
                        <a:pt x="366" y="56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" name="USA Connecticut">
                  <a:extLst>
                    <a:ext uri="{FF2B5EF4-FFF2-40B4-BE49-F238E27FC236}">
                      <a16:creationId xmlns="" xmlns:a16="http://schemas.microsoft.com/office/drawing/2014/main" id="{FF8B67D6-5882-4268-88A1-5D8F22A3499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84450" y="3586480"/>
                  <a:ext cx="50800" cy="46038"/>
                </a:xfrm>
                <a:custGeom>
                  <a:avLst/>
                  <a:gdLst>
                    <a:gd name="T0" fmla="*/ 0 w 92"/>
                    <a:gd name="T1" fmla="*/ 0 h 83"/>
                    <a:gd name="T2" fmla="*/ 0 w 92"/>
                    <a:gd name="T3" fmla="*/ 0 h 83"/>
                    <a:gd name="T4" fmla="*/ 0 w 92"/>
                    <a:gd name="T5" fmla="*/ 0 h 83"/>
                    <a:gd name="T6" fmla="*/ 0 w 92"/>
                    <a:gd name="T7" fmla="*/ 0 h 83"/>
                    <a:gd name="T8" fmla="*/ 0 w 92"/>
                    <a:gd name="T9" fmla="*/ 0 h 83"/>
                    <a:gd name="T10" fmla="*/ 0 w 92"/>
                    <a:gd name="T11" fmla="*/ 0 h 83"/>
                    <a:gd name="T12" fmla="*/ 0 w 92"/>
                    <a:gd name="T13" fmla="*/ 0 h 83"/>
                    <a:gd name="T14" fmla="*/ 0 w 92"/>
                    <a:gd name="T15" fmla="*/ 0 h 83"/>
                    <a:gd name="T16" fmla="*/ 0 w 92"/>
                    <a:gd name="T17" fmla="*/ 0 h 83"/>
                    <a:gd name="T18" fmla="*/ 0 w 92"/>
                    <a:gd name="T19" fmla="*/ 0 h 83"/>
                    <a:gd name="T20" fmla="*/ 0 w 92"/>
                    <a:gd name="T21" fmla="*/ 0 h 83"/>
                    <a:gd name="T22" fmla="*/ 0 w 92"/>
                    <a:gd name="T23" fmla="*/ 0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2"/>
                    <a:gd name="T37" fmla="*/ 0 h 83"/>
                    <a:gd name="T38" fmla="*/ 92 w 92"/>
                    <a:gd name="T39" fmla="*/ 83 h 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2" h="83">
                      <a:moveTo>
                        <a:pt x="92" y="33"/>
                      </a:moveTo>
                      <a:lnTo>
                        <a:pt x="90" y="47"/>
                      </a:lnTo>
                      <a:lnTo>
                        <a:pt x="76" y="47"/>
                      </a:lnTo>
                      <a:lnTo>
                        <a:pt x="61" y="54"/>
                      </a:lnTo>
                      <a:lnTo>
                        <a:pt x="38" y="59"/>
                      </a:lnTo>
                      <a:lnTo>
                        <a:pt x="17" y="78"/>
                      </a:lnTo>
                      <a:lnTo>
                        <a:pt x="7" y="83"/>
                      </a:lnTo>
                      <a:lnTo>
                        <a:pt x="0" y="76"/>
                      </a:lnTo>
                      <a:lnTo>
                        <a:pt x="7" y="66"/>
                      </a:lnTo>
                      <a:lnTo>
                        <a:pt x="0" y="14"/>
                      </a:lnTo>
                      <a:lnTo>
                        <a:pt x="83" y="0"/>
                      </a:lnTo>
                      <a:lnTo>
                        <a:pt x="92" y="3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7" name="USA D.C.">
                  <a:extLst>
                    <a:ext uri="{FF2B5EF4-FFF2-40B4-BE49-F238E27FC236}">
                      <a16:creationId xmlns="" xmlns:a16="http://schemas.microsoft.com/office/drawing/2014/main" id="{6D57C4AC-6AA7-467D-9102-8AC798059A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9525" y="3745230"/>
                  <a:ext cx="15875" cy="30163"/>
                </a:xfrm>
                <a:custGeom>
                  <a:avLst/>
                  <a:gdLst>
                    <a:gd name="T0" fmla="*/ 0 w 29"/>
                    <a:gd name="T1" fmla="*/ 0 h 54"/>
                    <a:gd name="T2" fmla="*/ 0 w 29"/>
                    <a:gd name="T3" fmla="*/ 0 h 54"/>
                    <a:gd name="T4" fmla="*/ 0 w 29"/>
                    <a:gd name="T5" fmla="*/ 0 h 54"/>
                    <a:gd name="T6" fmla="*/ 0 w 29"/>
                    <a:gd name="T7" fmla="*/ 0 h 54"/>
                    <a:gd name="T8" fmla="*/ 0 w 29"/>
                    <a:gd name="T9" fmla="*/ 0 h 54"/>
                    <a:gd name="T10" fmla="*/ 0 w 29"/>
                    <a:gd name="T11" fmla="*/ 0 h 54"/>
                    <a:gd name="T12" fmla="*/ 0 w 29"/>
                    <a:gd name="T13" fmla="*/ 0 h 54"/>
                    <a:gd name="T14" fmla="*/ 0 w 29"/>
                    <a:gd name="T15" fmla="*/ 0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"/>
                    <a:gd name="T25" fmla="*/ 0 h 54"/>
                    <a:gd name="T26" fmla="*/ 29 w 29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" h="54">
                      <a:moveTo>
                        <a:pt x="10" y="5"/>
                      </a:moveTo>
                      <a:lnTo>
                        <a:pt x="29" y="0"/>
                      </a:lnTo>
                      <a:lnTo>
                        <a:pt x="22" y="12"/>
                      </a:lnTo>
                      <a:lnTo>
                        <a:pt x="22" y="19"/>
                      </a:lnTo>
                      <a:lnTo>
                        <a:pt x="3" y="54"/>
                      </a:lnTo>
                      <a:lnTo>
                        <a:pt x="0" y="31"/>
                      </a:lnTo>
                      <a:lnTo>
                        <a:pt x="10" y="16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" name="USA Delaware">
                  <a:extLst>
                    <a:ext uri="{FF2B5EF4-FFF2-40B4-BE49-F238E27FC236}">
                      <a16:creationId xmlns="" xmlns:a16="http://schemas.microsoft.com/office/drawing/2014/main" id="{A0359ACE-5BB2-43DD-803E-1CE15F4C853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35238" y="3681730"/>
                  <a:ext cx="33338" cy="49213"/>
                </a:xfrm>
                <a:custGeom>
                  <a:avLst/>
                  <a:gdLst>
                    <a:gd name="T0" fmla="*/ 0 w 59"/>
                    <a:gd name="T1" fmla="*/ 0 h 90"/>
                    <a:gd name="T2" fmla="*/ 0 w 59"/>
                    <a:gd name="T3" fmla="*/ 0 h 90"/>
                    <a:gd name="T4" fmla="*/ 0 w 59"/>
                    <a:gd name="T5" fmla="*/ 0 h 90"/>
                    <a:gd name="T6" fmla="*/ 0 w 59"/>
                    <a:gd name="T7" fmla="*/ 0 h 90"/>
                    <a:gd name="T8" fmla="*/ 0 w 59"/>
                    <a:gd name="T9" fmla="*/ 0 h 90"/>
                    <a:gd name="T10" fmla="*/ 0 w 59"/>
                    <a:gd name="T11" fmla="*/ 0 h 90"/>
                    <a:gd name="T12" fmla="*/ 0 w 59"/>
                    <a:gd name="T13" fmla="*/ 0 h 90"/>
                    <a:gd name="T14" fmla="*/ 0 w 59"/>
                    <a:gd name="T15" fmla="*/ 0 h 90"/>
                    <a:gd name="T16" fmla="*/ 0 w 59"/>
                    <a:gd name="T17" fmla="*/ 0 h 90"/>
                    <a:gd name="T18" fmla="*/ 0 w 59"/>
                    <a:gd name="T19" fmla="*/ 0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90"/>
                    <a:gd name="T32" fmla="*/ 59 w 59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90">
                      <a:moveTo>
                        <a:pt x="0" y="10"/>
                      </a:moveTo>
                      <a:lnTo>
                        <a:pt x="7" y="0"/>
                      </a:lnTo>
                      <a:lnTo>
                        <a:pt x="19" y="2"/>
                      </a:lnTo>
                      <a:lnTo>
                        <a:pt x="16" y="14"/>
                      </a:lnTo>
                      <a:lnTo>
                        <a:pt x="14" y="21"/>
                      </a:lnTo>
                      <a:lnTo>
                        <a:pt x="40" y="59"/>
                      </a:lnTo>
                      <a:lnTo>
                        <a:pt x="56" y="71"/>
                      </a:lnTo>
                      <a:lnTo>
                        <a:pt x="59" y="85"/>
                      </a:lnTo>
                      <a:lnTo>
                        <a:pt x="26" y="9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" name="USA Florida">
                  <a:extLst>
                    <a:ext uri="{FF2B5EF4-FFF2-40B4-BE49-F238E27FC236}">
                      <a16:creationId xmlns="" xmlns:a16="http://schemas.microsoft.com/office/drawing/2014/main" id="{7808D7DB-68DE-4BD0-9416-865F363295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30438" y="4023042"/>
                  <a:ext cx="266700" cy="188913"/>
                </a:xfrm>
                <a:custGeom>
                  <a:avLst/>
                  <a:gdLst>
                    <a:gd name="T0" fmla="*/ 0 w 479"/>
                    <a:gd name="T1" fmla="*/ 0 h 338"/>
                    <a:gd name="T2" fmla="*/ 0 w 479"/>
                    <a:gd name="T3" fmla="*/ 0 h 338"/>
                    <a:gd name="T4" fmla="*/ 0 w 479"/>
                    <a:gd name="T5" fmla="*/ 0 h 338"/>
                    <a:gd name="T6" fmla="*/ 0 w 479"/>
                    <a:gd name="T7" fmla="*/ 0 h 338"/>
                    <a:gd name="T8" fmla="*/ 0 w 479"/>
                    <a:gd name="T9" fmla="*/ 0 h 338"/>
                    <a:gd name="T10" fmla="*/ 0 w 479"/>
                    <a:gd name="T11" fmla="*/ 0 h 338"/>
                    <a:gd name="T12" fmla="*/ 0 w 479"/>
                    <a:gd name="T13" fmla="*/ 0 h 338"/>
                    <a:gd name="T14" fmla="*/ 0 w 479"/>
                    <a:gd name="T15" fmla="*/ 0 h 338"/>
                    <a:gd name="T16" fmla="*/ 0 w 479"/>
                    <a:gd name="T17" fmla="*/ 0 h 338"/>
                    <a:gd name="T18" fmla="*/ 0 w 479"/>
                    <a:gd name="T19" fmla="*/ 0 h 338"/>
                    <a:gd name="T20" fmla="*/ 0 w 479"/>
                    <a:gd name="T21" fmla="*/ 0 h 338"/>
                    <a:gd name="T22" fmla="*/ 0 w 479"/>
                    <a:gd name="T23" fmla="*/ 0 h 338"/>
                    <a:gd name="T24" fmla="*/ 0 w 479"/>
                    <a:gd name="T25" fmla="*/ 0 h 338"/>
                    <a:gd name="T26" fmla="*/ 0 w 479"/>
                    <a:gd name="T27" fmla="*/ 0 h 338"/>
                    <a:gd name="T28" fmla="*/ 0 w 479"/>
                    <a:gd name="T29" fmla="*/ 0 h 338"/>
                    <a:gd name="T30" fmla="*/ 0 w 479"/>
                    <a:gd name="T31" fmla="*/ 0 h 338"/>
                    <a:gd name="T32" fmla="*/ 0 w 479"/>
                    <a:gd name="T33" fmla="*/ 0 h 338"/>
                    <a:gd name="T34" fmla="*/ 0 w 479"/>
                    <a:gd name="T35" fmla="*/ 0 h 338"/>
                    <a:gd name="T36" fmla="*/ 0 w 479"/>
                    <a:gd name="T37" fmla="*/ 0 h 338"/>
                    <a:gd name="T38" fmla="*/ 0 w 479"/>
                    <a:gd name="T39" fmla="*/ 0 h 338"/>
                    <a:gd name="T40" fmla="*/ 0 w 479"/>
                    <a:gd name="T41" fmla="*/ 0 h 338"/>
                    <a:gd name="T42" fmla="*/ 0 w 479"/>
                    <a:gd name="T43" fmla="*/ 0 h 338"/>
                    <a:gd name="T44" fmla="*/ 0 w 479"/>
                    <a:gd name="T45" fmla="*/ 0 h 338"/>
                    <a:gd name="T46" fmla="*/ 0 w 479"/>
                    <a:gd name="T47" fmla="*/ 0 h 338"/>
                    <a:gd name="T48" fmla="*/ 0 w 479"/>
                    <a:gd name="T49" fmla="*/ 0 h 338"/>
                    <a:gd name="T50" fmla="*/ 0 w 479"/>
                    <a:gd name="T51" fmla="*/ 0 h 338"/>
                    <a:gd name="T52" fmla="*/ 0 w 479"/>
                    <a:gd name="T53" fmla="*/ 0 h 338"/>
                    <a:gd name="T54" fmla="*/ 0 w 479"/>
                    <a:gd name="T55" fmla="*/ 0 h 338"/>
                    <a:gd name="T56" fmla="*/ 0 w 479"/>
                    <a:gd name="T57" fmla="*/ 0 h 338"/>
                    <a:gd name="T58" fmla="*/ 0 w 479"/>
                    <a:gd name="T59" fmla="*/ 0 h 338"/>
                    <a:gd name="T60" fmla="*/ 0 w 479"/>
                    <a:gd name="T61" fmla="*/ 0 h 338"/>
                    <a:gd name="T62" fmla="*/ 0 w 479"/>
                    <a:gd name="T63" fmla="*/ 0 h 338"/>
                    <a:gd name="T64" fmla="*/ 0 w 479"/>
                    <a:gd name="T65" fmla="*/ 0 h 338"/>
                    <a:gd name="T66" fmla="*/ 0 w 479"/>
                    <a:gd name="T67" fmla="*/ 0 h 338"/>
                    <a:gd name="T68" fmla="*/ 0 w 479"/>
                    <a:gd name="T69" fmla="*/ 0 h 338"/>
                    <a:gd name="T70" fmla="*/ 0 w 479"/>
                    <a:gd name="T71" fmla="*/ 0 h 338"/>
                    <a:gd name="T72" fmla="*/ 0 w 479"/>
                    <a:gd name="T73" fmla="*/ 0 h 338"/>
                    <a:gd name="T74" fmla="*/ 0 w 479"/>
                    <a:gd name="T75" fmla="*/ 0 h 338"/>
                    <a:gd name="T76" fmla="*/ 0 w 479"/>
                    <a:gd name="T77" fmla="*/ 0 h 338"/>
                    <a:gd name="T78" fmla="*/ 0 w 479"/>
                    <a:gd name="T79" fmla="*/ 0 h 338"/>
                    <a:gd name="T80" fmla="*/ 0 w 479"/>
                    <a:gd name="T81" fmla="*/ 0 h 338"/>
                    <a:gd name="T82" fmla="*/ 0 w 479"/>
                    <a:gd name="T83" fmla="*/ 0 h 338"/>
                    <a:gd name="T84" fmla="*/ 0 w 479"/>
                    <a:gd name="T85" fmla="*/ 0 h 338"/>
                    <a:gd name="T86" fmla="*/ 0 w 479"/>
                    <a:gd name="T87" fmla="*/ 0 h 338"/>
                    <a:gd name="T88" fmla="*/ 0 w 479"/>
                    <a:gd name="T89" fmla="*/ 0 h 338"/>
                    <a:gd name="T90" fmla="*/ 0 w 479"/>
                    <a:gd name="T91" fmla="*/ 0 h 338"/>
                    <a:gd name="T92" fmla="*/ 0 w 479"/>
                    <a:gd name="T93" fmla="*/ 0 h 33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79"/>
                    <a:gd name="T142" fmla="*/ 0 h 338"/>
                    <a:gd name="T143" fmla="*/ 479 w 479"/>
                    <a:gd name="T144" fmla="*/ 338 h 33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79" h="338">
                      <a:moveTo>
                        <a:pt x="11" y="59"/>
                      </a:moveTo>
                      <a:lnTo>
                        <a:pt x="14" y="54"/>
                      </a:lnTo>
                      <a:lnTo>
                        <a:pt x="9" y="49"/>
                      </a:lnTo>
                      <a:lnTo>
                        <a:pt x="11" y="42"/>
                      </a:lnTo>
                      <a:lnTo>
                        <a:pt x="2" y="38"/>
                      </a:lnTo>
                      <a:lnTo>
                        <a:pt x="0" y="28"/>
                      </a:lnTo>
                      <a:lnTo>
                        <a:pt x="2" y="19"/>
                      </a:lnTo>
                      <a:lnTo>
                        <a:pt x="146" y="9"/>
                      </a:lnTo>
                      <a:lnTo>
                        <a:pt x="153" y="19"/>
                      </a:lnTo>
                      <a:lnTo>
                        <a:pt x="155" y="26"/>
                      </a:lnTo>
                      <a:lnTo>
                        <a:pt x="307" y="19"/>
                      </a:lnTo>
                      <a:lnTo>
                        <a:pt x="307" y="26"/>
                      </a:lnTo>
                      <a:lnTo>
                        <a:pt x="311" y="31"/>
                      </a:lnTo>
                      <a:lnTo>
                        <a:pt x="321" y="31"/>
                      </a:lnTo>
                      <a:lnTo>
                        <a:pt x="318" y="21"/>
                      </a:lnTo>
                      <a:lnTo>
                        <a:pt x="318" y="12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3" y="5"/>
                      </a:lnTo>
                      <a:lnTo>
                        <a:pt x="349" y="5"/>
                      </a:lnTo>
                      <a:lnTo>
                        <a:pt x="352" y="21"/>
                      </a:lnTo>
                      <a:lnTo>
                        <a:pt x="356" y="28"/>
                      </a:lnTo>
                      <a:lnTo>
                        <a:pt x="366" y="49"/>
                      </a:lnTo>
                      <a:lnTo>
                        <a:pt x="368" y="61"/>
                      </a:lnTo>
                      <a:lnTo>
                        <a:pt x="385" y="87"/>
                      </a:lnTo>
                      <a:lnTo>
                        <a:pt x="396" y="104"/>
                      </a:lnTo>
                      <a:lnTo>
                        <a:pt x="411" y="111"/>
                      </a:lnTo>
                      <a:lnTo>
                        <a:pt x="427" y="137"/>
                      </a:lnTo>
                      <a:lnTo>
                        <a:pt x="425" y="142"/>
                      </a:lnTo>
                      <a:lnTo>
                        <a:pt x="425" y="153"/>
                      </a:lnTo>
                      <a:lnTo>
                        <a:pt x="430" y="163"/>
                      </a:lnTo>
                      <a:lnTo>
                        <a:pt x="444" y="179"/>
                      </a:lnTo>
                      <a:lnTo>
                        <a:pt x="448" y="194"/>
                      </a:lnTo>
                      <a:lnTo>
                        <a:pt x="455" y="205"/>
                      </a:lnTo>
                      <a:lnTo>
                        <a:pt x="470" y="222"/>
                      </a:lnTo>
                      <a:lnTo>
                        <a:pt x="474" y="234"/>
                      </a:lnTo>
                      <a:lnTo>
                        <a:pt x="477" y="260"/>
                      </a:lnTo>
                      <a:lnTo>
                        <a:pt x="474" y="267"/>
                      </a:lnTo>
                      <a:lnTo>
                        <a:pt x="477" y="281"/>
                      </a:lnTo>
                      <a:lnTo>
                        <a:pt x="479" y="290"/>
                      </a:lnTo>
                      <a:lnTo>
                        <a:pt x="474" y="290"/>
                      </a:lnTo>
                      <a:lnTo>
                        <a:pt x="472" y="305"/>
                      </a:lnTo>
                      <a:lnTo>
                        <a:pt x="472" y="319"/>
                      </a:lnTo>
                      <a:lnTo>
                        <a:pt x="467" y="326"/>
                      </a:lnTo>
                      <a:lnTo>
                        <a:pt x="441" y="335"/>
                      </a:lnTo>
                      <a:lnTo>
                        <a:pt x="430" y="338"/>
                      </a:lnTo>
                      <a:lnTo>
                        <a:pt x="425" y="333"/>
                      </a:lnTo>
                      <a:lnTo>
                        <a:pt x="430" y="328"/>
                      </a:lnTo>
                      <a:lnTo>
                        <a:pt x="425" y="323"/>
                      </a:lnTo>
                      <a:lnTo>
                        <a:pt x="404" y="302"/>
                      </a:lnTo>
                      <a:lnTo>
                        <a:pt x="382" y="297"/>
                      </a:lnTo>
                      <a:lnTo>
                        <a:pt x="370" y="267"/>
                      </a:lnTo>
                      <a:lnTo>
                        <a:pt x="361" y="264"/>
                      </a:lnTo>
                      <a:lnTo>
                        <a:pt x="352" y="241"/>
                      </a:lnTo>
                      <a:lnTo>
                        <a:pt x="344" y="245"/>
                      </a:lnTo>
                      <a:lnTo>
                        <a:pt x="330" y="241"/>
                      </a:lnTo>
                      <a:lnTo>
                        <a:pt x="323" y="222"/>
                      </a:lnTo>
                      <a:lnTo>
                        <a:pt x="311" y="210"/>
                      </a:lnTo>
                      <a:lnTo>
                        <a:pt x="323" y="191"/>
                      </a:lnTo>
                      <a:lnTo>
                        <a:pt x="318" y="184"/>
                      </a:lnTo>
                      <a:lnTo>
                        <a:pt x="309" y="182"/>
                      </a:lnTo>
                      <a:lnTo>
                        <a:pt x="311" y="191"/>
                      </a:lnTo>
                      <a:lnTo>
                        <a:pt x="304" y="196"/>
                      </a:lnTo>
                      <a:lnTo>
                        <a:pt x="297" y="184"/>
                      </a:lnTo>
                      <a:lnTo>
                        <a:pt x="300" y="160"/>
                      </a:lnTo>
                      <a:lnTo>
                        <a:pt x="302" y="134"/>
                      </a:lnTo>
                      <a:lnTo>
                        <a:pt x="288" y="109"/>
                      </a:lnTo>
                      <a:lnTo>
                        <a:pt x="271" y="109"/>
                      </a:lnTo>
                      <a:lnTo>
                        <a:pt x="262" y="97"/>
                      </a:lnTo>
                      <a:lnTo>
                        <a:pt x="250" y="90"/>
                      </a:lnTo>
                      <a:lnTo>
                        <a:pt x="238" y="73"/>
                      </a:lnTo>
                      <a:lnTo>
                        <a:pt x="231" y="68"/>
                      </a:lnTo>
                      <a:lnTo>
                        <a:pt x="215" y="61"/>
                      </a:lnTo>
                      <a:lnTo>
                        <a:pt x="200" y="59"/>
                      </a:lnTo>
                      <a:lnTo>
                        <a:pt x="193" y="64"/>
                      </a:lnTo>
                      <a:lnTo>
                        <a:pt x="191" y="73"/>
                      </a:lnTo>
                      <a:lnTo>
                        <a:pt x="181" y="73"/>
                      </a:lnTo>
                      <a:lnTo>
                        <a:pt x="165" y="85"/>
                      </a:lnTo>
                      <a:lnTo>
                        <a:pt x="158" y="85"/>
                      </a:lnTo>
                      <a:lnTo>
                        <a:pt x="151" y="90"/>
                      </a:lnTo>
                      <a:lnTo>
                        <a:pt x="134" y="92"/>
                      </a:lnTo>
                      <a:lnTo>
                        <a:pt x="134" y="80"/>
                      </a:lnTo>
                      <a:lnTo>
                        <a:pt x="125" y="71"/>
                      </a:lnTo>
                      <a:lnTo>
                        <a:pt x="113" y="61"/>
                      </a:lnTo>
                      <a:lnTo>
                        <a:pt x="108" y="66"/>
                      </a:lnTo>
                      <a:lnTo>
                        <a:pt x="89" y="57"/>
                      </a:lnTo>
                      <a:lnTo>
                        <a:pt x="75" y="54"/>
                      </a:lnTo>
                      <a:lnTo>
                        <a:pt x="70" y="47"/>
                      </a:lnTo>
                      <a:lnTo>
                        <a:pt x="37" y="57"/>
                      </a:lnTo>
                      <a:lnTo>
                        <a:pt x="37" y="49"/>
                      </a:lnTo>
                      <a:lnTo>
                        <a:pt x="30" y="49"/>
                      </a:lnTo>
                      <a:lnTo>
                        <a:pt x="21" y="59"/>
                      </a:lnTo>
                      <a:lnTo>
                        <a:pt x="14" y="64"/>
                      </a:lnTo>
                      <a:lnTo>
                        <a:pt x="11" y="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0" name="USA Georgia">
                  <a:extLst>
                    <a:ext uri="{FF2B5EF4-FFF2-40B4-BE49-F238E27FC236}">
                      <a16:creationId xmlns="" xmlns:a16="http://schemas.microsoft.com/office/drawing/2014/main" id="{B4EB62FD-351A-43C2-BD29-0C0230144E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76475" y="3881755"/>
                  <a:ext cx="161925" cy="158750"/>
                </a:xfrm>
                <a:custGeom>
                  <a:avLst/>
                  <a:gdLst>
                    <a:gd name="T0" fmla="*/ 0 w 291"/>
                    <a:gd name="T1" fmla="*/ 0 h 284"/>
                    <a:gd name="T2" fmla="*/ 0 w 291"/>
                    <a:gd name="T3" fmla="*/ 0 h 284"/>
                    <a:gd name="T4" fmla="*/ 0 w 291"/>
                    <a:gd name="T5" fmla="*/ 0 h 284"/>
                    <a:gd name="T6" fmla="*/ 0 w 291"/>
                    <a:gd name="T7" fmla="*/ 0 h 284"/>
                    <a:gd name="T8" fmla="*/ 0 w 291"/>
                    <a:gd name="T9" fmla="*/ 0 h 284"/>
                    <a:gd name="T10" fmla="*/ 0 w 291"/>
                    <a:gd name="T11" fmla="*/ 0 h 284"/>
                    <a:gd name="T12" fmla="*/ 0 w 291"/>
                    <a:gd name="T13" fmla="*/ 0 h 284"/>
                    <a:gd name="T14" fmla="*/ 0 w 291"/>
                    <a:gd name="T15" fmla="*/ 0 h 284"/>
                    <a:gd name="T16" fmla="*/ 0 w 291"/>
                    <a:gd name="T17" fmla="*/ 0 h 284"/>
                    <a:gd name="T18" fmla="*/ 0 w 291"/>
                    <a:gd name="T19" fmla="*/ 0 h 284"/>
                    <a:gd name="T20" fmla="*/ 0 w 291"/>
                    <a:gd name="T21" fmla="*/ 0 h 284"/>
                    <a:gd name="T22" fmla="*/ 0 w 291"/>
                    <a:gd name="T23" fmla="*/ 0 h 284"/>
                    <a:gd name="T24" fmla="*/ 0 w 291"/>
                    <a:gd name="T25" fmla="*/ 0 h 284"/>
                    <a:gd name="T26" fmla="*/ 0 w 291"/>
                    <a:gd name="T27" fmla="*/ 0 h 284"/>
                    <a:gd name="T28" fmla="*/ 0 w 291"/>
                    <a:gd name="T29" fmla="*/ 0 h 284"/>
                    <a:gd name="T30" fmla="*/ 0 w 291"/>
                    <a:gd name="T31" fmla="*/ 0 h 284"/>
                    <a:gd name="T32" fmla="*/ 0 w 291"/>
                    <a:gd name="T33" fmla="*/ 0 h 284"/>
                    <a:gd name="T34" fmla="*/ 0 w 291"/>
                    <a:gd name="T35" fmla="*/ 0 h 284"/>
                    <a:gd name="T36" fmla="*/ 0 w 291"/>
                    <a:gd name="T37" fmla="*/ 0 h 284"/>
                    <a:gd name="T38" fmla="*/ 0 w 291"/>
                    <a:gd name="T39" fmla="*/ 0 h 284"/>
                    <a:gd name="T40" fmla="*/ 0 w 291"/>
                    <a:gd name="T41" fmla="*/ 0 h 284"/>
                    <a:gd name="T42" fmla="*/ 0 w 291"/>
                    <a:gd name="T43" fmla="*/ 0 h 284"/>
                    <a:gd name="T44" fmla="*/ 0 w 291"/>
                    <a:gd name="T45" fmla="*/ 0 h 284"/>
                    <a:gd name="T46" fmla="*/ 0 w 291"/>
                    <a:gd name="T47" fmla="*/ 0 h 284"/>
                    <a:gd name="T48" fmla="*/ 0 w 291"/>
                    <a:gd name="T49" fmla="*/ 0 h 284"/>
                    <a:gd name="T50" fmla="*/ 0 w 291"/>
                    <a:gd name="T51" fmla="*/ 0 h 284"/>
                    <a:gd name="T52" fmla="*/ 0 w 291"/>
                    <a:gd name="T53" fmla="*/ 0 h 284"/>
                    <a:gd name="T54" fmla="*/ 0 w 291"/>
                    <a:gd name="T55" fmla="*/ 0 h 284"/>
                    <a:gd name="T56" fmla="*/ 0 w 291"/>
                    <a:gd name="T57" fmla="*/ 0 h 284"/>
                    <a:gd name="T58" fmla="*/ 0 w 291"/>
                    <a:gd name="T59" fmla="*/ 0 h 284"/>
                    <a:gd name="T60" fmla="*/ 0 w 291"/>
                    <a:gd name="T61" fmla="*/ 0 h 284"/>
                    <a:gd name="T62" fmla="*/ 0 w 291"/>
                    <a:gd name="T63" fmla="*/ 0 h 284"/>
                    <a:gd name="T64" fmla="*/ 0 w 291"/>
                    <a:gd name="T65" fmla="*/ 0 h 284"/>
                    <a:gd name="T66" fmla="*/ 0 w 291"/>
                    <a:gd name="T67" fmla="*/ 0 h 284"/>
                    <a:gd name="T68" fmla="*/ 0 w 291"/>
                    <a:gd name="T69" fmla="*/ 0 h 284"/>
                    <a:gd name="T70" fmla="*/ 0 w 291"/>
                    <a:gd name="T71" fmla="*/ 0 h 284"/>
                    <a:gd name="T72" fmla="*/ 0 w 291"/>
                    <a:gd name="T73" fmla="*/ 0 h 284"/>
                    <a:gd name="T74" fmla="*/ 0 w 291"/>
                    <a:gd name="T75" fmla="*/ 0 h 284"/>
                    <a:gd name="T76" fmla="*/ 0 w 291"/>
                    <a:gd name="T77" fmla="*/ 0 h 284"/>
                    <a:gd name="T78" fmla="*/ 0 w 291"/>
                    <a:gd name="T79" fmla="*/ 0 h 284"/>
                    <a:gd name="T80" fmla="*/ 0 w 291"/>
                    <a:gd name="T81" fmla="*/ 0 h 284"/>
                    <a:gd name="T82" fmla="*/ 0 w 291"/>
                    <a:gd name="T83" fmla="*/ 0 h 284"/>
                    <a:gd name="T84" fmla="*/ 0 w 291"/>
                    <a:gd name="T85" fmla="*/ 0 h 284"/>
                    <a:gd name="T86" fmla="*/ 0 w 291"/>
                    <a:gd name="T87" fmla="*/ 0 h 284"/>
                    <a:gd name="T88" fmla="*/ 0 w 291"/>
                    <a:gd name="T89" fmla="*/ 0 h 284"/>
                    <a:gd name="T90" fmla="*/ 0 w 291"/>
                    <a:gd name="T91" fmla="*/ 0 h 284"/>
                    <a:gd name="T92" fmla="*/ 0 w 291"/>
                    <a:gd name="T93" fmla="*/ 0 h 284"/>
                    <a:gd name="T94" fmla="*/ 0 w 291"/>
                    <a:gd name="T95" fmla="*/ 0 h 284"/>
                    <a:gd name="T96" fmla="*/ 0 w 291"/>
                    <a:gd name="T97" fmla="*/ 0 h 284"/>
                    <a:gd name="T98" fmla="*/ 0 w 291"/>
                    <a:gd name="T99" fmla="*/ 0 h 284"/>
                    <a:gd name="T100" fmla="*/ 0 w 291"/>
                    <a:gd name="T101" fmla="*/ 0 h 284"/>
                    <a:gd name="T102" fmla="*/ 0 w 291"/>
                    <a:gd name="T103" fmla="*/ 0 h 284"/>
                    <a:gd name="T104" fmla="*/ 0 w 291"/>
                    <a:gd name="T105" fmla="*/ 0 h 284"/>
                    <a:gd name="T106" fmla="*/ 0 w 291"/>
                    <a:gd name="T107" fmla="*/ 0 h 28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91"/>
                    <a:gd name="T163" fmla="*/ 0 h 284"/>
                    <a:gd name="T164" fmla="*/ 291 w 291"/>
                    <a:gd name="T165" fmla="*/ 284 h 28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91" h="284">
                      <a:moveTo>
                        <a:pt x="0" y="12"/>
                      </a:moveTo>
                      <a:lnTo>
                        <a:pt x="55" y="10"/>
                      </a:lnTo>
                      <a:lnTo>
                        <a:pt x="135" y="0"/>
                      </a:lnTo>
                      <a:lnTo>
                        <a:pt x="125" y="17"/>
                      </a:lnTo>
                      <a:lnTo>
                        <a:pt x="125" y="21"/>
                      </a:lnTo>
                      <a:lnTo>
                        <a:pt x="142" y="31"/>
                      </a:lnTo>
                      <a:lnTo>
                        <a:pt x="151" y="31"/>
                      </a:lnTo>
                      <a:lnTo>
                        <a:pt x="166" y="50"/>
                      </a:lnTo>
                      <a:lnTo>
                        <a:pt x="177" y="64"/>
                      </a:lnTo>
                      <a:lnTo>
                        <a:pt x="180" y="64"/>
                      </a:lnTo>
                      <a:lnTo>
                        <a:pt x="201" y="83"/>
                      </a:lnTo>
                      <a:lnTo>
                        <a:pt x="208" y="85"/>
                      </a:lnTo>
                      <a:lnTo>
                        <a:pt x="215" y="97"/>
                      </a:lnTo>
                      <a:lnTo>
                        <a:pt x="222" y="102"/>
                      </a:lnTo>
                      <a:lnTo>
                        <a:pt x="229" y="109"/>
                      </a:lnTo>
                      <a:lnTo>
                        <a:pt x="239" y="113"/>
                      </a:lnTo>
                      <a:lnTo>
                        <a:pt x="251" y="128"/>
                      </a:lnTo>
                      <a:lnTo>
                        <a:pt x="253" y="139"/>
                      </a:lnTo>
                      <a:lnTo>
                        <a:pt x="262" y="144"/>
                      </a:lnTo>
                      <a:lnTo>
                        <a:pt x="267" y="151"/>
                      </a:lnTo>
                      <a:lnTo>
                        <a:pt x="272" y="163"/>
                      </a:lnTo>
                      <a:lnTo>
                        <a:pt x="274" y="170"/>
                      </a:lnTo>
                      <a:lnTo>
                        <a:pt x="286" y="170"/>
                      </a:lnTo>
                      <a:lnTo>
                        <a:pt x="291" y="175"/>
                      </a:lnTo>
                      <a:lnTo>
                        <a:pt x="279" y="187"/>
                      </a:lnTo>
                      <a:lnTo>
                        <a:pt x="274" y="199"/>
                      </a:lnTo>
                      <a:lnTo>
                        <a:pt x="272" y="208"/>
                      </a:lnTo>
                      <a:lnTo>
                        <a:pt x="262" y="227"/>
                      </a:lnTo>
                      <a:lnTo>
                        <a:pt x="262" y="239"/>
                      </a:lnTo>
                      <a:lnTo>
                        <a:pt x="267" y="258"/>
                      </a:lnTo>
                      <a:lnTo>
                        <a:pt x="251" y="258"/>
                      </a:lnTo>
                      <a:lnTo>
                        <a:pt x="241" y="253"/>
                      </a:lnTo>
                      <a:lnTo>
                        <a:pt x="234" y="258"/>
                      </a:lnTo>
                      <a:lnTo>
                        <a:pt x="236" y="265"/>
                      </a:lnTo>
                      <a:lnTo>
                        <a:pt x="236" y="274"/>
                      </a:lnTo>
                      <a:lnTo>
                        <a:pt x="239" y="284"/>
                      </a:lnTo>
                      <a:lnTo>
                        <a:pt x="229" y="284"/>
                      </a:lnTo>
                      <a:lnTo>
                        <a:pt x="225" y="279"/>
                      </a:lnTo>
                      <a:lnTo>
                        <a:pt x="225" y="272"/>
                      </a:lnTo>
                      <a:lnTo>
                        <a:pt x="73" y="279"/>
                      </a:lnTo>
                      <a:lnTo>
                        <a:pt x="71" y="272"/>
                      </a:lnTo>
                      <a:lnTo>
                        <a:pt x="64" y="262"/>
                      </a:lnTo>
                      <a:lnTo>
                        <a:pt x="64" y="255"/>
                      </a:lnTo>
                      <a:lnTo>
                        <a:pt x="55" y="246"/>
                      </a:lnTo>
                      <a:lnTo>
                        <a:pt x="57" y="234"/>
                      </a:lnTo>
                      <a:lnTo>
                        <a:pt x="50" y="220"/>
                      </a:lnTo>
                      <a:lnTo>
                        <a:pt x="50" y="206"/>
                      </a:lnTo>
                      <a:lnTo>
                        <a:pt x="55" y="191"/>
                      </a:lnTo>
                      <a:lnTo>
                        <a:pt x="59" y="182"/>
                      </a:lnTo>
                      <a:lnTo>
                        <a:pt x="55" y="177"/>
                      </a:lnTo>
                      <a:lnTo>
                        <a:pt x="55" y="170"/>
                      </a:lnTo>
                      <a:lnTo>
                        <a:pt x="45" y="156"/>
                      </a:lnTo>
                      <a:lnTo>
                        <a:pt x="36" y="13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1" name="USA Hawaii">
                  <a:extLst>
                    <a:ext uri="{FF2B5EF4-FFF2-40B4-BE49-F238E27FC236}">
                      <a16:creationId xmlns="" xmlns:a16="http://schemas.microsoft.com/office/drawing/2014/main" id="{98906F26-D132-4000-8536-9A197C9252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344488" y="4235767"/>
                  <a:ext cx="149225" cy="80963"/>
                </a:xfrm>
                <a:custGeom>
                  <a:avLst/>
                  <a:gdLst>
                    <a:gd name="T0" fmla="*/ 0 w 267"/>
                    <a:gd name="T1" fmla="*/ 0 h 146"/>
                    <a:gd name="T2" fmla="*/ 0 w 267"/>
                    <a:gd name="T3" fmla="*/ 0 h 146"/>
                    <a:gd name="T4" fmla="*/ 0 w 267"/>
                    <a:gd name="T5" fmla="*/ 0 h 146"/>
                    <a:gd name="T6" fmla="*/ 0 w 267"/>
                    <a:gd name="T7" fmla="*/ 0 h 146"/>
                    <a:gd name="T8" fmla="*/ 0 w 267"/>
                    <a:gd name="T9" fmla="*/ 0 h 146"/>
                    <a:gd name="T10" fmla="*/ 0 w 267"/>
                    <a:gd name="T11" fmla="*/ 0 h 146"/>
                    <a:gd name="T12" fmla="*/ 0 w 267"/>
                    <a:gd name="T13" fmla="*/ 0 h 146"/>
                    <a:gd name="T14" fmla="*/ 0 w 267"/>
                    <a:gd name="T15" fmla="*/ 0 h 146"/>
                    <a:gd name="T16" fmla="*/ 0 w 267"/>
                    <a:gd name="T17" fmla="*/ 0 h 146"/>
                    <a:gd name="T18" fmla="*/ 0 w 267"/>
                    <a:gd name="T19" fmla="*/ 0 h 146"/>
                    <a:gd name="T20" fmla="*/ 0 w 267"/>
                    <a:gd name="T21" fmla="*/ 0 h 146"/>
                    <a:gd name="T22" fmla="*/ 0 w 267"/>
                    <a:gd name="T23" fmla="*/ 0 h 146"/>
                    <a:gd name="T24" fmla="*/ 0 w 267"/>
                    <a:gd name="T25" fmla="*/ 0 h 146"/>
                    <a:gd name="T26" fmla="*/ 0 w 267"/>
                    <a:gd name="T27" fmla="*/ 0 h 146"/>
                    <a:gd name="T28" fmla="*/ 0 w 267"/>
                    <a:gd name="T29" fmla="*/ 0 h 146"/>
                    <a:gd name="T30" fmla="*/ 0 w 267"/>
                    <a:gd name="T31" fmla="*/ 0 h 146"/>
                    <a:gd name="T32" fmla="*/ 0 w 267"/>
                    <a:gd name="T33" fmla="*/ 0 h 146"/>
                    <a:gd name="T34" fmla="*/ 0 w 267"/>
                    <a:gd name="T35" fmla="*/ 0 h 146"/>
                    <a:gd name="T36" fmla="*/ 0 w 267"/>
                    <a:gd name="T37" fmla="*/ 0 h 146"/>
                    <a:gd name="T38" fmla="*/ 0 w 267"/>
                    <a:gd name="T39" fmla="*/ 0 h 146"/>
                    <a:gd name="T40" fmla="*/ 0 w 267"/>
                    <a:gd name="T41" fmla="*/ 0 h 146"/>
                    <a:gd name="T42" fmla="*/ 0 w 267"/>
                    <a:gd name="T43" fmla="*/ 0 h 146"/>
                    <a:gd name="T44" fmla="*/ 0 w 267"/>
                    <a:gd name="T45" fmla="*/ 0 h 146"/>
                    <a:gd name="T46" fmla="*/ 0 w 267"/>
                    <a:gd name="T47" fmla="*/ 0 h 146"/>
                    <a:gd name="T48" fmla="*/ 0 w 267"/>
                    <a:gd name="T49" fmla="*/ 0 h 146"/>
                    <a:gd name="T50" fmla="*/ 0 w 267"/>
                    <a:gd name="T51" fmla="*/ 0 h 146"/>
                    <a:gd name="T52" fmla="*/ 0 w 267"/>
                    <a:gd name="T53" fmla="*/ 0 h 146"/>
                    <a:gd name="T54" fmla="*/ 0 w 267"/>
                    <a:gd name="T55" fmla="*/ 0 h 146"/>
                    <a:gd name="T56" fmla="*/ 0 w 267"/>
                    <a:gd name="T57" fmla="*/ 0 h 146"/>
                    <a:gd name="T58" fmla="*/ 0 w 267"/>
                    <a:gd name="T59" fmla="*/ 0 h 146"/>
                    <a:gd name="T60" fmla="*/ 0 w 267"/>
                    <a:gd name="T61" fmla="*/ 0 h 146"/>
                    <a:gd name="T62" fmla="*/ 0 w 267"/>
                    <a:gd name="T63" fmla="*/ 0 h 1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67"/>
                    <a:gd name="T97" fmla="*/ 0 h 146"/>
                    <a:gd name="T98" fmla="*/ 267 w 267"/>
                    <a:gd name="T99" fmla="*/ 146 h 1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67" h="146">
                      <a:moveTo>
                        <a:pt x="23" y="9"/>
                      </a:moveTo>
                      <a:lnTo>
                        <a:pt x="31" y="2"/>
                      </a:lnTo>
                      <a:lnTo>
                        <a:pt x="42" y="0"/>
                      </a:lnTo>
                      <a:lnTo>
                        <a:pt x="47" y="2"/>
                      </a:lnTo>
                      <a:lnTo>
                        <a:pt x="47" y="12"/>
                      </a:lnTo>
                      <a:lnTo>
                        <a:pt x="40" y="16"/>
                      </a:lnTo>
                      <a:lnTo>
                        <a:pt x="33" y="16"/>
                      </a:lnTo>
                      <a:lnTo>
                        <a:pt x="23" y="9"/>
                      </a:lnTo>
                      <a:close/>
                      <a:moveTo>
                        <a:pt x="106" y="42"/>
                      </a:moveTo>
                      <a:lnTo>
                        <a:pt x="118" y="42"/>
                      </a:lnTo>
                      <a:lnTo>
                        <a:pt x="123" y="42"/>
                      </a:lnTo>
                      <a:lnTo>
                        <a:pt x="127" y="40"/>
                      </a:lnTo>
                      <a:lnTo>
                        <a:pt x="113" y="23"/>
                      </a:lnTo>
                      <a:lnTo>
                        <a:pt x="106" y="28"/>
                      </a:lnTo>
                      <a:lnTo>
                        <a:pt x="97" y="28"/>
                      </a:lnTo>
                      <a:lnTo>
                        <a:pt x="106" y="42"/>
                      </a:lnTo>
                      <a:close/>
                      <a:moveTo>
                        <a:pt x="146" y="54"/>
                      </a:moveTo>
                      <a:lnTo>
                        <a:pt x="151" y="52"/>
                      </a:lnTo>
                      <a:lnTo>
                        <a:pt x="163" y="52"/>
                      </a:lnTo>
                      <a:lnTo>
                        <a:pt x="165" y="54"/>
                      </a:lnTo>
                      <a:lnTo>
                        <a:pt x="175" y="47"/>
                      </a:lnTo>
                      <a:lnTo>
                        <a:pt x="149" y="42"/>
                      </a:lnTo>
                      <a:lnTo>
                        <a:pt x="144" y="49"/>
                      </a:lnTo>
                      <a:lnTo>
                        <a:pt x="146" y="54"/>
                      </a:lnTo>
                      <a:close/>
                      <a:moveTo>
                        <a:pt x="175" y="56"/>
                      </a:moveTo>
                      <a:lnTo>
                        <a:pt x="177" y="61"/>
                      </a:lnTo>
                      <a:lnTo>
                        <a:pt x="182" y="61"/>
                      </a:lnTo>
                      <a:lnTo>
                        <a:pt x="186" y="66"/>
                      </a:lnTo>
                      <a:lnTo>
                        <a:pt x="189" y="73"/>
                      </a:lnTo>
                      <a:lnTo>
                        <a:pt x="196" y="73"/>
                      </a:lnTo>
                      <a:lnTo>
                        <a:pt x="210" y="64"/>
                      </a:lnTo>
                      <a:lnTo>
                        <a:pt x="196" y="56"/>
                      </a:lnTo>
                      <a:lnTo>
                        <a:pt x="191" y="59"/>
                      </a:lnTo>
                      <a:lnTo>
                        <a:pt x="184" y="59"/>
                      </a:lnTo>
                      <a:lnTo>
                        <a:pt x="179" y="52"/>
                      </a:lnTo>
                      <a:lnTo>
                        <a:pt x="175" y="56"/>
                      </a:lnTo>
                      <a:close/>
                      <a:moveTo>
                        <a:pt x="163" y="68"/>
                      </a:moveTo>
                      <a:lnTo>
                        <a:pt x="170" y="64"/>
                      </a:lnTo>
                      <a:lnTo>
                        <a:pt x="165" y="59"/>
                      </a:lnTo>
                      <a:lnTo>
                        <a:pt x="156" y="59"/>
                      </a:lnTo>
                      <a:lnTo>
                        <a:pt x="163" y="68"/>
                      </a:lnTo>
                      <a:close/>
                      <a:moveTo>
                        <a:pt x="182" y="75"/>
                      </a:moveTo>
                      <a:lnTo>
                        <a:pt x="177" y="71"/>
                      </a:lnTo>
                      <a:lnTo>
                        <a:pt x="177" y="75"/>
                      </a:lnTo>
                      <a:lnTo>
                        <a:pt x="182" y="75"/>
                      </a:lnTo>
                      <a:close/>
                      <a:moveTo>
                        <a:pt x="5" y="21"/>
                      </a:moveTo>
                      <a:lnTo>
                        <a:pt x="12" y="12"/>
                      </a:lnTo>
                      <a:lnTo>
                        <a:pt x="9" y="9"/>
                      </a:lnTo>
                      <a:lnTo>
                        <a:pt x="0" y="21"/>
                      </a:lnTo>
                      <a:lnTo>
                        <a:pt x="5" y="21"/>
                      </a:lnTo>
                      <a:close/>
                      <a:moveTo>
                        <a:pt x="215" y="97"/>
                      </a:moveTo>
                      <a:lnTo>
                        <a:pt x="217" y="101"/>
                      </a:lnTo>
                      <a:lnTo>
                        <a:pt x="208" y="108"/>
                      </a:lnTo>
                      <a:lnTo>
                        <a:pt x="215" y="127"/>
                      </a:lnTo>
                      <a:lnTo>
                        <a:pt x="215" y="144"/>
                      </a:lnTo>
                      <a:lnTo>
                        <a:pt x="229" y="146"/>
                      </a:lnTo>
                      <a:lnTo>
                        <a:pt x="238" y="134"/>
                      </a:lnTo>
                      <a:lnTo>
                        <a:pt x="250" y="130"/>
                      </a:lnTo>
                      <a:lnTo>
                        <a:pt x="264" y="125"/>
                      </a:lnTo>
                      <a:lnTo>
                        <a:pt x="267" y="120"/>
                      </a:lnTo>
                      <a:lnTo>
                        <a:pt x="253" y="111"/>
                      </a:lnTo>
                      <a:lnTo>
                        <a:pt x="253" y="104"/>
                      </a:lnTo>
                      <a:lnTo>
                        <a:pt x="231" y="92"/>
                      </a:lnTo>
                      <a:lnTo>
                        <a:pt x="215" y="87"/>
                      </a:lnTo>
                      <a:lnTo>
                        <a:pt x="215" y="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2" name="USA Illinois">
                  <a:extLst>
                    <a:ext uri="{FF2B5EF4-FFF2-40B4-BE49-F238E27FC236}">
                      <a16:creationId xmlns="" xmlns:a16="http://schemas.microsoft.com/office/drawing/2014/main" id="{3FF26FF9-DF39-4E70-85F1-4AB2382B6A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89150" y="3619817"/>
                  <a:ext cx="117475" cy="203200"/>
                </a:xfrm>
                <a:custGeom>
                  <a:avLst/>
                  <a:gdLst>
                    <a:gd name="T0" fmla="*/ 0 w 210"/>
                    <a:gd name="T1" fmla="*/ 0 h 362"/>
                    <a:gd name="T2" fmla="*/ 0 w 210"/>
                    <a:gd name="T3" fmla="*/ 0 h 362"/>
                    <a:gd name="T4" fmla="*/ 0 w 210"/>
                    <a:gd name="T5" fmla="*/ 0 h 362"/>
                    <a:gd name="T6" fmla="*/ 0 w 210"/>
                    <a:gd name="T7" fmla="*/ 0 h 362"/>
                    <a:gd name="T8" fmla="*/ 0 w 210"/>
                    <a:gd name="T9" fmla="*/ 0 h 362"/>
                    <a:gd name="T10" fmla="*/ 0 w 210"/>
                    <a:gd name="T11" fmla="*/ 0 h 362"/>
                    <a:gd name="T12" fmla="*/ 0 w 210"/>
                    <a:gd name="T13" fmla="*/ 0 h 362"/>
                    <a:gd name="T14" fmla="*/ 0 w 210"/>
                    <a:gd name="T15" fmla="*/ 0 h 362"/>
                    <a:gd name="T16" fmla="*/ 0 w 210"/>
                    <a:gd name="T17" fmla="*/ 0 h 362"/>
                    <a:gd name="T18" fmla="*/ 0 w 210"/>
                    <a:gd name="T19" fmla="*/ 0 h 362"/>
                    <a:gd name="T20" fmla="*/ 0 w 210"/>
                    <a:gd name="T21" fmla="*/ 0 h 362"/>
                    <a:gd name="T22" fmla="*/ 0 w 210"/>
                    <a:gd name="T23" fmla="*/ 0 h 362"/>
                    <a:gd name="T24" fmla="*/ 0 w 210"/>
                    <a:gd name="T25" fmla="*/ 0 h 362"/>
                    <a:gd name="T26" fmla="*/ 0 w 210"/>
                    <a:gd name="T27" fmla="*/ 0 h 362"/>
                    <a:gd name="T28" fmla="*/ 0 w 210"/>
                    <a:gd name="T29" fmla="*/ 0 h 362"/>
                    <a:gd name="T30" fmla="*/ 0 w 210"/>
                    <a:gd name="T31" fmla="*/ 0 h 362"/>
                    <a:gd name="T32" fmla="*/ 0 w 210"/>
                    <a:gd name="T33" fmla="*/ 0 h 362"/>
                    <a:gd name="T34" fmla="*/ 0 w 210"/>
                    <a:gd name="T35" fmla="*/ 0 h 362"/>
                    <a:gd name="T36" fmla="*/ 0 w 210"/>
                    <a:gd name="T37" fmla="*/ 0 h 362"/>
                    <a:gd name="T38" fmla="*/ 0 w 210"/>
                    <a:gd name="T39" fmla="*/ 0 h 362"/>
                    <a:gd name="T40" fmla="*/ 0 w 210"/>
                    <a:gd name="T41" fmla="*/ 0 h 362"/>
                    <a:gd name="T42" fmla="*/ 0 w 210"/>
                    <a:gd name="T43" fmla="*/ 0 h 362"/>
                    <a:gd name="T44" fmla="*/ 0 w 210"/>
                    <a:gd name="T45" fmla="*/ 0 h 362"/>
                    <a:gd name="T46" fmla="*/ 0 w 210"/>
                    <a:gd name="T47" fmla="*/ 0 h 362"/>
                    <a:gd name="T48" fmla="*/ 0 w 210"/>
                    <a:gd name="T49" fmla="*/ 0 h 362"/>
                    <a:gd name="T50" fmla="*/ 0 w 210"/>
                    <a:gd name="T51" fmla="*/ 0 h 362"/>
                    <a:gd name="T52" fmla="*/ 0 w 210"/>
                    <a:gd name="T53" fmla="*/ 0 h 362"/>
                    <a:gd name="T54" fmla="*/ 0 w 210"/>
                    <a:gd name="T55" fmla="*/ 0 h 362"/>
                    <a:gd name="T56" fmla="*/ 0 w 210"/>
                    <a:gd name="T57" fmla="*/ 0 h 362"/>
                    <a:gd name="T58" fmla="*/ 0 w 210"/>
                    <a:gd name="T59" fmla="*/ 0 h 362"/>
                    <a:gd name="T60" fmla="*/ 0 w 210"/>
                    <a:gd name="T61" fmla="*/ 0 h 362"/>
                    <a:gd name="T62" fmla="*/ 0 w 210"/>
                    <a:gd name="T63" fmla="*/ 0 h 362"/>
                    <a:gd name="T64" fmla="*/ 0 w 210"/>
                    <a:gd name="T65" fmla="*/ 0 h 362"/>
                    <a:gd name="T66" fmla="*/ 0 w 210"/>
                    <a:gd name="T67" fmla="*/ 0 h 362"/>
                    <a:gd name="T68" fmla="*/ 0 w 210"/>
                    <a:gd name="T69" fmla="*/ 0 h 362"/>
                    <a:gd name="T70" fmla="*/ 0 w 210"/>
                    <a:gd name="T71" fmla="*/ 0 h 362"/>
                    <a:gd name="T72" fmla="*/ 0 w 210"/>
                    <a:gd name="T73" fmla="*/ 0 h 362"/>
                    <a:gd name="T74" fmla="*/ 0 w 210"/>
                    <a:gd name="T75" fmla="*/ 0 h 362"/>
                    <a:gd name="T76" fmla="*/ 0 w 210"/>
                    <a:gd name="T77" fmla="*/ 0 h 362"/>
                    <a:gd name="T78" fmla="*/ 0 w 210"/>
                    <a:gd name="T79" fmla="*/ 0 h 362"/>
                    <a:gd name="T80" fmla="*/ 0 w 210"/>
                    <a:gd name="T81" fmla="*/ 0 h 362"/>
                    <a:gd name="T82" fmla="*/ 0 w 210"/>
                    <a:gd name="T83" fmla="*/ 0 h 362"/>
                    <a:gd name="T84" fmla="*/ 0 w 210"/>
                    <a:gd name="T85" fmla="*/ 0 h 362"/>
                    <a:gd name="T86" fmla="*/ 0 w 210"/>
                    <a:gd name="T87" fmla="*/ 0 h 362"/>
                    <a:gd name="T88" fmla="*/ 0 w 210"/>
                    <a:gd name="T89" fmla="*/ 0 h 362"/>
                    <a:gd name="T90" fmla="*/ 0 w 210"/>
                    <a:gd name="T91" fmla="*/ 0 h 362"/>
                    <a:gd name="T92" fmla="*/ 0 w 210"/>
                    <a:gd name="T93" fmla="*/ 0 h 362"/>
                    <a:gd name="T94" fmla="*/ 0 w 210"/>
                    <a:gd name="T95" fmla="*/ 0 h 362"/>
                    <a:gd name="T96" fmla="*/ 0 w 210"/>
                    <a:gd name="T97" fmla="*/ 0 h 362"/>
                    <a:gd name="T98" fmla="*/ 0 w 210"/>
                    <a:gd name="T99" fmla="*/ 0 h 362"/>
                    <a:gd name="T100" fmla="*/ 0 w 210"/>
                    <a:gd name="T101" fmla="*/ 0 h 362"/>
                    <a:gd name="T102" fmla="*/ 0 w 210"/>
                    <a:gd name="T103" fmla="*/ 0 h 362"/>
                    <a:gd name="T104" fmla="*/ 0 w 210"/>
                    <a:gd name="T105" fmla="*/ 0 h 362"/>
                    <a:gd name="T106" fmla="*/ 0 w 210"/>
                    <a:gd name="T107" fmla="*/ 0 h 362"/>
                    <a:gd name="T108" fmla="*/ 0 w 210"/>
                    <a:gd name="T109" fmla="*/ 0 h 362"/>
                    <a:gd name="T110" fmla="*/ 0 w 210"/>
                    <a:gd name="T111" fmla="*/ 0 h 362"/>
                    <a:gd name="T112" fmla="*/ 0 w 210"/>
                    <a:gd name="T113" fmla="*/ 0 h 362"/>
                    <a:gd name="T114" fmla="*/ 0 w 210"/>
                    <a:gd name="T115" fmla="*/ 0 h 36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10"/>
                    <a:gd name="T175" fmla="*/ 0 h 362"/>
                    <a:gd name="T176" fmla="*/ 210 w 210"/>
                    <a:gd name="T177" fmla="*/ 362 h 36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10" h="362">
                      <a:moveTo>
                        <a:pt x="38" y="8"/>
                      </a:moveTo>
                      <a:lnTo>
                        <a:pt x="38" y="15"/>
                      </a:lnTo>
                      <a:lnTo>
                        <a:pt x="47" y="19"/>
                      </a:lnTo>
                      <a:lnTo>
                        <a:pt x="50" y="26"/>
                      </a:lnTo>
                      <a:lnTo>
                        <a:pt x="59" y="31"/>
                      </a:lnTo>
                      <a:lnTo>
                        <a:pt x="62" y="48"/>
                      </a:lnTo>
                      <a:lnTo>
                        <a:pt x="57" y="60"/>
                      </a:lnTo>
                      <a:lnTo>
                        <a:pt x="50" y="67"/>
                      </a:lnTo>
                      <a:lnTo>
                        <a:pt x="33" y="76"/>
                      </a:lnTo>
                      <a:lnTo>
                        <a:pt x="24" y="78"/>
                      </a:lnTo>
                      <a:lnTo>
                        <a:pt x="17" y="85"/>
                      </a:lnTo>
                      <a:lnTo>
                        <a:pt x="17" y="95"/>
                      </a:lnTo>
                      <a:lnTo>
                        <a:pt x="26" y="100"/>
                      </a:lnTo>
                      <a:lnTo>
                        <a:pt x="19" y="123"/>
                      </a:lnTo>
                      <a:lnTo>
                        <a:pt x="10" y="130"/>
                      </a:lnTo>
                      <a:lnTo>
                        <a:pt x="7" y="142"/>
                      </a:lnTo>
                      <a:lnTo>
                        <a:pt x="3" y="149"/>
                      </a:lnTo>
                      <a:lnTo>
                        <a:pt x="0" y="171"/>
                      </a:lnTo>
                      <a:lnTo>
                        <a:pt x="7" y="187"/>
                      </a:lnTo>
                      <a:lnTo>
                        <a:pt x="19" y="201"/>
                      </a:lnTo>
                      <a:lnTo>
                        <a:pt x="38" y="215"/>
                      </a:lnTo>
                      <a:lnTo>
                        <a:pt x="50" y="244"/>
                      </a:lnTo>
                      <a:lnTo>
                        <a:pt x="59" y="239"/>
                      </a:lnTo>
                      <a:lnTo>
                        <a:pt x="73" y="244"/>
                      </a:lnTo>
                      <a:lnTo>
                        <a:pt x="71" y="253"/>
                      </a:lnTo>
                      <a:lnTo>
                        <a:pt x="71" y="265"/>
                      </a:lnTo>
                      <a:lnTo>
                        <a:pt x="62" y="277"/>
                      </a:lnTo>
                      <a:lnTo>
                        <a:pt x="62" y="286"/>
                      </a:lnTo>
                      <a:lnTo>
                        <a:pt x="88" y="305"/>
                      </a:lnTo>
                      <a:lnTo>
                        <a:pt x="97" y="308"/>
                      </a:lnTo>
                      <a:lnTo>
                        <a:pt x="111" y="322"/>
                      </a:lnTo>
                      <a:lnTo>
                        <a:pt x="114" y="326"/>
                      </a:lnTo>
                      <a:lnTo>
                        <a:pt x="116" y="338"/>
                      </a:lnTo>
                      <a:lnTo>
                        <a:pt x="114" y="345"/>
                      </a:lnTo>
                      <a:lnTo>
                        <a:pt x="123" y="362"/>
                      </a:lnTo>
                      <a:lnTo>
                        <a:pt x="130" y="362"/>
                      </a:lnTo>
                      <a:lnTo>
                        <a:pt x="137" y="350"/>
                      </a:lnTo>
                      <a:lnTo>
                        <a:pt x="149" y="348"/>
                      </a:lnTo>
                      <a:lnTo>
                        <a:pt x="161" y="357"/>
                      </a:lnTo>
                      <a:lnTo>
                        <a:pt x="168" y="355"/>
                      </a:lnTo>
                      <a:lnTo>
                        <a:pt x="166" y="333"/>
                      </a:lnTo>
                      <a:lnTo>
                        <a:pt x="184" y="329"/>
                      </a:lnTo>
                      <a:lnTo>
                        <a:pt x="184" y="319"/>
                      </a:lnTo>
                      <a:lnTo>
                        <a:pt x="184" y="310"/>
                      </a:lnTo>
                      <a:lnTo>
                        <a:pt x="189" y="296"/>
                      </a:lnTo>
                      <a:lnTo>
                        <a:pt x="187" y="282"/>
                      </a:lnTo>
                      <a:lnTo>
                        <a:pt x="199" y="272"/>
                      </a:lnTo>
                      <a:lnTo>
                        <a:pt x="210" y="246"/>
                      </a:lnTo>
                      <a:lnTo>
                        <a:pt x="208" y="230"/>
                      </a:lnTo>
                      <a:lnTo>
                        <a:pt x="203" y="222"/>
                      </a:lnTo>
                      <a:lnTo>
                        <a:pt x="203" y="204"/>
                      </a:lnTo>
                      <a:lnTo>
                        <a:pt x="194" y="50"/>
                      </a:lnTo>
                      <a:lnTo>
                        <a:pt x="189" y="48"/>
                      </a:lnTo>
                      <a:lnTo>
                        <a:pt x="187" y="31"/>
                      </a:lnTo>
                      <a:lnTo>
                        <a:pt x="182" y="24"/>
                      </a:lnTo>
                      <a:lnTo>
                        <a:pt x="175" y="17"/>
                      </a:lnTo>
                      <a:lnTo>
                        <a:pt x="173" y="0"/>
                      </a:lnTo>
                      <a:lnTo>
                        <a:pt x="38" y="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3" name="USA Indiana">
                  <a:extLst>
                    <a:ext uri="{FF2B5EF4-FFF2-40B4-BE49-F238E27FC236}">
                      <a16:creationId xmlns="" xmlns:a16="http://schemas.microsoft.com/office/drawing/2014/main" id="{525D4493-534B-433B-9161-44DB502910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92338" y="3654742"/>
                  <a:ext cx="92075" cy="152400"/>
                </a:xfrm>
                <a:custGeom>
                  <a:avLst/>
                  <a:gdLst>
                    <a:gd name="T0" fmla="*/ 0 w 163"/>
                    <a:gd name="T1" fmla="*/ 0 h 272"/>
                    <a:gd name="T2" fmla="*/ 0 w 163"/>
                    <a:gd name="T3" fmla="*/ 0 h 272"/>
                    <a:gd name="T4" fmla="*/ 0 w 163"/>
                    <a:gd name="T5" fmla="*/ 0 h 272"/>
                    <a:gd name="T6" fmla="*/ 0 w 163"/>
                    <a:gd name="T7" fmla="*/ 0 h 272"/>
                    <a:gd name="T8" fmla="*/ 0 w 163"/>
                    <a:gd name="T9" fmla="*/ 0 h 272"/>
                    <a:gd name="T10" fmla="*/ 0 w 163"/>
                    <a:gd name="T11" fmla="*/ 0 h 272"/>
                    <a:gd name="T12" fmla="*/ 0 w 163"/>
                    <a:gd name="T13" fmla="*/ 0 h 272"/>
                    <a:gd name="T14" fmla="*/ 0 w 163"/>
                    <a:gd name="T15" fmla="*/ 0 h 272"/>
                    <a:gd name="T16" fmla="*/ 0 w 163"/>
                    <a:gd name="T17" fmla="*/ 0 h 272"/>
                    <a:gd name="T18" fmla="*/ 0 w 163"/>
                    <a:gd name="T19" fmla="*/ 0 h 272"/>
                    <a:gd name="T20" fmla="*/ 0 w 163"/>
                    <a:gd name="T21" fmla="*/ 0 h 272"/>
                    <a:gd name="T22" fmla="*/ 0 w 163"/>
                    <a:gd name="T23" fmla="*/ 0 h 272"/>
                    <a:gd name="T24" fmla="*/ 0 w 163"/>
                    <a:gd name="T25" fmla="*/ 0 h 272"/>
                    <a:gd name="T26" fmla="*/ 0 w 163"/>
                    <a:gd name="T27" fmla="*/ 0 h 272"/>
                    <a:gd name="T28" fmla="*/ 0 w 163"/>
                    <a:gd name="T29" fmla="*/ 0 h 272"/>
                    <a:gd name="T30" fmla="*/ 0 w 163"/>
                    <a:gd name="T31" fmla="*/ 0 h 272"/>
                    <a:gd name="T32" fmla="*/ 0 w 163"/>
                    <a:gd name="T33" fmla="*/ 0 h 272"/>
                    <a:gd name="T34" fmla="*/ 0 w 163"/>
                    <a:gd name="T35" fmla="*/ 0 h 272"/>
                    <a:gd name="T36" fmla="*/ 0 w 163"/>
                    <a:gd name="T37" fmla="*/ 0 h 272"/>
                    <a:gd name="T38" fmla="*/ 0 w 163"/>
                    <a:gd name="T39" fmla="*/ 0 h 272"/>
                    <a:gd name="T40" fmla="*/ 0 w 163"/>
                    <a:gd name="T41" fmla="*/ 0 h 272"/>
                    <a:gd name="T42" fmla="*/ 0 w 163"/>
                    <a:gd name="T43" fmla="*/ 0 h 272"/>
                    <a:gd name="T44" fmla="*/ 0 w 163"/>
                    <a:gd name="T45" fmla="*/ 0 h 272"/>
                    <a:gd name="T46" fmla="*/ 0 w 163"/>
                    <a:gd name="T47" fmla="*/ 0 h 272"/>
                    <a:gd name="T48" fmla="*/ 0 w 163"/>
                    <a:gd name="T49" fmla="*/ 0 h 272"/>
                    <a:gd name="T50" fmla="*/ 0 w 163"/>
                    <a:gd name="T51" fmla="*/ 0 h 272"/>
                    <a:gd name="T52" fmla="*/ 0 w 163"/>
                    <a:gd name="T53" fmla="*/ 0 h 272"/>
                    <a:gd name="T54" fmla="*/ 0 w 163"/>
                    <a:gd name="T55" fmla="*/ 0 h 272"/>
                    <a:gd name="T56" fmla="*/ 0 w 163"/>
                    <a:gd name="T57" fmla="*/ 0 h 272"/>
                    <a:gd name="T58" fmla="*/ 0 w 163"/>
                    <a:gd name="T59" fmla="*/ 0 h 272"/>
                    <a:gd name="T60" fmla="*/ 0 w 163"/>
                    <a:gd name="T61" fmla="*/ 0 h 272"/>
                    <a:gd name="T62" fmla="*/ 0 w 163"/>
                    <a:gd name="T63" fmla="*/ 0 h 2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3"/>
                    <a:gd name="T97" fmla="*/ 0 h 272"/>
                    <a:gd name="T98" fmla="*/ 163 w 163"/>
                    <a:gd name="T99" fmla="*/ 272 h 2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3" h="272">
                      <a:moveTo>
                        <a:pt x="145" y="5"/>
                      </a:moveTo>
                      <a:lnTo>
                        <a:pt x="163" y="173"/>
                      </a:lnTo>
                      <a:lnTo>
                        <a:pt x="159" y="180"/>
                      </a:lnTo>
                      <a:lnTo>
                        <a:pt x="163" y="194"/>
                      </a:lnTo>
                      <a:lnTo>
                        <a:pt x="149" y="203"/>
                      </a:lnTo>
                      <a:lnTo>
                        <a:pt x="135" y="203"/>
                      </a:lnTo>
                      <a:lnTo>
                        <a:pt x="135" y="213"/>
                      </a:lnTo>
                      <a:lnTo>
                        <a:pt x="116" y="236"/>
                      </a:lnTo>
                      <a:lnTo>
                        <a:pt x="111" y="251"/>
                      </a:lnTo>
                      <a:lnTo>
                        <a:pt x="97" y="251"/>
                      </a:lnTo>
                      <a:lnTo>
                        <a:pt x="88" y="244"/>
                      </a:lnTo>
                      <a:lnTo>
                        <a:pt x="78" y="262"/>
                      </a:lnTo>
                      <a:lnTo>
                        <a:pt x="69" y="255"/>
                      </a:lnTo>
                      <a:lnTo>
                        <a:pt x="59" y="258"/>
                      </a:lnTo>
                      <a:lnTo>
                        <a:pt x="55" y="267"/>
                      </a:lnTo>
                      <a:lnTo>
                        <a:pt x="33" y="260"/>
                      </a:lnTo>
                      <a:lnTo>
                        <a:pt x="15" y="265"/>
                      </a:lnTo>
                      <a:lnTo>
                        <a:pt x="10" y="270"/>
                      </a:lnTo>
                      <a:lnTo>
                        <a:pt x="0" y="272"/>
                      </a:lnTo>
                      <a:lnTo>
                        <a:pt x="5" y="258"/>
                      </a:lnTo>
                      <a:lnTo>
                        <a:pt x="3" y="244"/>
                      </a:lnTo>
                      <a:lnTo>
                        <a:pt x="15" y="234"/>
                      </a:lnTo>
                      <a:lnTo>
                        <a:pt x="26" y="208"/>
                      </a:lnTo>
                      <a:lnTo>
                        <a:pt x="24" y="192"/>
                      </a:lnTo>
                      <a:lnTo>
                        <a:pt x="19" y="184"/>
                      </a:lnTo>
                      <a:lnTo>
                        <a:pt x="19" y="166"/>
                      </a:lnTo>
                      <a:lnTo>
                        <a:pt x="10" y="12"/>
                      </a:lnTo>
                      <a:lnTo>
                        <a:pt x="19" y="17"/>
                      </a:lnTo>
                      <a:lnTo>
                        <a:pt x="36" y="14"/>
                      </a:lnTo>
                      <a:lnTo>
                        <a:pt x="45" y="10"/>
                      </a:lnTo>
                      <a:lnTo>
                        <a:pt x="145" y="0"/>
                      </a:lnTo>
                      <a:lnTo>
                        <a:pt x="145" y="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" name="USA Kansas">
                  <a:extLst>
                    <a:ext uri="{FF2B5EF4-FFF2-40B4-BE49-F238E27FC236}">
                      <a16:creationId xmlns="" xmlns:a16="http://schemas.microsoft.com/office/drawing/2014/main" id="{2D312A2E-6AE6-41D8-B461-D2525074A5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2763" y="3719830"/>
                  <a:ext cx="220663" cy="107950"/>
                </a:xfrm>
                <a:custGeom>
                  <a:avLst/>
                  <a:gdLst>
                    <a:gd name="T0" fmla="*/ 0 w 394"/>
                    <a:gd name="T1" fmla="*/ 0 h 193"/>
                    <a:gd name="T2" fmla="*/ 0 w 394"/>
                    <a:gd name="T3" fmla="*/ 0 h 193"/>
                    <a:gd name="T4" fmla="*/ 0 w 394"/>
                    <a:gd name="T5" fmla="*/ 0 h 193"/>
                    <a:gd name="T6" fmla="*/ 0 w 394"/>
                    <a:gd name="T7" fmla="*/ 0 h 193"/>
                    <a:gd name="T8" fmla="*/ 0 w 394"/>
                    <a:gd name="T9" fmla="*/ 0 h 193"/>
                    <a:gd name="T10" fmla="*/ 0 w 394"/>
                    <a:gd name="T11" fmla="*/ 0 h 193"/>
                    <a:gd name="T12" fmla="*/ 0 w 394"/>
                    <a:gd name="T13" fmla="*/ 0 h 193"/>
                    <a:gd name="T14" fmla="*/ 0 w 394"/>
                    <a:gd name="T15" fmla="*/ 0 h 193"/>
                    <a:gd name="T16" fmla="*/ 0 w 394"/>
                    <a:gd name="T17" fmla="*/ 0 h 193"/>
                    <a:gd name="T18" fmla="*/ 0 w 394"/>
                    <a:gd name="T19" fmla="*/ 0 h 193"/>
                    <a:gd name="T20" fmla="*/ 0 w 394"/>
                    <a:gd name="T21" fmla="*/ 0 h 193"/>
                    <a:gd name="T22" fmla="*/ 0 w 394"/>
                    <a:gd name="T23" fmla="*/ 0 h 1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4"/>
                    <a:gd name="T37" fmla="*/ 0 h 193"/>
                    <a:gd name="T38" fmla="*/ 394 w 394"/>
                    <a:gd name="T39" fmla="*/ 193 h 19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4" h="193">
                      <a:moveTo>
                        <a:pt x="12" y="0"/>
                      </a:moveTo>
                      <a:lnTo>
                        <a:pt x="352" y="0"/>
                      </a:lnTo>
                      <a:lnTo>
                        <a:pt x="375" y="16"/>
                      </a:lnTo>
                      <a:lnTo>
                        <a:pt x="368" y="23"/>
                      </a:lnTo>
                      <a:lnTo>
                        <a:pt x="368" y="33"/>
                      </a:lnTo>
                      <a:lnTo>
                        <a:pt x="375" y="35"/>
                      </a:lnTo>
                      <a:lnTo>
                        <a:pt x="378" y="42"/>
                      </a:lnTo>
                      <a:lnTo>
                        <a:pt x="378" y="49"/>
                      </a:lnTo>
                      <a:lnTo>
                        <a:pt x="392" y="56"/>
                      </a:lnTo>
                      <a:lnTo>
                        <a:pt x="394" y="193"/>
                      </a:lnTo>
                      <a:lnTo>
                        <a:pt x="0" y="19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" name="USA Kentucky">
                  <a:extLst>
                    <a:ext uri="{FF2B5EF4-FFF2-40B4-BE49-F238E27FC236}">
                      <a16:creationId xmlns="" xmlns:a16="http://schemas.microsoft.com/office/drawing/2014/main" id="{9A61FFA6-1DE9-487E-A66B-B0F9FEFF43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59000" y="3745230"/>
                  <a:ext cx="217488" cy="103188"/>
                </a:xfrm>
                <a:custGeom>
                  <a:avLst/>
                  <a:gdLst>
                    <a:gd name="T0" fmla="*/ 0 w 390"/>
                    <a:gd name="T1" fmla="*/ 0 h 184"/>
                    <a:gd name="T2" fmla="*/ 0 w 390"/>
                    <a:gd name="T3" fmla="*/ 0 h 184"/>
                    <a:gd name="T4" fmla="*/ 0 w 390"/>
                    <a:gd name="T5" fmla="*/ 0 h 184"/>
                    <a:gd name="T6" fmla="*/ 0 w 390"/>
                    <a:gd name="T7" fmla="*/ 0 h 184"/>
                    <a:gd name="T8" fmla="*/ 0 w 390"/>
                    <a:gd name="T9" fmla="*/ 0 h 184"/>
                    <a:gd name="T10" fmla="*/ 0 w 390"/>
                    <a:gd name="T11" fmla="*/ 0 h 184"/>
                    <a:gd name="T12" fmla="*/ 0 w 390"/>
                    <a:gd name="T13" fmla="*/ 0 h 184"/>
                    <a:gd name="T14" fmla="*/ 0 w 390"/>
                    <a:gd name="T15" fmla="*/ 0 h 184"/>
                    <a:gd name="T16" fmla="*/ 0 w 390"/>
                    <a:gd name="T17" fmla="*/ 0 h 184"/>
                    <a:gd name="T18" fmla="*/ 0 w 390"/>
                    <a:gd name="T19" fmla="*/ 0 h 184"/>
                    <a:gd name="T20" fmla="*/ 0 w 390"/>
                    <a:gd name="T21" fmla="*/ 0 h 184"/>
                    <a:gd name="T22" fmla="*/ 0 w 390"/>
                    <a:gd name="T23" fmla="*/ 0 h 184"/>
                    <a:gd name="T24" fmla="*/ 0 w 390"/>
                    <a:gd name="T25" fmla="*/ 0 h 184"/>
                    <a:gd name="T26" fmla="*/ 0 w 390"/>
                    <a:gd name="T27" fmla="*/ 0 h 184"/>
                    <a:gd name="T28" fmla="*/ 0 w 390"/>
                    <a:gd name="T29" fmla="*/ 0 h 184"/>
                    <a:gd name="T30" fmla="*/ 0 w 390"/>
                    <a:gd name="T31" fmla="*/ 0 h 184"/>
                    <a:gd name="T32" fmla="*/ 0 w 390"/>
                    <a:gd name="T33" fmla="*/ 0 h 184"/>
                    <a:gd name="T34" fmla="*/ 0 w 390"/>
                    <a:gd name="T35" fmla="*/ 0 h 184"/>
                    <a:gd name="T36" fmla="*/ 0 w 390"/>
                    <a:gd name="T37" fmla="*/ 0 h 184"/>
                    <a:gd name="T38" fmla="*/ 0 w 390"/>
                    <a:gd name="T39" fmla="*/ 0 h 184"/>
                    <a:gd name="T40" fmla="*/ 0 w 390"/>
                    <a:gd name="T41" fmla="*/ 0 h 184"/>
                    <a:gd name="T42" fmla="*/ 0 w 390"/>
                    <a:gd name="T43" fmla="*/ 0 h 184"/>
                    <a:gd name="T44" fmla="*/ 0 w 390"/>
                    <a:gd name="T45" fmla="*/ 0 h 184"/>
                    <a:gd name="T46" fmla="*/ 0 w 390"/>
                    <a:gd name="T47" fmla="*/ 0 h 184"/>
                    <a:gd name="T48" fmla="*/ 0 w 390"/>
                    <a:gd name="T49" fmla="*/ 0 h 184"/>
                    <a:gd name="T50" fmla="*/ 0 w 390"/>
                    <a:gd name="T51" fmla="*/ 0 h 184"/>
                    <a:gd name="T52" fmla="*/ 0 w 390"/>
                    <a:gd name="T53" fmla="*/ 0 h 184"/>
                    <a:gd name="T54" fmla="*/ 0 w 390"/>
                    <a:gd name="T55" fmla="*/ 0 h 184"/>
                    <a:gd name="T56" fmla="*/ 0 w 390"/>
                    <a:gd name="T57" fmla="*/ 0 h 184"/>
                    <a:gd name="T58" fmla="*/ 0 w 390"/>
                    <a:gd name="T59" fmla="*/ 0 h 184"/>
                    <a:gd name="T60" fmla="*/ 0 w 390"/>
                    <a:gd name="T61" fmla="*/ 0 h 184"/>
                    <a:gd name="T62" fmla="*/ 0 w 390"/>
                    <a:gd name="T63" fmla="*/ 0 h 184"/>
                    <a:gd name="T64" fmla="*/ 0 w 390"/>
                    <a:gd name="T65" fmla="*/ 0 h 184"/>
                    <a:gd name="T66" fmla="*/ 0 w 390"/>
                    <a:gd name="T67" fmla="*/ 0 h 184"/>
                    <a:gd name="T68" fmla="*/ 0 w 390"/>
                    <a:gd name="T69" fmla="*/ 0 h 184"/>
                    <a:gd name="T70" fmla="*/ 0 w 390"/>
                    <a:gd name="T71" fmla="*/ 0 h 184"/>
                    <a:gd name="T72" fmla="*/ 0 w 390"/>
                    <a:gd name="T73" fmla="*/ 0 h 184"/>
                    <a:gd name="T74" fmla="*/ 0 w 390"/>
                    <a:gd name="T75" fmla="*/ 0 h 184"/>
                    <a:gd name="T76" fmla="*/ 0 w 390"/>
                    <a:gd name="T77" fmla="*/ 0 h 184"/>
                    <a:gd name="T78" fmla="*/ 0 w 390"/>
                    <a:gd name="T79" fmla="*/ 0 h 184"/>
                    <a:gd name="T80" fmla="*/ 0 w 390"/>
                    <a:gd name="T81" fmla="*/ 0 h 184"/>
                    <a:gd name="T82" fmla="*/ 0 w 390"/>
                    <a:gd name="T83" fmla="*/ 0 h 184"/>
                    <a:gd name="T84" fmla="*/ 0 w 390"/>
                    <a:gd name="T85" fmla="*/ 0 h 184"/>
                    <a:gd name="T86" fmla="*/ 0 w 390"/>
                    <a:gd name="T87" fmla="*/ 0 h 184"/>
                    <a:gd name="T88" fmla="*/ 0 w 390"/>
                    <a:gd name="T89" fmla="*/ 0 h 184"/>
                    <a:gd name="T90" fmla="*/ 0 w 390"/>
                    <a:gd name="T91" fmla="*/ 0 h 184"/>
                    <a:gd name="T92" fmla="*/ 0 w 390"/>
                    <a:gd name="T93" fmla="*/ 0 h 184"/>
                    <a:gd name="T94" fmla="*/ 0 w 390"/>
                    <a:gd name="T95" fmla="*/ 0 h 184"/>
                    <a:gd name="T96" fmla="*/ 0 w 390"/>
                    <a:gd name="T97" fmla="*/ 0 h 184"/>
                    <a:gd name="T98" fmla="*/ 0 w 390"/>
                    <a:gd name="T99" fmla="*/ 0 h 184"/>
                    <a:gd name="T100" fmla="*/ 0 w 390"/>
                    <a:gd name="T101" fmla="*/ 0 h 184"/>
                    <a:gd name="T102" fmla="*/ 0 w 390"/>
                    <a:gd name="T103" fmla="*/ 0 h 184"/>
                    <a:gd name="T104" fmla="*/ 0 w 390"/>
                    <a:gd name="T105" fmla="*/ 0 h 1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90"/>
                    <a:gd name="T160" fmla="*/ 0 h 184"/>
                    <a:gd name="T161" fmla="*/ 390 w 390"/>
                    <a:gd name="T162" fmla="*/ 184 h 1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90" h="184">
                      <a:moveTo>
                        <a:pt x="66" y="99"/>
                      </a:moveTo>
                      <a:lnTo>
                        <a:pt x="66" y="108"/>
                      </a:lnTo>
                      <a:lnTo>
                        <a:pt x="66" y="118"/>
                      </a:lnTo>
                      <a:lnTo>
                        <a:pt x="48" y="122"/>
                      </a:lnTo>
                      <a:lnTo>
                        <a:pt x="50" y="144"/>
                      </a:lnTo>
                      <a:lnTo>
                        <a:pt x="43" y="146"/>
                      </a:lnTo>
                      <a:lnTo>
                        <a:pt x="31" y="137"/>
                      </a:lnTo>
                      <a:lnTo>
                        <a:pt x="19" y="139"/>
                      </a:lnTo>
                      <a:lnTo>
                        <a:pt x="12" y="151"/>
                      </a:lnTo>
                      <a:lnTo>
                        <a:pt x="19" y="158"/>
                      </a:lnTo>
                      <a:lnTo>
                        <a:pt x="17" y="174"/>
                      </a:lnTo>
                      <a:lnTo>
                        <a:pt x="5" y="177"/>
                      </a:lnTo>
                      <a:lnTo>
                        <a:pt x="0" y="184"/>
                      </a:lnTo>
                      <a:lnTo>
                        <a:pt x="76" y="182"/>
                      </a:lnTo>
                      <a:lnTo>
                        <a:pt x="78" y="172"/>
                      </a:lnTo>
                      <a:lnTo>
                        <a:pt x="92" y="172"/>
                      </a:lnTo>
                      <a:lnTo>
                        <a:pt x="312" y="158"/>
                      </a:lnTo>
                      <a:lnTo>
                        <a:pt x="336" y="144"/>
                      </a:lnTo>
                      <a:lnTo>
                        <a:pt x="352" y="127"/>
                      </a:lnTo>
                      <a:lnTo>
                        <a:pt x="390" y="92"/>
                      </a:lnTo>
                      <a:lnTo>
                        <a:pt x="369" y="78"/>
                      </a:lnTo>
                      <a:lnTo>
                        <a:pt x="350" y="54"/>
                      </a:lnTo>
                      <a:lnTo>
                        <a:pt x="350" y="35"/>
                      </a:lnTo>
                      <a:lnTo>
                        <a:pt x="338" y="28"/>
                      </a:lnTo>
                      <a:lnTo>
                        <a:pt x="329" y="14"/>
                      </a:lnTo>
                      <a:lnTo>
                        <a:pt x="317" y="26"/>
                      </a:lnTo>
                      <a:lnTo>
                        <a:pt x="307" y="26"/>
                      </a:lnTo>
                      <a:lnTo>
                        <a:pt x="296" y="21"/>
                      </a:lnTo>
                      <a:lnTo>
                        <a:pt x="288" y="28"/>
                      </a:lnTo>
                      <a:lnTo>
                        <a:pt x="279" y="16"/>
                      </a:lnTo>
                      <a:lnTo>
                        <a:pt x="270" y="21"/>
                      </a:lnTo>
                      <a:lnTo>
                        <a:pt x="260" y="14"/>
                      </a:lnTo>
                      <a:lnTo>
                        <a:pt x="258" y="7"/>
                      </a:lnTo>
                      <a:lnTo>
                        <a:pt x="248" y="2"/>
                      </a:lnTo>
                      <a:lnTo>
                        <a:pt x="239" y="2"/>
                      </a:lnTo>
                      <a:lnTo>
                        <a:pt x="229" y="0"/>
                      </a:lnTo>
                      <a:lnTo>
                        <a:pt x="225" y="7"/>
                      </a:lnTo>
                      <a:lnTo>
                        <a:pt x="229" y="21"/>
                      </a:lnTo>
                      <a:lnTo>
                        <a:pt x="215" y="30"/>
                      </a:lnTo>
                      <a:lnTo>
                        <a:pt x="201" y="30"/>
                      </a:lnTo>
                      <a:lnTo>
                        <a:pt x="201" y="40"/>
                      </a:lnTo>
                      <a:lnTo>
                        <a:pt x="182" y="63"/>
                      </a:lnTo>
                      <a:lnTo>
                        <a:pt x="177" y="78"/>
                      </a:lnTo>
                      <a:lnTo>
                        <a:pt x="163" y="78"/>
                      </a:lnTo>
                      <a:lnTo>
                        <a:pt x="154" y="71"/>
                      </a:lnTo>
                      <a:lnTo>
                        <a:pt x="144" y="89"/>
                      </a:lnTo>
                      <a:lnTo>
                        <a:pt x="135" y="82"/>
                      </a:lnTo>
                      <a:lnTo>
                        <a:pt x="125" y="85"/>
                      </a:lnTo>
                      <a:lnTo>
                        <a:pt x="121" y="94"/>
                      </a:lnTo>
                      <a:lnTo>
                        <a:pt x="99" y="87"/>
                      </a:lnTo>
                      <a:lnTo>
                        <a:pt x="81" y="92"/>
                      </a:lnTo>
                      <a:lnTo>
                        <a:pt x="76" y="97"/>
                      </a:lnTo>
                      <a:lnTo>
                        <a:pt x="66" y="9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" name="USA Maine">
                  <a:extLst>
                    <a:ext uri="{FF2B5EF4-FFF2-40B4-BE49-F238E27FC236}">
                      <a16:creationId xmlns="" xmlns:a16="http://schemas.microsoft.com/office/drawing/2014/main" id="{2171137A-999B-45EA-8BFB-4BAD76DD87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22550" y="3372167"/>
                  <a:ext cx="111125" cy="173038"/>
                </a:xfrm>
                <a:custGeom>
                  <a:avLst/>
                  <a:gdLst>
                    <a:gd name="T0" fmla="*/ 0 w 198"/>
                    <a:gd name="T1" fmla="*/ 0 h 310"/>
                    <a:gd name="T2" fmla="*/ 0 w 198"/>
                    <a:gd name="T3" fmla="*/ 0 h 310"/>
                    <a:gd name="T4" fmla="*/ 0 w 198"/>
                    <a:gd name="T5" fmla="*/ 0 h 310"/>
                    <a:gd name="T6" fmla="*/ 0 w 198"/>
                    <a:gd name="T7" fmla="*/ 0 h 310"/>
                    <a:gd name="T8" fmla="*/ 0 w 198"/>
                    <a:gd name="T9" fmla="*/ 0 h 310"/>
                    <a:gd name="T10" fmla="*/ 0 w 198"/>
                    <a:gd name="T11" fmla="*/ 0 h 310"/>
                    <a:gd name="T12" fmla="*/ 0 w 198"/>
                    <a:gd name="T13" fmla="*/ 0 h 310"/>
                    <a:gd name="T14" fmla="*/ 0 w 198"/>
                    <a:gd name="T15" fmla="*/ 0 h 310"/>
                    <a:gd name="T16" fmla="*/ 0 w 198"/>
                    <a:gd name="T17" fmla="*/ 0 h 310"/>
                    <a:gd name="T18" fmla="*/ 0 w 198"/>
                    <a:gd name="T19" fmla="*/ 0 h 310"/>
                    <a:gd name="T20" fmla="*/ 0 w 198"/>
                    <a:gd name="T21" fmla="*/ 0 h 310"/>
                    <a:gd name="T22" fmla="*/ 0 w 198"/>
                    <a:gd name="T23" fmla="*/ 0 h 310"/>
                    <a:gd name="T24" fmla="*/ 0 w 198"/>
                    <a:gd name="T25" fmla="*/ 0 h 310"/>
                    <a:gd name="T26" fmla="*/ 0 w 198"/>
                    <a:gd name="T27" fmla="*/ 0 h 310"/>
                    <a:gd name="T28" fmla="*/ 0 w 198"/>
                    <a:gd name="T29" fmla="*/ 0 h 310"/>
                    <a:gd name="T30" fmla="*/ 0 w 198"/>
                    <a:gd name="T31" fmla="*/ 0 h 310"/>
                    <a:gd name="T32" fmla="*/ 0 w 198"/>
                    <a:gd name="T33" fmla="*/ 0 h 310"/>
                    <a:gd name="T34" fmla="*/ 0 w 198"/>
                    <a:gd name="T35" fmla="*/ 0 h 310"/>
                    <a:gd name="T36" fmla="*/ 0 w 198"/>
                    <a:gd name="T37" fmla="*/ 0 h 310"/>
                    <a:gd name="T38" fmla="*/ 0 w 198"/>
                    <a:gd name="T39" fmla="*/ 0 h 310"/>
                    <a:gd name="T40" fmla="*/ 0 w 198"/>
                    <a:gd name="T41" fmla="*/ 0 h 310"/>
                    <a:gd name="T42" fmla="*/ 0 w 198"/>
                    <a:gd name="T43" fmla="*/ 0 h 310"/>
                    <a:gd name="T44" fmla="*/ 0 w 198"/>
                    <a:gd name="T45" fmla="*/ 0 h 310"/>
                    <a:gd name="T46" fmla="*/ 0 w 198"/>
                    <a:gd name="T47" fmla="*/ 0 h 310"/>
                    <a:gd name="T48" fmla="*/ 0 w 198"/>
                    <a:gd name="T49" fmla="*/ 0 h 310"/>
                    <a:gd name="T50" fmla="*/ 0 w 198"/>
                    <a:gd name="T51" fmla="*/ 0 h 310"/>
                    <a:gd name="T52" fmla="*/ 0 w 198"/>
                    <a:gd name="T53" fmla="*/ 0 h 310"/>
                    <a:gd name="T54" fmla="*/ 0 w 198"/>
                    <a:gd name="T55" fmla="*/ 0 h 310"/>
                    <a:gd name="T56" fmla="*/ 0 w 198"/>
                    <a:gd name="T57" fmla="*/ 0 h 310"/>
                    <a:gd name="T58" fmla="*/ 0 w 198"/>
                    <a:gd name="T59" fmla="*/ 0 h 310"/>
                    <a:gd name="T60" fmla="*/ 0 w 198"/>
                    <a:gd name="T61" fmla="*/ 0 h 310"/>
                    <a:gd name="T62" fmla="*/ 0 w 198"/>
                    <a:gd name="T63" fmla="*/ 0 h 310"/>
                    <a:gd name="T64" fmla="*/ 0 w 198"/>
                    <a:gd name="T65" fmla="*/ 0 h 310"/>
                    <a:gd name="T66" fmla="*/ 0 w 198"/>
                    <a:gd name="T67" fmla="*/ 0 h 310"/>
                    <a:gd name="T68" fmla="*/ 0 w 198"/>
                    <a:gd name="T69" fmla="*/ 0 h 310"/>
                    <a:gd name="T70" fmla="*/ 0 w 198"/>
                    <a:gd name="T71" fmla="*/ 0 h 310"/>
                    <a:gd name="T72" fmla="*/ 0 w 198"/>
                    <a:gd name="T73" fmla="*/ 0 h 310"/>
                    <a:gd name="T74" fmla="*/ 0 w 198"/>
                    <a:gd name="T75" fmla="*/ 0 h 310"/>
                    <a:gd name="T76" fmla="*/ 0 w 198"/>
                    <a:gd name="T77" fmla="*/ 0 h 310"/>
                    <a:gd name="T78" fmla="*/ 0 w 198"/>
                    <a:gd name="T79" fmla="*/ 0 h 310"/>
                    <a:gd name="T80" fmla="*/ 0 w 198"/>
                    <a:gd name="T81" fmla="*/ 0 h 310"/>
                    <a:gd name="T82" fmla="*/ 0 w 198"/>
                    <a:gd name="T83" fmla="*/ 0 h 310"/>
                    <a:gd name="T84" fmla="*/ 0 w 198"/>
                    <a:gd name="T85" fmla="*/ 0 h 310"/>
                    <a:gd name="T86" fmla="*/ 0 w 198"/>
                    <a:gd name="T87" fmla="*/ 0 h 310"/>
                    <a:gd name="T88" fmla="*/ 0 w 198"/>
                    <a:gd name="T89" fmla="*/ 0 h 310"/>
                    <a:gd name="T90" fmla="*/ 0 w 198"/>
                    <a:gd name="T91" fmla="*/ 0 h 310"/>
                    <a:gd name="T92" fmla="*/ 0 w 198"/>
                    <a:gd name="T93" fmla="*/ 0 h 31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8"/>
                    <a:gd name="T142" fmla="*/ 0 h 310"/>
                    <a:gd name="T143" fmla="*/ 198 w 198"/>
                    <a:gd name="T144" fmla="*/ 310 h 31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8" h="310">
                      <a:moveTo>
                        <a:pt x="47" y="5"/>
                      </a:moveTo>
                      <a:lnTo>
                        <a:pt x="63" y="5"/>
                      </a:lnTo>
                      <a:lnTo>
                        <a:pt x="66" y="19"/>
                      </a:lnTo>
                      <a:lnTo>
                        <a:pt x="89" y="10"/>
                      </a:lnTo>
                      <a:lnTo>
                        <a:pt x="92" y="3"/>
                      </a:lnTo>
                      <a:lnTo>
                        <a:pt x="103" y="0"/>
                      </a:lnTo>
                      <a:lnTo>
                        <a:pt x="125" y="19"/>
                      </a:lnTo>
                      <a:lnTo>
                        <a:pt x="148" y="107"/>
                      </a:lnTo>
                      <a:lnTo>
                        <a:pt x="165" y="109"/>
                      </a:lnTo>
                      <a:lnTo>
                        <a:pt x="170" y="128"/>
                      </a:lnTo>
                      <a:lnTo>
                        <a:pt x="177" y="135"/>
                      </a:lnTo>
                      <a:lnTo>
                        <a:pt x="189" y="130"/>
                      </a:lnTo>
                      <a:lnTo>
                        <a:pt x="193" y="147"/>
                      </a:lnTo>
                      <a:lnTo>
                        <a:pt x="189" y="156"/>
                      </a:lnTo>
                      <a:lnTo>
                        <a:pt x="198" y="161"/>
                      </a:lnTo>
                      <a:lnTo>
                        <a:pt x="189" y="170"/>
                      </a:lnTo>
                      <a:lnTo>
                        <a:pt x="170" y="182"/>
                      </a:lnTo>
                      <a:lnTo>
                        <a:pt x="160" y="196"/>
                      </a:lnTo>
                      <a:lnTo>
                        <a:pt x="146" y="189"/>
                      </a:lnTo>
                      <a:lnTo>
                        <a:pt x="129" y="208"/>
                      </a:lnTo>
                      <a:lnTo>
                        <a:pt x="120" y="204"/>
                      </a:lnTo>
                      <a:lnTo>
                        <a:pt x="113" y="220"/>
                      </a:lnTo>
                      <a:lnTo>
                        <a:pt x="111" y="232"/>
                      </a:lnTo>
                      <a:lnTo>
                        <a:pt x="101" y="237"/>
                      </a:lnTo>
                      <a:lnTo>
                        <a:pt x="87" y="244"/>
                      </a:lnTo>
                      <a:lnTo>
                        <a:pt x="82" y="253"/>
                      </a:lnTo>
                      <a:lnTo>
                        <a:pt x="73" y="251"/>
                      </a:lnTo>
                      <a:lnTo>
                        <a:pt x="63" y="258"/>
                      </a:lnTo>
                      <a:lnTo>
                        <a:pt x="68" y="272"/>
                      </a:lnTo>
                      <a:lnTo>
                        <a:pt x="61" y="277"/>
                      </a:lnTo>
                      <a:lnTo>
                        <a:pt x="54" y="298"/>
                      </a:lnTo>
                      <a:lnTo>
                        <a:pt x="52" y="310"/>
                      </a:lnTo>
                      <a:lnTo>
                        <a:pt x="44" y="300"/>
                      </a:lnTo>
                      <a:lnTo>
                        <a:pt x="33" y="286"/>
                      </a:lnTo>
                      <a:lnTo>
                        <a:pt x="33" y="277"/>
                      </a:lnTo>
                      <a:lnTo>
                        <a:pt x="0" y="161"/>
                      </a:lnTo>
                      <a:lnTo>
                        <a:pt x="11" y="159"/>
                      </a:lnTo>
                      <a:lnTo>
                        <a:pt x="16" y="149"/>
                      </a:lnTo>
                      <a:lnTo>
                        <a:pt x="14" y="142"/>
                      </a:lnTo>
                      <a:lnTo>
                        <a:pt x="23" y="128"/>
                      </a:lnTo>
                      <a:lnTo>
                        <a:pt x="26" y="121"/>
                      </a:lnTo>
                      <a:lnTo>
                        <a:pt x="30" y="116"/>
                      </a:lnTo>
                      <a:lnTo>
                        <a:pt x="23" y="88"/>
                      </a:lnTo>
                      <a:lnTo>
                        <a:pt x="30" y="83"/>
                      </a:lnTo>
                      <a:lnTo>
                        <a:pt x="30" y="74"/>
                      </a:lnTo>
                      <a:lnTo>
                        <a:pt x="26" y="69"/>
                      </a:lnTo>
                      <a:lnTo>
                        <a:pt x="47" y="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" name="USA Maryland">
                  <a:extLst>
                    <a:ext uri="{FF2B5EF4-FFF2-40B4-BE49-F238E27FC236}">
                      <a16:creationId xmlns="" xmlns:a16="http://schemas.microsoft.com/office/drawing/2014/main" id="{6EC328F2-24A7-422E-A8FD-BD2C902F24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32050" y="3686492"/>
                  <a:ext cx="136525" cy="61913"/>
                </a:xfrm>
                <a:custGeom>
                  <a:avLst/>
                  <a:gdLst>
                    <a:gd name="T0" fmla="*/ 0 w 244"/>
                    <a:gd name="T1" fmla="*/ 0 h 111"/>
                    <a:gd name="T2" fmla="*/ 0 w 244"/>
                    <a:gd name="T3" fmla="*/ 0 h 111"/>
                    <a:gd name="T4" fmla="*/ 0 w 244"/>
                    <a:gd name="T5" fmla="*/ 0 h 111"/>
                    <a:gd name="T6" fmla="*/ 0 w 244"/>
                    <a:gd name="T7" fmla="*/ 0 h 111"/>
                    <a:gd name="T8" fmla="*/ 0 w 244"/>
                    <a:gd name="T9" fmla="*/ 0 h 111"/>
                    <a:gd name="T10" fmla="*/ 0 w 244"/>
                    <a:gd name="T11" fmla="*/ 0 h 111"/>
                    <a:gd name="T12" fmla="*/ 0 w 244"/>
                    <a:gd name="T13" fmla="*/ 0 h 111"/>
                    <a:gd name="T14" fmla="*/ 0 w 244"/>
                    <a:gd name="T15" fmla="*/ 0 h 111"/>
                    <a:gd name="T16" fmla="*/ 0 w 244"/>
                    <a:gd name="T17" fmla="*/ 0 h 111"/>
                    <a:gd name="T18" fmla="*/ 0 w 244"/>
                    <a:gd name="T19" fmla="*/ 0 h 111"/>
                    <a:gd name="T20" fmla="*/ 0 w 244"/>
                    <a:gd name="T21" fmla="*/ 0 h 111"/>
                    <a:gd name="T22" fmla="*/ 0 w 244"/>
                    <a:gd name="T23" fmla="*/ 0 h 111"/>
                    <a:gd name="T24" fmla="*/ 0 w 244"/>
                    <a:gd name="T25" fmla="*/ 0 h 111"/>
                    <a:gd name="T26" fmla="*/ 0 w 244"/>
                    <a:gd name="T27" fmla="*/ 0 h 111"/>
                    <a:gd name="T28" fmla="*/ 0 w 244"/>
                    <a:gd name="T29" fmla="*/ 0 h 111"/>
                    <a:gd name="T30" fmla="*/ 0 w 244"/>
                    <a:gd name="T31" fmla="*/ 0 h 111"/>
                    <a:gd name="T32" fmla="*/ 0 w 244"/>
                    <a:gd name="T33" fmla="*/ 0 h 111"/>
                    <a:gd name="T34" fmla="*/ 0 w 244"/>
                    <a:gd name="T35" fmla="*/ 0 h 111"/>
                    <a:gd name="T36" fmla="*/ 0 w 244"/>
                    <a:gd name="T37" fmla="*/ 0 h 111"/>
                    <a:gd name="T38" fmla="*/ 0 w 244"/>
                    <a:gd name="T39" fmla="*/ 0 h 111"/>
                    <a:gd name="T40" fmla="*/ 0 w 244"/>
                    <a:gd name="T41" fmla="*/ 0 h 111"/>
                    <a:gd name="T42" fmla="*/ 0 w 244"/>
                    <a:gd name="T43" fmla="*/ 0 h 111"/>
                    <a:gd name="T44" fmla="*/ 0 w 244"/>
                    <a:gd name="T45" fmla="*/ 0 h 111"/>
                    <a:gd name="T46" fmla="*/ 0 w 244"/>
                    <a:gd name="T47" fmla="*/ 0 h 111"/>
                    <a:gd name="T48" fmla="*/ 0 w 244"/>
                    <a:gd name="T49" fmla="*/ 0 h 111"/>
                    <a:gd name="T50" fmla="*/ 0 w 244"/>
                    <a:gd name="T51" fmla="*/ 0 h 111"/>
                    <a:gd name="T52" fmla="*/ 0 w 244"/>
                    <a:gd name="T53" fmla="*/ 0 h 111"/>
                    <a:gd name="T54" fmla="*/ 0 w 244"/>
                    <a:gd name="T55" fmla="*/ 0 h 111"/>
                    <a:gd name="T56" fmla="*/ 0 w 244"/>
                    <a:gd name="T57" fmla="*/ 0 h 111"/>
                    <a:gd name="T58" fmla="*/ 0 w 244"/>
                    <a:gd name="T59" fmla="*/ 0 h 111"/>
                    <a:gd name="T60" fmla="*/ 0 w 244"/>
                    <a:gd name="T61" fmla="*/ 0 h 111"/>
                    <a:gd name="T62" fmla="*/ 0 w 244"/>
                    <a:gd name="T63" fmla="*/ 0 h 111"/>
                    <a:gd name="T64" fmla="*/ 0 w 244"/>
                    <a:gd name="T65" fmla="*/ 0 h 111"/>
                    <a:gd name="T66" fmla="*/ 0 w 244"/>
                    <a:gd name="T67" fmla="*/ 0 h 111"/>
                    <a:gd name="T68" fmla="*/ 0 w 244"/>
                    <a:gd name="T69" fmla="*/ 0 h 111"/>
                    <a:gd name="T70" fmla="*/ 0 w 244"/>
                    <a:gd name="T71" fmla="*/ 0 h 111"/>
                    <a:gd name="T72" fmla="*/ 0 w 244"/>
                    <a:gd name="T73" fmla="*/ 0 h 1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44"/>
                    <a:gd name="T112" fmla="*/ 0 h 111"/>
                    <a:gd name="T113" fmla="*/ 244 w 244"/>
                    <a:gd name="T114" fmla="*/ 111 h 1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44" h="111">
                      <a:moveTo>
                        <a:pt x="244" y="75"/>
                      </a:moveTo>
                      <a:lnTo>
                        <a:pt x="211" y="80"/>
                      </a:lnTo>
                      <a:lnTo>
                        <a:pt x="185" y="0"/>
                      </a:lnTo>
                      <a:lnTo>
                        <a:pt x="0" y="26"/>
                      </a:lnTo>
                      <a:lnTo>
                        <a:pt x="7" y="59"/>
                      </a:lnTo>
                      <a:lnTo>
                        <a:pt x="41" y="30"/>
                      </a:lnTo>
                      <a:lnTo>
                        <a:pt x="50" y="35"/>
                      </a:lnTo>
                      <a:lnTo>
                        <a:pt x="64" y="23"/>
                      </a:lnTo>
                      <a:lnTo>
                        <a:pt x="85" y="23"/>
                      </a:lnTo>
                      <a:lnTo>
                        <a:pt x="97" y="42"/>
                      </a:lnTo>
                      <a:lnTo>
                        <a:pt x="107" y="44"/>
                      </a:lnTo>
                      <a:lnTo>
                        <a:pt x="111" y="56"/>
                      </a:lnTo>
                      <a:lnTo>
                        <a:pt x="130" y="61"/>
                      </a:lnTo>
                      <a:lnTo>
                        <a:pt x="137" y="70"/>
                      </a:lnTo>
                      <a:lnTo>
                        <a:pt x="126" y="92"/>
                      </a:lnTo>
                      <a:lnTo>
                        <a:pt x="126" y="101"/>
                      </a:lnTo>
                      <a:lnTo>
                        <a:pt x="142" y="96"/>
                      </a:lnTo>
                      <a:lnTo>
                        <a:pt x="149" y="103"/>
                      </a:lnTo>
                      <a:lnTo>
                        <a:pt x="163" y="101"/>
                      </a:lnTo>
                      <a:lnTo>
                        <a:pt x="180" y="108"/>
                      </a:lnTo>
                      <a:lnTo>
                        <a:pt x="173" y="92"/>
                      </a:lnTo>
                      <a:lnTo>
                        <a:pt x="159" y="68"/>
                      </a:lnTo>
                      <a:lnTo>
                        <a:pt x="159" y="40"/>
                      </a:lnTo>
                      <a:lnTo>
                        <a:pt x="163" y="28"/>
                      </a:lnTo>
                      <a:lnTo>
                        <a:pt x="178" y="16"/>
                      </a:lnTo>
                      <a:lnTo>
                        <a:pt x="185" y="18"/>
                      </a:lnTo>
                      <a:lnTo>
                        <a:pt x="173" y="37"/>
                      </a:lnTo>
                      <a:lnTo>
                        <a:pt x="180" y="56"/>
                      </a:lnTo>
                      <a:lnTo>
                        <a:pt x="175" y="63"/>
                      </a:lnTo>
                      <a:lnTo>
                        <a:pt x="182" y="73"/>
                      </a:lnTo>
                      <a:lnTo>
                        <a:pt x="182" y="89"/>
                      </a:lnTo>
                      <a:lnTo>
                        <a:pt x="192" y="96"/>
                      </a:lnTo>
                      <a:lnTo>
                        <a:pt x="204" y="96"/>
                      </a:lnTo>
                      <a:lnTo>
                        <a:pt x="208" y="108"/>
                      </a:lnTo>
                      <a:lnTo>
                        <a:pt x="218" y="111"/>
                      </a:lnTo>
                      <a:lnTo>
                        <a:pt x="237" y="106"/>
                      </a:lnTo>
                      <a:lnTo>
                        <a:pt x="244" y="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8" name="USA Massachusetts">
                  <a:extLst>
                    <a:ext uri="{FF2B5EF4-FFF2-40B4-BE49-F238E27FC236}">
                      <a16:creationId xmlns="" xmlns:a16="http://schemas.microsoft.com/office/drawing/2014/main" id="{60BF3396-4097-4D9B-8DB1-7BAFE32C77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82863" y="3549967"/>
                  <a:ext cx="103188" cy="49213"/>
                </a:xfrm>
                <a:custGeom>
                  <a:avLst/>
                  <a:gdLst>
                    <a:gd name="T0" fmla="*/ 0 w 184"/>
                    <a:gd name="T1" fmla="*/ 0 h 88"/>
                    <a:gd name="T2" fmla="*/ 0 w 184"/>
                    <a:gd name="T3" fmla="*/ 0 h 88"/>
                    <a:gd name="T4" fmla="*/ 0 w 184"/>
                    <a:gd name="T5" fmla="*/ 0 h 88"/>
                    <a:gd name="T6" fmla="*/ 0 w 184"/>
                    <a:gd name="T7" fmla="*/ 0 h 88"/>
                    <a:gd name="T8" fmla="*/ 0 w 184"/>
                    <a:gd name="T9" fmla="*/ 0 h 88"/>
                    <a:gd name="T10" fmla="*/ 0 w 184"/>
                    <a:gd name="T11" fmla="*/ 0 h 88"/>
                    <a:gd name="T12" fmla="*/ 0 w 184"/>
                    <a:gd name="T13" fmla="*/ 0 h 88"/>
                    <a:gd name="T14" fmla="*/ 0 w 184"/>
                    <a:gd name="T15" fmla="*/ 0 h 88"/>
                    <a:gd name="T16" fmla="*/ 0 w 184"/>
                    <a:gd name="T17" fmla="*/ 0 h 88"/>
                    <a:gd name="T18" fmla="*/ 0 w 184"/>
                    <a:gd name="T19" fmla="*/ 0 h 88"/>
                    <a:gd name="T20" fmla="*/ 0 w 184"/>
                    <a:gd name="T21" fmla="*/ 0 h 88"/>
                    <a:gd name="T22" fmla="*/ 0 w 184"/>
                    <a:gd name="T23" fmla="*/ 0 h 88"/>
                    <a:gd name="T24" fmla="*/ 0 w 184"/>
                    <a:gd name="T25" fmla="*/ 0 h 88"/>
                    <a:gd name="T26" fmla="*/ 0 w 184"/>
                    <a:gd name="T27" fmla="*/ 0 h 88"/>
                    <a:gd name="T28" fmla="*/ 0 w 184"/>
                    <a:gd name="T29" fmla="*/ 0 h 88"/>
                    <a:gd name="T30" fmla="*/ 0 w 184"/>
                    <a:gd name="T31" fmla="*/ 0 h 88"/>
                    <a:gd name="T32" fmla="*/ 0 w 184"/>
                    <a:gd name="T33" fmla="*/ 0 h 88"/>
                    <a:gd name="T34" fmla="*/ 0 w 184"/>
                    <a:gd name="T35" fmla="*/ 0 h 88"/>
                    <a:gd name="T36" fmla="*/ 0 w 184"/>
                    <a:gd name="T37" fmla="*/ 0 h 88"/>
                    <a:gd name="T38" fmla="*/ 0 w 184"/>
                    <a:gd name="T39" fmla="*/ 0 h 88"/>
                    <a:gd name="T40" fmla="*/ 0 w 184"/>
                    <a:gd name="T41" fmla="*/ 0 h 88"/>
                    <a:gd name="T42" fmla="*/ 0 w 184"/>
                    <a:gd name="T43" fmla="*/ 0 h 88"/>
                    <a:gd name="T44" fmla="*/ 0 w 184"/>
                    <a:gd name="T45" fmla="*/ 0 h 88"/>
                    <a:gd name="T46" fmla="*/ 0 w 184"/>
                    <a:gd name="T47" fmla="*/ 0 h 88"/>
                    <a:gd name="T48" fmla="*/ 0 w 184"/>
                    <a:gd name="T49" fmla="*/ 0 h 88"/>
                    <a:gd name="T50" fmla="*/ 0 w 184"/>
                    <a:gd name="T51" fmla="*/ 0 h 8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4"/>
                    <a:gd name="T79" fmla="*/ 0 h 88"/>
                    <a:gd name="T80" fmla="*/ 184 w 184"/>
                    <a:gd name="T81" fmla="*/ 88 h 8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4" h="88">
                      <a:moveTo>
                        <a:pt x="4" y="31"/>
                      </a:moveTo>
                      <a:lnTo>
                        <a:pt x="40" y="24"/>
                      </a:lnTo>
                      <a:lnTo>
                        <a:pt x="99" y="14"/>
                      </a:lnTo>
                      <a:lnTo>
                        <a:pt x="113" y="0"/>
                      </a:lnTo>
                      <a:lnTo>
                        <a:pt x="120" y="0"/>
                      </a:lnTo>
                      <a:lnTo>
                        <a:pt x="120" y="7"/>
                      </a:lnTo>
                      <a:lnTo>
                        <a:pt x="130" y="19"/>
                      </a:lnTo>
                      <a:lnTo>
                        <a:pt x="118" y="38"/>
                      </a:lnTo>
                      <a:lnTo>
                        <a:pt x="132" y="40"/>
                      </a:lnTo>
                      <a:lnTo>
                        <a:pt x="148" y="66"/>
                      </a:lnTo>
                      <a:lnTo>
                        <a:pt x="167" y="66"/>
                      </a:lnTo>
                      <a:lnTo>
                        <a:pt x="172" y="59"/>
                      </a:lnTo>
                      <a:lnTo>
                        <a:pt x="160" y="48"/>
                      </a:lnTo>
                      <a:lnTo>
                        <a:pt x="172" y="48"/>
                      </a:lnTo>
                      <a:lnTo>
                        <a:pt x="184" y="69"/>
                      </a:lnTo>
                      <a:lnTo>
                        <a:pt x="182" y="76"/>
                      </a:lnTo>
                      <a:lnTo>
                        <a:pt x="165" y="78"/>
                      </a:lnTo>
                      <a:lnTo>
                        <a:pt x="153" y="85"/>
                      </a:lnTo>
                      <a:lnTo>
                        <a:pt x="146" y="76"/>
                      </a:lnTo>
                      <a:lnTo>
                        <a:pt x="134" y="88"/>
                      </a:lnTo>
                      <a:lnTo>
                        <a:pt x="115" y="73"/>
                      </a:lnTo>
                      <a:lnTo>
                        <a:pt x="106" y="62"/>
                      </a:lnTo>
                      <a:lnTo>
                        <a:pt x="85" y="64"/>
                      </a:lnTo>
                      <a:lnTo>
                        <a:pt x="2" y="78"/>
                      </a:lnTo>
                      <a:lnTo>
                        <a:pt x="0" y="55"/>
                      </a:lnTo>
                      <a:lnTo>
                        <a:pt x="4" y="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9" name="USA Michigan">
                  <a:extLst>
                    <a:ext uri="{FF2B5EF4-FFF2-40B4-BE49-F238E27FC236}">
                      <a16:creationId xmlns="" xmlns:a16="http://schemas.microsoft.com/office/drawing/2014/main" id="{B6A4D612-84BE-459C-8C56-0990E821E1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109788" y="3449955"/>
                  <a:ext cx="223838" cy="211138"/>
                </a:xfrm>
                <a:custGeom>
                  <a:avLst/>
                  <a:gdLst>
                    <a:gd name="T0" fmla="*/ 0 w 401"/>
                    <a:gd name="T1" fmla="*/ 0 h 376"/>
                    <a:gd name="T2" fmla="*/ 0 w 401"/>
                    <a:gd name="T3" fmla="*/ 0 h 376"/>
                    <a:gd name="T4" fmla="*/ 0 w 401"/>
                    <a:gd name="T5" fmla="*/ 0 h 376"/>
                    <a:gd name="T6" fmla="*/ 0 w 401"/>
                    <a:gd name="T7" fmla="*/ 0 h 376"/>
                    <a:gd name="T8" fmla="*/ 0 w 401"/>
                    <a:gd name="T9" fmla="*/ 0 h 376"/>
                    <a:gd name="T10" fmla="*/ 0 w 401"/>
                    <a:gd name="T11" fmla="*/ 0 h 376"/>
                    <a:gd name="T12" fmla="*/ 0 w 401"/>
                    <a:gd name="T13" fmla="*/ 0 h 376"/>
                    <a:gd name="T14" fmla="*/ 0 w 401"/>
                    <a:gd name="T15" fmla="*/ 0 h 376"/>
                    <a:gd name="T16" fmla="*/ 0 w 401"/>
                    <a:gd name="T17" fmla="*/ 0 h 376"/>
                    <a:gd name="T18" fmla="*/ 0 w 401"/>
                    <a:gd name="T19" fmla="*/ 0 h 376"/>
                    <a:gd name="T20" fmla="*/ 0 w 401"/>
                    <a:gd name="T21" fmla="*/ 0 h 376"/>
                    <a:gd name="T22" fmla="*/ 0 w 401"/>
                    <a:gd name="T23" fmla="*/ 0 h 376"/>
                    <a:gd name="T24" fmla="*/ 0 w 401"/>
                    <a:gd name="T25" fmla="*/ 0 h 376"/>
                    <a:gd name="T26" fmla="*/ 0 w 401"/>
                    <a:gd name="T27" fmla="*/ 0 h 376"/>
                    <a:gd name="T28" fmla="*/ 0 w 401"/>
                    <a:gd name="T29" fmla="*/ 0 h 376"/>
                    <a:gd name="T30" fmla="*/ 0 w 401"/>
                    <a:gd name="T31" fmla="*/ 0 h 376"/>
                    <a:gd name="T32" fmla="*/ 0 w 401"/>
                    <a:gd name="T33" fmla="*/ 0 h 376"/>
                    <a:gd name="T34" fmla="*/ 0 w 401"/>
                    <a:gd name="T35" fmla="*/ 0 h 376"/>
                    <a:gd name="T36" fmla="*/ 0 w 401"/>
                    <a:gd name="T37" fmla="*/ 0 h 376"/>
                    <a:gd name="T38" fmla="*/ 0 w 401"/>
                    <a:gd name="T39" fmla="*/ 0 h 376"/>
                    <a:gd name="T40" fmla="*/ 0 w 401"/>
                    <a:gd name="T41" fmla="*/ 0 h 376"/>
                    <a:gd name="T42" fmla="*/ 0 w 401"/>
                    <a:gd name="T43" fmla="*/ 0 h 376"/>
                    <a:gd name="T44" fmla="*/ 0 w 401"/>
                    <a:gd name="T45" fmla="*/ 0 h 376"/>
                    <a:gd name="T46" fmla="*/ 0 w 401"/>
                    <a:gd name="T47" fmla="*/ 0 h 376"/>
                    <a:gd name="T48" fmla="*/ 0 w 401"/>
                    <a:gd name="T49" fmla="*/ 0 h 376"/>
                    <a:gd name="T50" fmla="*/ 0 w 401"/>
                    <a:gd name="T51" fmla="*/ 0 h 376"/>
                    <a:gd name="T52" fmla="*/ 0 w 401"/>
                    <a:gd name="T53" fmla="*/ 0 h 376"/>
                    <a:gd name="T54" fmla="*/ 0 w 401"/>
                    <a:gd name="T55" fmla="*/ 0 h 376"/>
                    <a:gd name="T56" fmla="*/ 0 w 401"/>
                    <a:gd name="T57" fmla="*/ 0 h 376"/>
                    <a:gd name="T58" fmla="*/ 0 w 401"/>
                    <a:gd name="T59" fmla="*/ 0 h 376"/>
                    <a:gd name="T60" fmla="*/ 0 w 401"/>
                    <a:gd name="T61" fmla="*/ 0 h 376"/>
                    <a:gd name="T62" fmla="*/ 0 w 401"/>
                    <a:gd name="T63" fmla="*/ 0 h 376"/>
                    <a:gd name="T64" fmla="*/ 0 w 401"/>
                    <a:gd name="T65" fmla="*/ 0 h 376"/>
                    <a:gd name="T66" fmla="*/ 0 w 401"/>
                    <a:gd name="T67" fmla="*/ 0 h 376"/>
                    <a:gd name="T68" fmla="*/ 0 w 401"/>
                    <a:gd name="T69" fmla="*/ 0 h 376"/>
                    <a:gd name="T70" fmla="*/ 0 w 401"/>
                    <a:gd name="T71" fmla="*/ 0 h 376"/>
                    <a:gd name="T72" fmla="*/ 0 w 401"/>
                    <a:gd name="T73" fmla="*/ 0 h 376"/>
                    <a:gd name="T74" fmla="*/ 0 w 401"/>
                    <a:gd name="T75" fmla="*/ 0 h 376"/>
                    <a:gd name="T76" fmla="*/ 0 w 401"/>
                    <a:gd name="T77" fmla="*/ 0 h 376"/>
                    <a:gd name="T78" fmla="*/ 0 w 401"/>
                    <a:gd name="T79" fmla="*/ 0 h 376"/>
                    <a:gd name="T80" fmla="*/ 0 w 401"/>
                    <a:gd name="T81" fmla="*/ 0 h 376"/>
                    <a:gd name="T82" fmla="*/ 0 w 401"/>
                    <a:gd name="T83" fmla="*/ 0 h 37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1"/>
                    <a:gd name="T127" fmla="*/ 0 h 376"/>
                    <a:gd name="T128" fmla="*/ 401 w 401"/>
                    <a:gd name="T129" fmla="*/ 376 h 37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1" h="376">
                      <a:moveTo>
                        <a:pt x="359" y="366"/>
                      </a:moveTo>
                      <a:lnTo>
                        <a:pt x="293" y="371"/>
                      </a:lnTo>
                      <a:lnTo>
                        <a:pt x="293" y="366"/>
                      </a:lnTo>
                      <a:lnTo>
                        <a:pt x="193" y="376"/>
                      </a:lnTo>
                      <a:lnTo>
                        <a:pt x="200" y="364"/>
                      </a:lnTo>
                      <a:lnTo>
                        <a:pt x="212" y="343"/>
                      </a:lnTo>
                      <a:lnTo>
                        <a:pt x="217" y="314"/>
                      </a:lnTo>
                      <a:lnTo>
                        <a:pt x="217" y="295"/>
                      </a:lnTo>
                      <a:lnTo>
                        <a:pt x="207" y="274"/>
                      </a:lnTo>
                      <a:lnTo>
                        <a:pt x="198" y="253"/>
                      </a:lnTo>
                      <a:lnTo>
                        <a:pt x="198" y="239"/>
                      </a:lnTo>
                      <a:lnTo>
                        <a:pt x="193" y="225"/>
                      </a:lnTo>
                      <a:lnTo>
                        <a:pt x="203" y="208"/>
                      </a:lnTo>
                      <a:lnTo>
                        <a:pt x="205" y="180"/>
                      </a:lnTo>
                      <a:lnTo>
                        <a:pt x="217" y="161"/>
                      </a:lnTo>
                      <a:lnTo>
                        <a:pt x="224" y="158"/>
                      </a:lnTo>
                      <a:lnTo>
                        <a:pt x="231" y="144"/>
                      </a:lnTo>
                      <a:lnTo>
                        <a:pt x="233" y="154"/>
                      </a:lnTo>
                      <a:lnTo>
                        <a:pt x="233" y="168"/>
                      </a:lnTo>
                      <a:lnTo>
                        <a:pt x="238" y="165"/>
                      </a:lnTo>
                      <a:lnTo>
                        <a:pt x="243" y="156"/>
                      </a:lnTo>
                      <a:lnTo>
                        <a:pt x="243" y="142"/>
                      </a:lnTo>
                      <a:lnTo>
                        <a:pt x="257" y="130"/>
                      </a:lnTo>
                      <a:lnTo>
                        <a:pt x="255" y="123"/>
                      </a:lnTo>
                      <a:lnTo>
                        <a:pt x="257" y="109"/>
                      </a:lnTo>
                      <a:lnTo>
                        <a:pt x="271" y="104"/>
                      </a:lnTo>
                      <a:lnTo>
                        <a:pt x="281" y="109"/>
                      </a:lnTo>
                      <a:lnTo>
                        <a:pt x="295" y="111"/>
                      </a:lnTo>
                      <a:lnTo>
                        <a:pt x="300" y="116"/>
                      </a:lnTo>
                      <a:lnTo>
                        <a:pt x="316" y="121"/>
                      </a:lnTo>
                      <a:lnTo>
                        <a:pt x="337" y="130"/>
                      </a:lnTo>
                      <a:lnTo>
                        <a:pt x="342" y="142"/>
                      </a:lnTo>
                      <a:lnTo>
                        <a:pt x="335" y="147"/>
                      </a:lnTo>
                      <a:lnTo>
                        <a:pt x="333" y="151"/>
                      </a:lnTo>
                      <a:lnTo>
                        <a:pt x="342" y="161"/>
                      </a:lnTo>
                      <a:lnTo>
                        <a:pt x="347" y="170"/>
                      </a:lnTo>
                      <a:lnTo>
                        <a:pt x="347" y="189"/>
                      </a:lnTo>
                      <a:lnTo>
                        <a:pt x="340" y="196"/>
                      </a:lnTo>
                      <a:lnTo>
                        <a:pt x="337" y="203"/>
                      </a:lnTo>
                      <a:lnTo>
                        <a:pt x="335" y="210"/>
                      </a:lnTo>
                      <a:lnTo>
                        <a:pt x="326" y="217"/>
                      </a:lnTo>
                      <a:lnTo>
                        <a:pt x="321" y="227"/>
                      </a:lnTo>
                      <a:lnTo>
                        <a:pt x="321" y="236"/>
                      </a:lnTo>
                      <a:lnTo>
                        <a:pt x="328" y="241"/>
                      </a:lnTo>
                      <a:lnTo>
                        <a:pt x="333" y="243"/>
                      </a:lnTo>
                      <a:lnTo>
                        <a:pt x="344" y="229"/>
                      </a:lnTo>
                      <a:lnTo>
                        <a:pt x="356" y="215"/>
                      </a:lnTo>
                      <a:lnTo>
                        <a:pt x="366" y="208"/>
                      </a:lnTo>
                      <a:lnTo>
                        <a:pt x="380" y="213"/>
                      </a:lnTo>
                      <a:lnTo>
                        <a:pt x="382" y="225"/>
                      </a:lnTo>
                      <a:lnTo>
                        <a:pt x="392" y="243"/>
                      </a:lnTo>
                      <a:lnTo>
                        <a:pt x="396" y="262"/>
                      </a:lnTo>
                      <a:lnTo>
                        <a:pt x="399" y="291"/>
                      </a:lnTo>
                      <a:lnTo>
                        <a:pt x="401" y="295"/>
                      </a:lnTo>
                      <a:lnTo>
                        <a:pt x="394" y="300"/>
                      </a:lnTo>
                      <a:lnTo>
                        <a:pt x="387" y="298"/>
                      </a:lnTo>
                      <a:lnTo>
                        <a:pt x="382" y="305"/>
                      </a:lnTo>
                      <a:lnTo>
                        <a:pt x="382" y="319"/>
                      </a:lnTo>
                      <a:lnTo>
                        <a:pt x="373" y="324"/>
                      </a:lnTo>
                      <a:lnTo>
                        <a:pt x="368" y="333"/>
                      </a:lnTo>
                      <a:lnTo>
                        <a:pt x="373" y="340"/>
                      </a:lnTo>
                      <a:lnTo>
                        <a:pt x="359" y="366"/>
                      </a:lnTo>
                      <a:close/>
                      <a:moveTo>
                        <a:pt x="139" y="156"/>
                      </a:moveTo>
                      <a:lnTo>
                        <a:pt x="139" y="147"/>
                      </a:lnTo>
                      <a:lnTo>
                        <a:pt x="151" y="128"/>
                      </a:lnTo>
                      <a:lnTo>
                        <a:pt x="160" y="111"/>
                      </a:lnTo>
                      <a:lnTo>
                        <a:pt x="167" y="114"/>
                      </a:lnTo>
                      <a:lnTo>
                        <a:pt x="172" y="104"/>
                      </a:lnTo>
                      <a:lnTo>
                        <a:pt x="181" y="106"/>
                      </a:lnTo>
                      <a:lnTo>
                        <a:pt x="174" y="116"/>
                      </a:lnTo>
                      <a:lnTo>
                        <a:pt x="179" y="121"/>
                      </a:lnTo>
                      <a:lnTo>
                        <a:pt x="196" y="104"/>
                      </a:lnTo>
                      <a:lnTo>
                        <a:pt x="196" y="99"/>
                      </a:lnTo>
                      <a:lnTo>
                        <a:pt x="210" y="99"/>
                      </a:lnTo>
                      <a:lnTo>
                        <a:pt x="236" y="85"/>
                      </a:lnTo>
                      <a:lnTo>
                        <a:pt x="257" y="90"/>
                      </a:lnTo>
                      <a:lnTo>
                        <a:pt x="267" y="95"/>
                      </a:lnTo>
                      <a:lnTo>
                        <a:pt x="274" y="88"/>
                      </a:lnTo>
                      <a:lnTo>
                        <a:pt x="321" y="88"/>
                      </a:lnTo>
                      <a:lnTo>
                        <a:pt x="326" y="83"/>
                      </a:lnTo>
                      <a:lnTo>
                        <a:pt x="321" y="78"/>
                      </a:lnTo>
                      <a:lnTo>
                        <a:pt x="304" y="78"/>
                      </a:lnTo>
                      <a:lnTo>
                        <a:pt x="297" y="76"/>
                      </a:lnTo>
                      <a:lnTo>
                        <a:pt x="288" y="59"/>
                      </a:lnTo>
                      <a:lnTo>
                        <a:pt x="278" y="57"/>
                      </a:lnTo>
                      <a:lnTo>
                        <a:pt x="255" y="59"/>
                      </a:lnTo>
                      <a:lnTo>
                        <a:pt x="248" y="47"/>
                      </a:lnTo>
                      <a:lnTo>
                        <a:pt x="252" y="40"/>
                      </a:lnTo>
                      <a:lnTo>
                        <a:pt x="243" y="38"/>
                      </a:lnTo>
                      <a:lnTo>
                        <a:pt x="231" y="45"/>
                      </a:lnTo>
                      <a:lnTo>
                        <a:pt x="193" y="50"/>
                      </a:lnTo>
                      <a:lnTo>
                        <a:pt x="181" y="57"/>
                      </a:lnTo>
                      <a:lnTo>
                        <a:pt x="172" y="66"/>
                      </a:lnTo>
                      <a:lnTo>
                        <a:pt x="153" y="59"/>
                      </a:lnTo>
                      <a:lnTo>
                        <a:pt x="148" y="62"/>
                      </a:lnTo>
                      <a:lnTo>
                        <a:pt x="137" y="62"/>
                      </a:lnTo>
                      <a:lnTo>
                        <a:pt x="132" y="50"/>
                      </a:lnTo>
                      <a:lnTo>
                        <a:pt x="122" y="45"/>
                      </a:lnTo>
                      <a:lnTo>
                        <a:pt x="108" y="38"/>
                      </a:lnTo>
                      <a:lnTo>
                        <a:pt x="96" y="40"/>
                      </a:lnTo>
                      <a:lnTo>
                        <a:pt x="87" y="47"/>
                      </a:lnTo>
                      <a:lnTo>
                        <a:pt x="89" y="31"/>
                      </a:lnTo>
                      <a:lnTo>
                        <a:pt x="99" y="26"/>
                      </a:lnTo>
                      <a:lnTo>
                        <a:pt x="108" y="10"/>
                      </a:lnTo>
                      <a:lnTo>
                        <a:pt x="118" y="3"/>
                      </a:lnTo>
                      <a:lnTo>
                        <a:pt x="113" y="0"/>
                      </a:lnTo>
                      <a:lnTo>
                        <a:pt x="94" y="5"/>
                      </a:lnTo>
                      <a:lnTo>
                        <a:pt x="80" y="19"/>
                      </a:lnTo>
                      <a:lnTo>
                        <a:pt x="75" y="19"/>
                      </a:lnTo>
                      <a:lnTo>
                        <a:pt x="59" y="38"/>
                      </a:lnTo>
                      <a:lnTo>
                        <a:pt x="35" y="47"/>
                      </a:lnTo>
                      <a:lnTo>
                        <a:pt x="28" y="50"/>
                      </a:lnTo>
                      <a:lnTo>
                        <a:pt x="19" y="57"/>
                      </a:lnTo>
                      <a:lnTo>
                        <a:pt x="0" y="66"/>
                      </a:lnTo>
                      <a:lnTo>
                        <a:pt x="9" y="71"/>
                      </a:lnTo>
                      <a:lnTo>
                        <a:pt x="14" y="80"/>
                      </a:lnTo>
                      <a:lnTo>
                        <a:pt x="44" y="88"/>
                      </a:lnTo>
                      <a:lnTo>
                        <a:pt x="68" y="92"/>
                      </a:lnTo>
                      <a:lnTo>
                        <a:pt x="75" y="99"/>
                      </a:lnTo>
                      <a:lnTo>
                        <a:pt x="99" y="102"/>
                      </a:lnTo>
                      <a:lnTo>
                        <a:pt x="106" y="104"/>
                      </a:lnTo>
                      <a:lnTo>
                        <a:pt x="108" y="111"/>
                      </a:lnTo>
                      <a:lnTo>
                        <a:pt x="122" y="116"/>
                      </a:lnTo>
                      <a:lnTo>
                        <a:pt x="120" y="139"/>
                      </a:lnTo>
                      <a:lnTo>
                        <a:pt x="130" y="137"/>
                      </a:lnTo>
                      <a:lnTo>
                        <a:pt x="127" y="147"/>
                      </a:lnTo>
                      <a:lnTo>
                        <a:pt x="132" y="156"/>
                      </a:lnTo>
                      <a:lnTo>
                        <a:pt x="139" y="15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0" name="USA Minnesota">
                  <a:extLst>
                    <a:ext uri="{FF2B5EF4-FFF2-40B4-BE49-F238E27FC236}">
                      <a16:creationId xmlns="" xmlns:a16="http://schemas.microsoft.com/office/drawing/2014/main" id="{CE5B40C5-F3BE-41E1-9F89-745CC5A5209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33575" y="3376930"/>
                  <a:ext cx="195263" cy="214313"/>
                </a:xfrm>
                <a:custGeom>
                  <a:avLst/>
                  <a:gdLst>
                    <a:gd name="T0" fmla="*/ 0 w 350"/>
                    <a:gd name="T1" fmla="*/ 0 h 382"/>
                    <a:gd name="T2" fmla="*/ 0 w 350"/>
                    <a:gd name="T3" fmla="*/ 0 h 382"/>
                    <a:gd name="T4" fmla="*/ 0 w 350"/>
                    <a:gd name="T5" fmla="*/ 0 h 382"/>
                    <a:gd name="T6" fmla="*/ 0 w 350"/>
                    <a:gd name="T7" fmla="*/ 0 h 382"/>
                    <a:gd name="T8" fmla="*/ 0 w 350"/>
                    <a:gd name="T9" fmla="*/ 0 h 382"/>
                    <a:gd name="T10" fmla="*/ 0 w 350"/>
                    <a:gd name="T11" fmla="*/ 0 h 382"/>
                    <a:gd name="T12" fmla="*/ 0 w 350"/>
                    <a:gd name="T13" fmla="*/ 0 h 382"/>
                    <a:gd name="T14" fmla="*/ 0 w 350"/>
                    <a:gd name="T15" fmla="*/ 0 h 382"/>
                    <a:gd name="T16" fmla="*/ 0 w 350"/>
                    <a:gd name="T17" fmla="*/ 0 h 382"/>
                    <a:gd name="T18" fmla="*/ 0 w 350"/>
                    <a:gd name="T19" fmla="*/ 0 h 382"/>
                    <a:gd name="T20" fmla="*/ 0 w 350"/>
                    <a:gd name="T21" fmla="*/ 0 h 382"/>
                    <a:gd name="T22" fmla="*/ 0 w 350"/>
                    <a:gd name="T23" fmla="*/ 0 h 382"/>
                    <a:gd name="T24" fmla="*/ 0 w 350"/>
                    <a:gd name="T25" fmla="*/ 0 h 382"/>
                    <a:gd name="T26" fmla="*/ 0 w 350"/>
                    <a:gd name="T27" fmla="*/ 0 h 382"/>
                    <a:gd name="T28" fmla="*/ 0 w 350"/>
                    <a:gd name="T29" fmla="*/ 0 h 382"/>
                    <a:gd name="T30" fmla="*/ 0 w 350"/>
                    <a:gd name="T31" fmla="*/ 0 h 382"/>
                    <a:gd name="T32" fmla="*/ 0 w 350"/>
                    <a:gd name="T33" fmla="*/ 0 h 382"/>
                    <a:gd name="T34" fmla="*/ 0 w 350"/>
                    <a:gd name="T35" fmla="*/ 0 h 382"/>
                    <a:gd name="T36" fmla="*/ 0 w 350"/>
                    <a:gd name="T37" fmla="*/ 0 h 382"/>
                    <a:gd name="T38" fmla="*/ 0 w 350"/>
                    <a:gd name="T39" fmla="*/ 0 h 382"/>
                    <a:gd name="T40" fmla="*/ 0 w 350"/>
                    <a:gd name="T41" fmla="*/ 0 h 382"/>
                    <a:gd name="T42" fmla="*/ 0 w 350"/>
                    <a:gd name="T43" fmla="*/ 0 h 382"/>
                    <a:gd name="T44" fmla="*/ 0 w 350"/>
                    <a:gd name="T45" fmla="*/ 0 h 382"/>
                    <a:gd name="T46" fmla="*/ 0 w 350"/>
                    <a:gd name="T47" fmla="*/ 0 h 382"/>
                    <a:gd name="T48" fmla="*/ 0 w 350"/>
                    <a:gd name="T49" fmla="*/ 0 h 382"/>
                    <a:gd name="T50" fmla="*/ 0 w 350"/>
                    <a:gd name="T51" fmla="*/ 0 h 382"/>
                    <a:gd name="T52" fmla="*/ 0 w 350"/>
                    <a:gd name="T53" fmla="*/ 0 h 382"/>
                    <a:gd name="T54" fmla="*/ 0 w 350"/>
                    <a:gd name="T55" fmla="*/ 0 h 382"/>
                    <a:gd name="T56" fmla="*/ 0 w 350"/>
                    <a:gd name="T57" fmla="*/ 0 h 382"/>
                    <a:gd name="T58" fmla="*/ 0 w 350"/>
                    <a:gd name="T59" fmla="*/ 0 h 382"/>
                    <a:gd name="T60" fmla="*/ 0 w 350"/>
                    <a:gd name="T61" fmla="*/ 0 h 382"/>
                    <a:gd name="T62" fmla="*/ 0 w 350"/>
                    <a:gd name="T63" fmla="*/ 0 h 382"/>
                    <a:gd name="T64" fmla="*/ 0 w 350"/>
                    <a:gd name="T65" fmla="*/ 0 h 3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0"/>
                    <a:gd name="T100" fmla="*/ 0 h 382"/>
                    <a:gd name="T101" fmla="*/ 350 w 350"/>
                    <a:gd name="T102" fmla="*/ 382 h 3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0" h="382">
                      <a:moveTo>
                        <a:pt x="234" y="168"/>
                      </a:moveTo>
                      <a:lnTo>
                        <a:pt x="227" y="175"/>
                      </a:lnTo>
                      <a:lnTo>
                        <a:pt x="227" y="191"/>
                      </a:lnTo>
                      <a:lnTo>
                        <a:pt x="227" y="210"/>
                      </a:lnTo>
                      <a:lnTo>
                        <a:pt x="208" y="224"/>
                      </a:lnTo>
                      <a:lnTo>
                        <a:pt x="198" y="243"/>
                      </a:lnTo>
                      <a:lnTo>
                        <a:pt x="208" y="248"/>
                      </a:lnTo>
                      <a:lnTo>
                        <a:pt x="213" y="255"/>
                      </a:lnTo>
                      <a:lnTo>
                        <a:pt x="208" y="262"/>
                      </a:lnTo>
                      <a:lnTo>
                        <a:pt x="208" y="300"/>
                      </a:lnTo>
                      <a:lnTo>
                        <a:pt x="215" y="307"/>
                      </a:lnTo>
                      <a:lnTo>
                        <a:pt x="229" y="309"/>
                      </a:lnTo>
                      <a:lnTo>
                        <a:pt x="232" y="316"/>
                      </a:lnTo>
                      <a:lnTo>
                        <a:pt x="248" y="321"/>
                      </a:lnTo>
                      <a:lnTo>
                        <a:pt x="253" y="335"/>
                      </a:lnTo>
                      <a:lnTo>
                        <a:pt x="281" y="354"/>
                      </a:lnTo>
                      <a:lnTo>
                        <a:pt x="284" y="375"/>
                      </a:lnTo>
                      <a:lnTo>
                        <a:pt x="33" y="382"/>
                      </a:lnTo>
                      <a:lnTo>
                        <a:pt x="33" y="264"/>
                      </a:lnTo>
                      <a:lnTo>
                        <a:pt x="14" y="253"/>
                      </a:lnTo>
                      <a:lnTo>
                        <a:pt x="14" y="245"/>
                      </a:lnTo>
                      <a:lnTo>
                        <a:pt x="26" y="229"/>
                      </a:lnTo>
                      <a:lnTo>
                        <a:pt x="26" y="222"/>
                      </a:lnTo>
                      <a:lnTo>
                        <a:pt x="26" y="217"/>
                      </a:lnTo>
                      <a:lnTo>
                        <a:pt x="28" y="208"/>
                      </a:lnTo>
                      <a:lnTo>
                        <a:pt x="19" y="186"/>
                      </a:lnTo>
                      <a:lnTo>
                        <a:pt x="17" y="120"/>
                      </a:lnTo>
                      <a:lnTo>
                        <a:pt x="14" y="109"/>
                      </a:lnTo>
                      <a:lnTo>
                        <a:pt x="7" y="104"/>
                      </a:lnTo>
                      <a:lnTo>
                        <a:pt x="0" y="83"/>
                      </a:lnTo>
                      <a:lnTo>
                        <a:pt x="2" y="59"/>
                      </a:lnTo>
                      <a:lnTo>
                        <a:pt x="7" y="47"/>
                      </a:lnTo>
                      <a:lnTo>
                        <a:pt x="2" y="28"/>
                      </a:lnTo>
                      <a:lnTo>
                        <a:pt x="92" y="21"/>
                      </a:lnTo>
                      <a:lnTo>
                        <a:pt x="97" y="0"/>
                      </a:lnTo>
                      <a:lnTo>
                        <a:pt x="111" y="5"/>
                      </a:lnTo>
                      <a:lnTo>
                        <a:pt x="111" y="16"/>
                      </a:lnTo>
                      <a:lnTo>
                        <a:pt x="116" y="28"/>
                      </a:lnTo>
                      <a:lnTo>
                        <a:pt x="113" y="35"/>
                      </a:lnTo>
                      <a:lnTo>
                        <a:pt x="121" y="40"/>
                      </a:lnTo>
                      <a:lnTo>
                        <a:pt x="135" y="42"/>
                      </a:lnTo>
                      <a:lnTo>
                        <a:pt x="151" y="47"/>
                      </a:lnTo>
                      <a:lnTo>
                        <a:pt x="156" y="52"/>
                      </a:lnTo>
                      <a:lnTo>
                        <a:pt x="168" y="49"/>
                      </a:lnTo>
                      <a:lnTo>
                        <a:pt x="173" y="47"/>
                      </a:lnTo>
                      <a:lnTo>
                        <a:pt x="198" y="47"/>
                      </a:lnTo>
                      <a:lnTo>
                        <a:pt x="208" y="54"/>
                      </a:lnTo>
                      <a:lnTo>
                        <a:pt x="215" y="59"/>
                      </a:lnTo>
                      <a:lnTo>
                        <a:pt x="215" y="66"/>
                      </a:lnTo>
                      <a:lnTo>
                        <a:pt x="222" y="66"/>
                      </a:lnTo>
                      <a:lnTo>
                        <a:pt x="229" y="59"/>
                      </a:lnTo>
                      <a:lnTo>
                        <a:pt x="239" y="66"/>
                      </a:lnTo>
                      <a:lnTo>
                        <a:pt x="243" y="68"/>
                      </a:lnTo>
                      <a:lnTo>
                        <a:pt x="255" y="78"/>
                      </a:lnTo>
                      <a:lnTo>
                        <a:pt x="265" y="78"/>
                      </a:lnTo>
                      <a:lnTo>
                        <a:pt x="286" y="66"/>
                      </a:lnTo>
                      <a:lnTo>
                        <a:pt x="295" y="73"/>
                      </a:lnTo>
                      <a:lnTo>
                        <a:pt x="326" y="71"/>
                      </a:lnTo>
                      <a:lnTo>
                        <a:pt x="336" y="78"/>
                      </a:lnTo>
                      <a:lnTo>
                        <a:pt x="350" y="78"/>
                      </a:lnTo>
                      <a:lnTo>
                        <a:pt x="328" y="94"/>
                      </a:lnTo>
                      <a:lnTo>
                        <a:pt x="319" y="94"/>
                      </a:lnTo>
                      <a:lnTo>
                        <a:pt x="305" y="106"/>
                      </a:lnTo>
                      <a:lnTo>
                        <a:pt x="291" y="111"/>
                      </a:lnTo>
                      <a:lnTo>
                        <a:pt x="260" y="144"/>
                      </a:lnTo>
                      <a:lnTo>
                        <a:pt x="234" y="16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1" name="USA Mississippi">
                  <a:extLst>
                    <a:ext uri="{FF2B5EF4-FFF2-40B4-BE49-F238E27FC236}">
                      <a16:creationId xmlns="" xmlns:a16="http://schemas.microsoft.com/office/drawing/2014/main" id="{B8991BB9-6B61-4B2D-ADCF-9E381B011F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01850" y="3892867"/>
                  <a:ext cx="103188" cy="173038"/>
                </a:xfrm>
                <a:custGeom>
                  <a:avLst/>
                  <a:gdLst>
                    <a:gd name="T0" fmla="*/ 0 w 185"/>
                    <a:gd name="T1" fmla="*/ 0 h 307"/>
                    <a:gd name="T2" fmla="*/ 0 w 185"/>
                    <a:gd name="T3" fmla="*/ 0 h 307"/>
                    <a:gd name="T4" fmla="*/ 0 w 185"/>
                    <a:gd name="T5" fmla="*/ 0 h 307"/>
                    <a:gd name="T6" fmla="*/ 0 w 185"/>
                    <a:gd name="T7" fmla="*/ 0 h 307"/>
                    <a:gd name="T8" fmla="*/ 0 w 185"/>
                    <a:gd name="T9" fmla="*/ 0 h 307"/>
                    <a:gd name="T10" fmla="*/ 0 w 185"/>
                    <a:gd name="T11" fmla="*/ 0 h 307"/>
                    <a:gd name="T12" fmla="*/ 0 w 185"/>
                    <a:gd name="T13" fmla="*/ 0 h 307"/>
                    <a:gd name="T14" fmla="*/ 0 w 185"/>
                    <a:gd name="T15" fmla="*/ 0 h 307"/>
                    <a:gd name="T16" fmla="*/ 0 w 185"/>
                    <a:gd name="T17" fmla="*/ 0 h 307"/>
                    <a:gd name="T18" fmla="*/ 0 w 185"/>
                    <a:gd name="T19" fmla="*/ 0 h 307"/>
                    <a:gd name="T20" fmla="*/ 0 w 185"/>
                    <a:gd name="T21" fmla="*/ 0 h 307"/>
                    <a:gd name="T22" fmla="*/ 0 w 185"/>
                    <a:gd name="T23" fmla="*/ 0 h 307"/>
                    <a:gd name="T24" fmla="*/ 0 w 185"/>
                    <a:gd name="T25" fmla="*/ 0 h 307"/>
                    <a:gd name="T26" fmla="*/ 0 w 185"/>
                    <a:gd name="T27" fmla="*/ 0 h 307"/>
                    <a:gd name="T28" fmla="*/ 0 w 185"/>
                    <a:gd name="T29" fmla="*/ 0 h 307"/>
                    <a:gd name="T30" fmla="*/ 0 w 185"/>
                    <a:gd name="T31" fmla="*/ 0 h 307"/>
                    <a:gd name="T32" fmla="*/ 0 w 185"/>
                    <a:gd name="T33" fmla="*/ 0 h 307"/>
                    <a:gd name="T34" fmla="*/ 0 w 185"/>
                    <a:gd name="T35" fmla="*/ 0 h 307"/>
                    <a:gd name="T36" fmla="*/ 0 w 185"/>
                    <a:gd name="T37" fmla="*/ 0 h 307"/>
                    <a:gd name="T38" fmla="*/ 0 w 185"/>
                    <a:gd name="T39" fmla="*/ 0 h 307"/>
                    <a:gd name="T40" fmla="*/ 0 w 185"/>
                    <a:gd name="T41" fmla="*/ 0 h 307"/>
                    <a:gd name="T42" fmla="*/ 0 w 185"/>
                    <a:gd name="T43" fmla="*/ 0 h 307"/>
                    <a:gd name="T44" fmla="*/ 0 w 185"/>
                    <a:gd name="T45" fmla="*/ 0 h 307"/>
                    <a:gd name="T46" fmla="*/ 0 w 185"/>
                    <a:gd name="T47" fmla="*/ 0 h 307"/>
                    <a:gd name="T48" fmla="*/ 0 w 185"/>
                    <a:gd name="T49" fmla="*/ 0 h 307"/>
                    <a:gd name="T50" fmla="*/ 0 w 185"/>
                    <a:gd name="T51" fmla="*/ 0 h 307"/>
                    <a:gd name="T52" fmla="*/ 0 w 185"/>
                    <a:gd name="T53" fmla="*/ 0 h 307"/>
                    <a:gd name="T54" fmla="*/ 0 w 185"/>
                    <a:gd name="T55" fmla="*/ 0 h 307"/>
                    <a:gd name="T56" fmla="*/ 0 w 185"/>
                    <a:gd name="T57" fmla="*/ 0 h 307"/>
                    <a:gd name="T58" fmla="*/ 0 w 185"/>
                    <a:gd name="T59" fmla="*/ 0 h 307"/>
                    <a:gd name="T60" fmla="*/ 0 w 185"/>
                    <a:gd name="T61" fmla="*/ 0 h 307"/>
                    <a:gd name="T62" fmla="*/ 0 w 185"/>
                    <a:gd name="T63" fmla="*/ 0 h 307"/>
                    <a:gd name="T64" fmla="*/ 0 w 185"/>
                    <a:gd name="T65" fmla="*/ 0 h 307"/>
                    <a:gd name="T66" fmla="*/ 0 w 185"/>
                    <a:gd name="T67" fmla="*/ 0 h 307"/>
                    <a:gd name="T68" fmla="*/ 0 w 185"/>
                    <a:gd name="T69" fmla="*/ 0 h 307"/>
                    <a:gd name="T70" fmla="*/ 0 w 185"/>
                    <a:gd name="T71" fmla="*/ 0 h 307"/>
                    <a:gd name="T72" fmla="*/ 0 w 185"/>
                    <a:gd name="T73" fmla="*/ 0 h 307"/>
                    <a:gd name="T74" fmla="*/ 0 w 185"/>
                    <a:gd name="T75" fmla="*/ 0 h 307"/>
                    <a:gd name="T76" fmla="*/ 0 w 185"/>
                    <a:gd name="T77" fmla="*/ 0 h 307"/>
                    <a:gd name="T78" fmla="*/ 0 w 185"/>
                    <a:gd name="T79" fmla="*/ 0 h 307"/>
                    <a:gd name="T80" fmla="*/ 0 w 185"/>
                    <a:gd name="T81" fmla="*/ 0 h 307"/>
                    <a:gd name="T82" fmla="*/ 0 w 185"/>
                    <a:gd name="T83" fmla="*/ 0 h 30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5"/>
                    <a:gd name="T127" fmla="*/ 0 h 307"/>
                    <a:gd name="T128" fmla="*/ 185 w 185"/>
                    <a:gd name="T129" fmla="*/ 307 h 30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5" h="307">
                      <a:moveTo>
                        <a:pt x="185" y="298"/>
                      </a:moveTo>
                      <a:lnTo>
                        <a:pt x="173" y="206"/>
                      </a:lnTo>
                      <a:lnTo>
                        <a:pt x="178" y="7"/>
                      </a:lnTo>
                      <a:lnTo>
                        <a:pt x="173" y="0"/>
                      </a:lnTo>
                      <a:lnTo>
                        <a:pt x="62" y="7"/>
                      </a:lnTo>
                      <a:lnTo>
                        <a:pt x="57" y="15"/>
                      </a:lnTo>
                      <a:lnTo>
                        <a:pt x="50" y="19"/>
                      </a:lnTo>
                      <a:lnTo>
                        <a:pt x="45" y="26"/>
                      </a:lnTo>
                      <a:lnTo>
                        <a:pt x="48" y="38"/>
                      </a:lnTo>
                      <a:lnTo>
                        <a:pt x="45" y="43"/>
                      </a:lnTo>
                      <a:lnTo>
                        <a:pt x="36" y="50"/>
                      </a:lnTo>
                      <a:lnTo>
                        <a:pt x="26" y="62"/>
                      </a:lnTo>
                      <a:lnTo>
                        <a:pt x="26" y="74"/>
                      </a:lnTo>
                      <a:lnTo>
                        <a:pt x="19" y="85"/>
                      </a:lnTo>
                      <a:lnTo>
                        <a:pt x="12" y="97"/>
                      </a:lnTo>
                      <a:lnTo>
                        <a:pt x="15" y="107"/>
                      </a:lnTo>
                      <a:lnTo>
                        <a:pt x="24" y="126"/>
                      </a:lnTo>
                      <a:lnTo>
                        <a:pt x="19" y="128"/>
                      </a:lnTo>
                      <a:lnTo>
                        <a:pt x="17" y="137"/>
                      </a:lnTo>
                      <a:lnTo>
                        <a:pt x="19" y="147"/>
                      </a:lnTo>
                      <a:lnTo>
                        <a:pt x="24" y="154"/>
                      </a:lnTo>
                      <a:lnTo>
                        <a:pt x="26" y="168"/>
                      </a:lnTo>
                      <a:lnTo>
                        <a:pt x="34" y="180"/>
                      </a:lnTo>
                      <a:lnTo>
                        <a:pt x="31" y="187"/>
                      </a:lnTo>
                      <a:lnTo>
                        <a:pt x="26" y="189"/>
                      </a:lnTo>
                      <a:lnTo>
                        <a:pt x="22" y="204"/>
                      </a:lnTo>
                      <a:lnTo>
                        <a:pt x="10" y="220"/>
                      </a:lnTo>
                      <a:lnTo>
                        <a:pt x="0" y="244"/>
                      </a:lnTo>
                      <a:lnTo>
                        <a:pt x="0" y="263"/>
                      </a:lnTo>
                      <a:lnTo>
                        <a:pt x="107" y="263"/>
                      </a:lnTo>
                      <a:lnTo>
                        <a:pt x="102" y="274"/>
                      </a:lnTo>
                      <a:lnTo>
                        <a:pt x="104" y="289"/>
                      </a:lnTo>
                      <a:lnTo>
                        <a:pt x="111" y="293"/>
                      </a:lnTo>
                      <a:lnTo>
                        <a:pt x="116" y="300"/>
                      </a:lnTo>
                      <a:lnTo>
                        <a:pt x="119" y="307"/>
                      </a:lnTo>
                      <a:lnTo>
                        <a:pt x="128" y="307"/>
                      </a:lnTo>
                      <a:lnTo>
                        <a:pt x="135" y="300"/>
                      </a:lnTo>
                      <a:lnTo>
                        <a:pt x="147" y="298"/>
                      </a:lnTo>
                      <a:lnTo>
                        <a:pt x="163" y="296"/>
                      </a:lnTo>
                      <a:lnTo>
                        <a:pt x="171" y="298"/>
                      </a:lnTo>
                      <a:lnTo>
                        <a:pt x="178" y="296"/>
                      </a:lnTo>
                      <a:lnTo>
                        <a:pt x="185" y="29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2" name="USA Missouri">
                  <a:extLst>
                    <a:ext uri="{FF2B5EF4-FFF2-40B4-BE49-F238E27FC236}">
                      <a16:creationId xmlns="" xmlns:a16="http://schemas.microsoft.com/office/drawing/2014/main" id="{B41B3A23-9D59-4F87-A6CF-BA6568BD01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68500" y="3696017"/>
                  <a:ext cx="198438" cy="165100"/>
                </a:xfrm>
                <a:custGeom>
                  <a:avLst/>
                  <a:gdLst>
                    <a:gd name="T0" fmla="*/ 0 w 354"/>
                    <a:gd name="T1" fmla="*/ 0 h 295"/>
                    <a:gd name="T2" fmla="*/ 0 w 354"/>
                    <a:gd name="T3" fmla="*/ 0 h 295"/>
                    <a:gd name="T4" fmla="*/ 0 w 354"/>
                    <a:gd name="T5" fmla="*/ 0 h 295"/>
                    <a:gd name="T6" fmla="*/ 0 w 354"/>
                    <a:gd name="T7" fmla="*/ 0 h 295"/>
                    <a:gd name="T8" fmla="*/ 0 w 354"/>
                    <a:gd name="T9" fmla="*/ 0 h 295"/>
                    <a:gd name="T10" fmla="*/ 0 w 354"/>
                    <a:gd name="T11" fmla="*/ 0 h 295"/>
                    <a:gd name="T12" fmla="*/ 0 w 354"/>
                    <a:gd name="T13" fmla="*/ 0 h 295"/>
                    <a:gd name="T14" fmla="*/ 0 w 354"/>
                    <a:gd name="T15" fmla="*/ 0 h 295"/>
                    <a:gd name="T16" fmla="*/ 0 w 354"/>
                    <a:gd name="T17" fmla="*/ 0 h 295"/>
                    <a:gd name="T18" fmla="*/ 0 w 354"/>
                    <a:gd name="T19" fmla="*/ 0 h 295"/>
                    <a:gd name="T20" fmla="*/ 0 w 354"/>
                    <a:gd name="T21" fmla="*/ 0 h 295"/>
                    <a:gd name="T22" fmla="*/ 0 w 354"/>
                    <a:gd name="T23" fmla="*/ 0 h 295"/>
                    <a:gd name="T24" fmla="*/ 0 w 354"/>
                    <a:gd name="T25" fmla="*/ 0 h 295"/>
                    <a:gd name="T26" fmla="*/ 0 w 354"/>
                    <a:gd name="T27" fmla="*/ 0 h 295"/>
                    <a:gd name="T28" fmla="*/ 0 w 354"/>
                    <a:gd name="T29" fmla="*/ 0 h 295"/>
                    <a:gd name="T30" fmla="*/ 0 w 354"/>
                    <a:gd name="T31" fmla="*/ 0 h 295"/>
                    <a:gd name="T32" fmla="*/ 0 w 354"/>
                    <a:gd name="T33" fmla="*/ 0 h 295"/>
                    <a:gd name="T34" fmla="*/ 0 w 354"/>
                    <a:gd name="T35" fmla="*/ 0 h 295"/>
                    <a:gd name="T36" fmla="*/ 0 w 354"/>
                    <a:gd name="T37" fmla="*/ 0 h 295"/>
                    <a:gd name="T38" fmla="*/ 0 w 354"/>
                    <a:gd name="T39" fmla="*/ 0 h 295"/>
                    <a:gd name="T40" fmla="*/ 0 w 354"/>
                    <a:gd name="T41" fmla="*/ 0 h 295"/>
                    <a:gd name="T42" fmla="*/ 0 w 354"/>
                    <a:gd name="T43" fmla="*/ 0 h 295"/>
                    <a:gd name="T44" fmla="*/ 0 w 354"/>
                    <a:gd name="T45" fmla="*/ 0 h 295"/>
                    <a:gd name="T46" fmla="*/ 0 w 354"/>
                    <a:gd name="T47" fmla="*/ 0 h 295"/>
                    <a:gd name="T48" fmla="*/ 0 w 354"/>
                    <a:gd name="T49" fmla="*/ 0 h 295"/>
                    <a:gd name="T50" fmla="*/ 0 w 354"/>
                    <a:gd name="T51" fmla="*/ 0 h 295"/>
                    <a:gd name="T52" fmla="*/ 0 w 354"/>
                    <a:gd name="T53" fmla="*/ 0 h 295"/>
                    <a:gd name="T54" fmla="*/ 0 w 354"/>
                    <a:gd name="T55" fmla="*/ 0 h 295"/>
                    <a:gd name="T56" fmla="*/ 0 w 354"/>
                    <a:gd name="T57" fmla="*/ 0 h 295"/>
                    <a:gd name="T58" fmla="*/ 0 w 354"/>
                    <a:gd name="T59" fmla="*/ 0 h 295"/>
                    <a:gd name="T60" fmla="*/ 0 w 354"/>
                    <a:gd name="T61" fmla="*/ 0 h 295"/>
                    <a:gd name="T62" fmla="*/ 0 w 354"/>
                    <a:gd name="T63" fmla="*/ 0 h 295"/>
                    <a:gd name="T64" fmla="*/ 0 w 354"/>
                    <a:gd name="T65" fmla="*/ 0 h 295"/>
                    <a:gd name="T66" fmla="*/ 0 w 354"/>
                    <a:gd name="T67" fmla="*/ 0 h 295"/>
                    <a:gd name="T68" fmla="*/ 0 w 354"/>
                    <a:gd name="T69" fmla="*/ 0 h 295"/>
                    <a:gd name="T70" fmla="*/ 0 w 354"/>
                    <a:gd name="T71" fmla="*/ 0 h 295"/>
                    <a:gd name="T72" fmla="*/ 0 w 354"/>
                    <a:gd name="T73" fmla="*/ 0 h 295"/>
                    <a:gd name="T74" fmla="*/ 0 w 354"/>
                    <a:gd name="T75" fmla="*/ 0 h 295"/>
                    <a:gd name="T76" fmla="*/ 0 w 354"/>
                    <a:gd name="T77" fmla="*/ 0 h 295"/>
                    <a:gd name="T78" fmla="*/ 0 w 354"/>
                    <a:gd name="T79" fmla="*/ 0 h 295"/>
                    <a:gd name="T80" fmla="*/ 0 w 354"/>
                    <a:gd name="T81" fmla="*/ 0 h 295"/>
                    <a:gd name="T82" fmla="*/ 0 w 354"/>
                    <a:gd name="T83" fmla="*/ 0 h 295"/>
                    <a:gd name="T84" fmla="*/ 0 w 354"/>
                    <a:gd name="T85" fmla="*/ 0 h 295"/>
                    <a:gd name="T86" fmla="*/ 0 w 354"/>
                    <a:gd name="T87" fmla="*/ 0 h 295"/>
                    <a:gd name="T88" fmla="*/ 0 w 354"/>
                    <a:gd name="T89" fmla="*/ 0 h 295"/>
                    <a:gd name="T90" fmla="*/ 0 w 354"/>
                    <a:gd name="T91" fmla="*/ 0 h 295"/>
                    <a:gd name="T92" fmla="*/ 0 w 354"/>
                    <a:gd name="T93" fmla="*/ 0 h 295"/>
                    <a:gd name="T94" fmla="*/ 0 w 354"/>
                    <a:gd name="T95" fmla="*/ 0 h 2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4"/>
                    <a:gd name="T145" fmla="*/ 0 h 295"/>
                    <a:gd name="T146" fmla="*/ 354 w 354"/>
                    <a:gd name="T147" fmla="*/ 295 h 29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4" h="295">
                      <a:moveTo>
                        <a:pt x="61" y="236"/>
                      </a:moveTo>
                      <a:lnTo>
                        <a:pt x="61" y="269"/>
                      </a:lnTo>
                      <a:lnTo>
                        <a:pt x="297" y="262"/>
                      </a:lnTo>
                      <a:lnTo>
                        <a:pt x="305" y="272"/>
                      </a:lnTo>
                      <a:lnTo>
                        <a:pt x="302" y="279"/>
                      </a:lnTo>
                      <a:lnTo>
                        <a:pt x="288" y="291"/>
                      </a:lnTo>
                      <a:lnTo>
                        <a:pt x="290" y="295"/>
                      </a:lnTo>
                      <a:lnTo>
                        <a:pt x="323" y="293"/>
                      </a:lnTo>
                      <a:lnTo>
                        <a:pt x="328" y="286"/>
                      </a:lnTo>
                      <a:lnTo>
                        <a:pt x="328" y="272"/>
                      </a:lnTo>
                      <a:lnTo>
                        <a:pt x="335" y="260"/>
                      </a:lnTo>
                      <a:lnTo>
                        <a:pt x="340" y="253"/>
                      </a:lnTo>
                      <a:lnTo>
                        <a:pt x="352" y="250"/>
                      </a:lnTo>
                      <a:lnTo>
                        <a:pt x="354" y="234"/>
                      </a:lnTo>
                      <a:lnTo>
                        <a:pt x="347" y="227"/>
                      </a:lnTo>
                      <a:lnTo>
                        <a:pt x="340" y="227"/>
                      </a:lnTo>
                      <a:lnTo>
                        <a:pt x="331" y="210"/>
                      </a:lnTo>
                      <a:lnTo>
                        <a:pt x="333" y="203"/>
                      </a:lnTo>
                      <a:lnTo>
                        <a:pt x="331" y="191"/>
                      </a:lnTo>
                      <a:lnTo>
                        <a:pt x="328" y="187"/>
                      </a:lnTo>
                      <a:lnTo>
                        <a:pt x="314" y="173"/>
                      </a:lnTo>
                      <a:lnTo>
                        <a:pt x="305" y="170"/>
                      </a:lnTo>
                      <a:lnTo>
                        <a:pt x="279" y="151"/>
                      </a:lnTo>
                      <a:lnTo>
                        <a:pt x="279" y="142"/>
                      </a:lnTo>
                      <a:lnTo>
                        <a:pt x="288" y="130"/>
                      </a:lnTo>
                      <a:lnTo>
                        <a:pt x="288" y="118"/>
                      </a:lnTo>
                      <a:lnTo>
                        <a:pt x="290" y="109"/>
                      </a:lnTo>
                      <a:lnTo>
                        <a:pt x="276" y="104"/>
                      </a:lnTo>
                      <a:lnTo>
                        <a:pt x="267" y="109"/>
                      </a:lnTo>
                      <a:lnTo>
                        <a:pt x="255" y="80"/>
                      </a:lnTo>
                      <a:lnTo>
                        <a:pt x="236" y="66"/>
                      </a:lnTo>
                      <a:lnTo>
                        <a:pt x="224" y="52"/>
                      </a:lnTo>
                      <a:lnTo>
                        <a:pt x="217" y="36"/>
                      </a:lnTo>
                      <a:lnTo>
                        <a:pt x="220" y="14"/>
                      </a:lnTo>
                      <a:lnTo>
                        <a:pt x="203" y="0"/>
                      </a:lnTo>
                      <a:lnTo>
                        <a:pt x="0" y="2"/>
                      </a:lnTo>
                      <a:lnTo>
                        <a:pt x="7" y="12"/>
                      </a:lnTo>
                      <a:lnTo>
                        <a:pt x="12" y="24"/>
                      </a:lnTo>
                      <a:lnTo>
                        <a:pt x="21" y="31"/>
                      </a:lnTo>
                      <a:lnTo>
                        <a:pt x="19" y="43"/>
                      </a:lnTo>
                      <a:lnTo>
                        <a:pt x="42" y="59"/>
                      </a:lnTo>
                      <a:lnTo>
                        <a:pt x="35" y="66"/>
                      </a:lnTo>
                      <a:lnTo>
                        <a:pt x="35" y="76"/>
                      </a:lnTo>
                      <a:lnTo>
                        <a:pt x="42" y="78"/>
                      </a:lnTo>
                      <a:lnTo>
                        <a:pt x="45" y="85"/>
                      </a:lnTo>
                      <a:lnTo>
                        <a:pt x="45" y="92"/>
                      </a:lnTo>
                      <a:lnTo>
                        <a:pt x="59" y="99"/>
                      </a:lnTo>
                      <a:lnTo>
                        <a:pt x="61" y="23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3" name="USA Montana">
                  <a:extLst>
                    <a:ext uri="{FF2B5EF4-FFF2-40B4-BE49-F238E27FC236}">
                      <a16:creationId xmlns="" xmlns:a16="http://schemas.microsoft.com/office/drawing/2014/main" id="{79CC2756-290E-4817-BCD7-057CB531D6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60500" y="3389630"/>
                  <a:ext cx="301625" cy="161925"/>
                </a:xfrm>
                <a:custGeom>
                  <a:avLst/>
                  <a:gdLst>
                    <a:gd name="T0" fmla="*/ 0 w 541"/>
                    <a:gd name="T1" fmla="*/ 0 h 289"/>
                    <a:gd name="T2" fmla="*/ 0 w 541"/>
                    <a:gd name="T3" fmla="*/ 0 h 289"/>
                    <a:gd name="T4" fmla="*/ 0 w 541"/>
                    <a:gd name="T5" fmla="*/ 0 h 289"/>
                    <a:gd name="T6" fmla="*/ 0 w 541"/>
                    <a:gd name="T7" fmla="*/ 0 h 289"/>
                    <a:gd name="T8" fmla="*/ 0 w 541"/>
                    <a:gd name="T9" fmla="*/ 0 h 289"/>
                    <a:gd name="T10" fmla="*/ 0 w 541"/>
                    <a:gd name="T11" fmla="*/ 0 h 289"/>
                    <a:gd name="T12" fmla="*/ 0 w 541"/>
                    <a:gd name="T13" fmla="*/ 0 h 289"/>
                    <a:gd name="T14" fmla="*/ 0 w 541"/>
                    <a:gd name="T15" fmla="*/ 0 h 289"/>
                    <a:gd name="T16" fmla="*/ 0 w 541"/>
                    <a:gd name="T17" fmla="*/ 0 h 289"/>
                    <a:gd name="T18" fmla="*/ 0 w 541"/>
                    <a:gd name="T19" fmla="*/ 0 h 289"/>
                    <a:gd name="T20" fmla="*/ 0 w 541"/>
                    <a:gd name="T21" fmla="*/ 0 h 289"/>
                    <a:gd name="T22" fmla="*/ 0 w 541"/>
                    <a:gd name="T23" fmla="*/ 0 h 289"/>
                    <a:gd name="T24" fmla="*/ 0 w 541"/>
                    <a:gd name="T25" fmla="*/ 0 h 289"/>
                    <a:gd name="T26" fmla="*/ 0 w 541"/>
                    <a:gd name="T27" fmla="*/ 0 h 289"/>
                    <a:gd name="T28" fmla="*/ 0 w 541"/>
                    <a:gd name="T29" fmla="*/ 0 h 289"/>
                    <a:gd name="T30" fmla="*/ 0 w 541"/>
                    <a:gd name="T31" fmla="*/ 0 h 289"/>
                    <a:gd name="T32" fmla="*/ 0 w 541"/>
                    <a:gd name="T33" fmla="*/ 0 h 289"/>
                    <a:gd name="T34" fmla="*/ 0 w 541"/>
                    <a:gd name="T35" fmla="*/ 0 h 289"/>
                    <a:gd name="T36" fmla="*/ 0 w 541"/>
                    <a:gd name="T37" fmla="*/ 0 h 289"/>
                    <a:gd name="T38" fmla="*/ 0 w 541"/>
                    <a:gd name="T39" fmla="*/ 0 h 289"/>
                    <a:gd name="T40" fmla="*/ 0 w 541"/>
                    <a:gd name="T41" fmla="*/ 0 h 289"/>
                    <a:gd name="T42" fmla="*/ 0 w 541"/>
                    <a:gd name="T43" fmla="*/ 0 h 289"/>
                    <a:gd name="T44" fmla="*/ 0 w 541"/>
                    <a:gd name="T45" fmla="*/ 0 h 289"/>
                    <a:gd name="T46" fmla="*/ 0 w 541"/>
                    <a:gd name="T47" fmla="*/ 0 h 289"/>
                    <a:gd name="T48" fmla="*/ 0 w 541"/>
                    <a:gd name="T49" fmla="*/ 0 h 289"/>
                    <a:gd name="T50" fmla="*/ 0 w 541"/>
                    <a:gd name="T51" fmla="*/ 0 h 289"/>
                    <a:gd name="T52" fmla="*/ 0 w 541"/>
                    <a:gd name="T53" fmla="*/ 0 h 289"/>
                    <a:gd name="T54" fmla="*/ 0 w 541"/>
                    <a:gd name="T55" fmla="*/ 0 h 289"/>
                    <a:gd name="T56" fmla="*/ 0 w 541"/>
                    <a:gd name="T57" fmla="*/ 0 h 289"/>
                    <a:gd name="T58" fmla="*/ 0 w 541"/>
                    <a:gd name="T59" fmla="*/ 0 h 289"/>
                    <a:gd name="T60" fmla="*/ 0 w 541"/>
                    <a:gd name="T61" fmla="*/ 0 h 289"/>
                    <a:gd name="T62" fmla="*/ 0 w 541"/>
                    <a:gd name="T63" fmla="*/ 0 h 289"/>
                    <a:gd name="T64" fmla="*/ 0 w 541"/>
                    <a:gd name="T65" fmla="*/ 0 h 289"/>
                    <a:gd name="T66" fmla="*/ 0 w 541"/>
                    <a:gd name="T67" fmla="*/ 0 h 289"/>
                    <a:gd name="T68" fmla="*/ 0 w 541"/>
                    <a:gd name="T69" fmla="*/ 0 h 289"/>
                    <a:gd name="T70" fmla="*/ 0 w 541"/>
                    <a:gd name="T71" fmla="*/ 0 h 289"/>
                    <a:gd name="T72" fmla="*/ 0 w 541"/>
                    <a:gd name="T73" fmla="*/ 0 h 289"/>
                    <a:gd name="T74" fmla="*/ 0 w 541"/>
                    <a:gd name="T75" fmla="*/ 0 h 289"/>
                    <a:gd name="T76" fmla="*/ 0 w 541"/>
                    <a:gd name="T77" fmla="*/ 0 h 289"/>
                    <a:gd name="T78" fmla="*/ 0 w 541"/>
                    <a:gd name="T79" fmla="*/ 0 h 289"/>
                    <a:gd name="T80" fmla="*/ 0 w 541"/>
                    <a:gd name="T81" fmla="*/ 0 h 289"/>
                    <a:gd name="T82" fmla="*/ 0 w 541"/>
                    <a:gd name="T83" fmla="*/ 0 h 289"/>
                    <a:gd name="T84" fmla="*/ 0 w 541"/>
                    <a:gd name="T85" fmla="*/ 0 h 289"/>
                    <a:gd name="T86" fmla="*/ 0 w 541"/>
                    <a:gd name="T87" fmla="*/ 0 h 289"/>
                    <a:gd name="T88" fmla="*/ 0 w 541"/>
                    <a:gd name="T89" fmla="*/ 0 h 28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41"/>
                    <a:gd name="T136" fmla="*/ 0 h 289"/>
                    <a:gd name="T137" fmla="*/ 541 w 541"/>
                    <a:gd name="T138" fmla="*/ 289 h 28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41" h="289">
                      <a:moveTo>
                        <a:pt x="182" y="286"/>
                      </a:moveTo>
                      <a:lnTo>
                        <a:pt x="187" y="253"/>
                      </a:lnTo>
                      <a:lnTo>
                        <a:pt x="343" y="256"/>
                      </a:lnTo>
                      <a:lnTo>
                        <a:pt x="518" y="265"/>
                      </a:lnTo>
                      <a:lnTo>
                        <a:pt x="525" y="201"/>
                      </a:lnTo>
                      <a:lnTo>
                        <a:pt x="541" y="5"/>
                      </a:lnTo>
                      <a:lnTo>
                        <a:pt x="270" y="5"/>
                      </a:lnTo>
                      <a:lnTo>
                        <a:pt x="185" y="0"/>
                      </a:lnTo>
                      <a:lnTo>
                        <a:pt x="15" y="0"/>
                      </a:lnTo>
                      <a:lnTo>
                        <a:pt x="0" y="62"/>
                      </a:lnTo>
                      <a:lnTo>
                        <a:pt x="10" y="81"/>
                      </a:lnTo>
                      <a:lnTo>
                        <a:pt x="10" y="90"/>
                      </a:lnTo>
                      <a:lnTo>
                        <a:pt x="7" y="97"/>
                      </a:lnTo>
                      <a:lnTo>
                        <a:pt x="17" y="109"/>
                      </a:lnTo>
                      <a:lnTo>
                        <a:pt x="26" y="111"/>
                      </a:lnTo>
                      <a:lnTo>
                        <a:pt x="33" y="130"/>
                      </a:lnTo>
                      <a:lnTo>
                        <a:pt x="38" y="140"/>
                      </a:lnTo>
                      <a:lnTo>
                        <a:pt x="48" y="142"/>
                      </a:lnTo>
                      <a:lnTo>
                        <a:pt x="48" y="147"/>
                      </a:lnTo>
                      <a:lnTo>
                        <a:pt x="57" y="147"/>
                      </a:lnTo>
                      <a:lnTo>
                        <a:pt x="59" y="152"/>
                      </a:lnTo>
                      <a:lnTo>
                        <a:pt x="48" y="173"/>
                      </a:lnTo>
                      <a:lnTo>
                        <a:pt x="45" y="192"/>
                      </a:lnTo>
                      <a:lnTo>
                        <a:pt x="38" y="199"/>
                      </a:lnTo>
                      <a:lnTo>
                        <a:pt x="36" y="211"/>
                      </a:lnTo>
                      <a:lnTo>
                        <a:pt x="45" y="220"/>
                      </a:lnTo>
                      <a:lnTo>
                        <a:pt x="64" y="206"/>
                      </a:lnTo>
                      <a:lnTo>
                        <a:pt x="71" y="213"/>
                      </a:lnTo>
                      <a:lnTo>
                        <a:pt x="69" y="234"/>
                      </a:lnTo>
                      <a:lnTo>
                        <a:pt x="78" y="248"/>
                      </a:lnTo>
                      <a:lnTo>
                        <a:pt x="74" y="258"/>
                      </a:lnTo>
                      <a:lnTo>
                        <a:pt x="78" y="260"/>
                      </a:lnTo>
                      <a:lnTo>
                        <a:pt x="85" y="263"/>
                      </a:lnTo>
                      <a:lnTo>
                        <a:pt x="88" y="265"/>
                      </a:lnTo>
                      <a:lnTo>
                        <a:pt x="90" y="286"/>
                      </a:lnTo>
                      <a:lnTo>
                        <a:pt x="97" y="289"/>
                      </a:lnTo>
                      <a:lnTo>
                        <a:pt x="104" y="282"/>
                      </a:lnTo>
                      <a:lnTo>
                        <a:pt x="118" y="286"/>
                      </a:lnTo>
                      <a:lnTo>
                        <a:pt x="128" y="277"/>
                      </a:lnTo>
                      <a:lnTo>
                        <a:pt x="133" y="282"/>
                      </a:lnTo>
                      <a:lnTo>
                        <a:pt x="149" y="282"/>
                      </a:lnTo>
                      <a:lnTo>
                        <a:pt x="163" y="279"/>
                      </a:lnTo>
                      <a:lnTo>
                        <a:pt x="166" y="272"/>
                      </a:lnTo>
                      <a:lnTo>
                        <a:pt x="170" y="270"/>
                      </a:lnTo>
                      <a:lnTo>
                        <a:pt x="182" y="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4" name="USA Nebraska">
                  <a:extLst>
                    <a:ext uri="{FF2B5EF4-FFF2-40B4-BE49-F238E27FC236}">
                      <a16:creationId xmlns="" xmlns:a16="http://schemas.microsoft.com/office/drawing/2014/main" id="{BCF89090-DD36-4BCD-A4D0-3BFE63084E7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36725" y="3608705"/>
                  <a:ext cx="244475" cy="111125"/>
                </a:xfrm>
                <a:custGeom>
                  <a:avLst/>
                  <a:gdLst>
                    <a:gd name="T0" fmla="*/ 0 w 437"/>
                    <a:gd name="T1" fmla="*/ 0 h 199"/>
                    <a:gd name="T2" fmla="*/ 0 w 437"/>
                    <a:gd name="T3" fmla="*/ 0 h 199"/>
                    <a:gd name="T4" fmla="*/ 0 w 437"/>
                    <a:gd name="T5" fmla="*/ 0 h 199"/>
                    <a:gd name="T6" fmla="*/ 0 w 437"/>
                    <a:gd name="T7" fmla="*/ 0 h 199"/>
                    <a:gd name="T8" fmla="*/ 0 w 437"/>
                    <a:gd name="T9" fmla="*/ 0 h 199"/>
                    <a:gd name="T10" fmla="*/ 0 w 437"/>
                    <a:gd name="T11" fmla="*/ 0 h 199"/>
                    <a:gd name="T12" fmla="*/ 0 w 437"/>
                    <a:gd name="T13" fmla="*/ 0 h 199"/>
                    <a:gd name="T14" fmla="*/ 0 w 437"/>
                    <a:gd name="T15" fmla="*/ 0 h 199"/>
                    <a:gd name="T16" fmla="*/ 0 w 437"/>
                    <a:gd name="T17" fmla="*/ 0 h 199"/>
                    <a:gd name="T18" fmla="*/ 0 w 437"/>
                    <a:gd name="T19" fmla="*/ 0 h 199"/>
                    <a:gd name="T20" fmla="*/ 0 w 437"/>
                    <a:gd name="T21" fmla="*/ 0 h 199"/>
                    <a:gd name="T22" fmla="*/ 0 w 437"/>
                    <a:gd name="T23" fmla="*/ 0 h 199"/>
                    <a:gd name="T24" fmla="*/ 0 w 437"/>
                    <a:gd name="T25" fmla="*/ 0 h 199"/>
                    <a:gd name="T26" fmla="*/ 0 w 437"/>
                    <a:gd name="T27" fmla="*/ 0 h 199"/>
                    <a:gd name="T28" fmla="*/ 0 w 437"/>
                    <a:gd name="T29" fmla="*/ 0 h 199"/>
                    <a:gd name="T30" fmla="*/ 0 w 437"/>
                    <a:gd name="T31" fmla="*/ 0 h 199"/>
                    <a:gd name="T32" fmla="*/ 0 w 437"/>
                    <a:gd name="T33" fmla="*/ 0 h 199"/>
                    <a:gd name="T34" fmla="*/ 0 w 437"/>
                    <a:gd name="T35" fmla="*/ 0 h 199"/>
                    <a:gd name="T36" fmla="*/ 0 w 437"/>
                    <a:gd name="T37" fmla="*/ 0 h 199"/>
                    <a:gd name="T38" fmla="*/ 0 w 437"/>
                    <a:gd name="T39" fmla="*/ 0 h 199"/>
                    <a:gd name="T40" fmla="*/ 0 w 437"/>
                    <a:gd name="T41" fmla="*/ 0 h 199"/>
                    <a:gd name="T42" fmla="*/ 0 w 437"/>
                    <a:gd name="T43" fmla="*/ 0 h 199"/>
                    <a:gd name="T44" fmla="*/ 0 w 437"/>
                    <a:gd name="T45" fmla="*/ 0 h 199"/>
                    <a:gd name="T46" fmla="*/ 0 w 437"/>
                    <a:gd name="T47" fmla="*/ 0 h 199"/>
                    <a:gd name="T48" fmla="*/ 0 w 437"/>
                    <a:gd name="T49" fmla="*/ 0 h 199"/>
                    <a:gd name="T50" fmla="*/ 0 w 437"/>
                    <a:gd name="T51" fmla="*/ 0 h 199"/>
                    <a:gd name="T52" fmla="*/ 0 w 437"/>
                    <a:gd name="T53" fmla="*/ 0 h 199"/>
                    <a:gd name="T54" fmla="*/ 0 w 437"/>
                    <a:gd name="T55" fmla="*/ 0 h 199"/>
                    <a:gd name="T56" fmla="*/ 0 w 437"/>
                    <a:gd name="T57" fmla="*/ 0 h 199"/>
                    <a:gd name="T58" fmla="*/ 0 w 437"/>
                    <a:gd name="T59" fmla="*/ 0 h 199"/>
                    <a:gd name="T60" fmla="*/ 0 w 437"/>
                    <a:gd name="T61" fmla="*/ 0 h 199"/>
                    <a:gd name="T62" fmla="*/ 0 w 437"/>
                    <a:gd name="T63" fmla="*/ 0 h 199"/>
                    <a:gd name="T64" fmla="*/ 0 w 437"/>
                    <a:gd name="T65" fmla="*/ 0 h 199"/>
                    <a:gd name="T66" fmla="*/ 0 w 437"/>
                    <a:gd name="T67" fmla="*/ 0 h 1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7"/>
                    <a:gd name="T103" fmla="*/ 0 h 199"/>
                    <a:gd name="T104" fmla="*/ 437 w 437"/>
                    <a:gd name="T105" fmla="*/ 199 h 1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7" h="199">
                      <a:moveTo>
                        <a:pt x="12" y="0"/>
                      </a:moveTo>
                      <a:lnTo>
                        <a:pt x="269" y="3"/>
                      </a:lnTo>
                      <a:lnTo>
                        <a:pt x="281" y="3"/>
                      </a:lnTo>
                      <a:lnTo>
                        <a:pt x="291" y="12"/>
                      </a:lnTo>
                      <a:lnTo>
                        <a:pt x="310" y="14"/>
                      </a:lnTo>
                      <a:lnTo>
                        <a:pt x="317" y="24"/>
                      </a:lnTo>
                      <a:lnTo>
                        <a:pt x="326" y="24"/>
                      </a:lnTo>
                      <a:lnTo>
                        <a:pt x="336" y="17"/>
                      </a:lnTo>
                      <a:lnTo>
                        <a:pt x="347" y="17"/>
                      </a:lnTo>
                      <a:lnTo>
                        <a:pt x="364" y="29"/>
                      </a:lnTo>
                      <a:lnTo>
                        <a:pt x="369" y="29"/>
                      </a:lnTo>
                      <a:lnTo>
                        <a:pt x="380" y="38"/>
                      </a:lnTo>
                      <a:lnTo>
                        <a:pt x="380" y="45"/>
                      </a:lnTo>
                      <a:lnTo>
                        <a:pt x="387" y="47"/>
                      </a:lnTo>
                      <a:lnTo>
                        <a:pt x="387" y="62"/>
                      </a:lnTo>
                      <a:lnTo>
                        <a:pt x="392" y="69"/>
                      </a:lnTo>
                      <a:lnTo>
                        <a:pt x="395" y="76"/>
                      </a:lnTo>
                      <a:lnTo>
                        <a:pt x="399" y="83"/>
                      </a:lnTo>
                      <a:lnTo>
                        <a:pt x="399" y="90"/>
                      </a:lnTo>
                      <a:lnTo>
                        <a:pt x="409" y="102"/>
                      </a:lnTo>
                      <a:lnTo>
                        <a:pt x="404" y="118"/>
                      </a:lnTo>
                      <a:lnTo>
                        <a:pt x="413" y="125"/>
                      </a:lnTo>
                      <a:lnTo>
                        <a:pt x="409" y="135"/>
                      </a:lnTo>
                      <a:lnTo>
                        <a:pt x="416" y="144"/>
                      </a:lnTo>
                      <a:lnTo>
                        <a:pt x="413" y="151"/>
                      </a:lnTo>
                      <a:lnTo>
                        <a:pt x="416" y="158"/>
                      </a:lnTo>
                      <a:lnTo>
                        <a:pt x="423" y="168"/>
                      </a:lnTo>
                      <a:lnTo>
                        <a:pt x="428" y="180"/>
                      </a:lnTo>
                      <a:lnTo>
                        <a:pt x="437" y="187"/>
                      </a:lnTo>
                      <a:lnTo>
                        <a:pt x="435" y="199"/>
                      </a:lnTo>
                      <a:lnTo>
                        <a:pt x="95" y="199"/>
                      </a:lnTo>
                      <a:lnTo>
                        <a:pt x="99" y="132"/>
                      </a:lnTo>
                      <a:lnTo>
                        <a:pt x="0" y="12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5" name="USA Nevada">
                  <a:extLst>
                    <a:ext uri="{FF2B5EF4-FFF2-40B4-BE49-F238E27FC236}">
                      <a16:creationId xmlns="" xmlns:a16="http://schemas.microsoft.com/office/drawing/2014/main" id="{3EF407CD-16F6-48A4-BBD1-160C929953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77938" y="3626167"/>
                  <a:ext cx="188913" cy="239713"/>
                </a:xfrm>
                <a:custGeom>
                  <a:avLst/>
                  <a:gdLst>
                    <a:gd name="T0" fmla="*/ 0 w 336"/>
                    <a:gd name="T1" fmla="*/ 0 h 430"/>
                    <a:gd name="T2" fmla="*/ 0 w 336"/>
                    <a:gd name="T3" fmla="*/ 0 h 430"/>
                    <a:gd name="T4" fmla="*/ 0 w 336"/>
                    <a:gd name="T5" fmla="*/ 0 h 430"/>
                    <a:gd name="T6" fmla="*/ 0 w 336"/>
                    <a:gd name="T7" fmla="*/ 0 h 430"/>
                    <a:gd name="T8" fmla="*/ 0 w 336"/>
                    <a:gd name="T9" fmla="*/ 0 h 430"/>
                    <a:gd name="T10" fmla="*/ 0 w 336"/>
                    <a:gd name="T11" fmla="*/ 0 h 430"/>
                    <a:gd name="T12" fmla="*/ 0 w 336"/>
                    <a:gd name="T13" fmla="*/ 0 h 430"/>
                    <a:gd name="T14" fmla="*/ 0 w 336"/>
                    <a:gd name="T15" fmla="*/ 0 h 430"/>
                    <a:gd name="T16" fmla="*/ 0 w 336"/>
                    <a:gd name="T17" fmla="*/ 0 h 430"/>
                    <a:gd name="T18" fmla="*/ 0 w 336"/>
                    <a:gd name="T19" fmla="*/ 0 h 430"/>
                    <a:gd name="T20" fmla="*/ 0 w 336"/>
                    <a:gd name="T21" fmla="*/ 0 h 430"/>
                    <a:gd name="T22" fmla="*/ 0 w 336"/>
                    <a:gd name="T23" fmla="*/ 0 h 430"/>
                    <a:gd name="T24" fmla="*/ 0 w 336"/>
                    <a:gd name="T25" fmla="*/ 0 h 430"/>
                    <a:gd name="T26" fmla="*/ 0 w 336"/>
                    <a:gd name="T27" fmla="*/ 0 h 430"/>
                    <a:gd name="T28" fmla="*/ 0 w 336"/>
                    <a:gd name="T29" fmla="*/ 0 h 430"/>
                    <a:gd name="T30" fmla="*/ 0 w 336"/>
                    <a:gd name="T31" fmla="*/ 0 h 430"/>
                    <a:gd name="T32" fmla="*/ 0 w 336"/>
                    <a:gd name="T33" fmla="*/ 0 h 430"/>
                    <a:gd name="T34" fmla="*/ 0 w 336"/>
                    <a:gd name="T35" fmla="*/ 0 h 4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6"/>
                    <a:gd name="T55" fmla="*/ 0 h 430"/>
                    <a:gd name="T56" fmla="*/ 336 w 336"/>
                    <a:gd name="T57" fmla="*/ 430 h 4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6" h="430">
                      <a:moveTo>
                        <a:pt x="111" y="302"/>
                      </a:moveTo>
                      <a:lnTo>
                        <a:pt x="218" y="430"/>
                      </a:lnTo>
                      <a:lnTo>
                        <a:pt x="225" y="411"/>
                      </a:lnTo>
                      <a:lnTo>
                        <a:pt x="222" y="404"/>
                      </a:lnTo>
                      <a:lnTo>
                        <a:pt x="225" y="378"/>
                      </a:lnTo>
                      <a:lnTo>
                        <a:pt x="222" y="371"/>
                      </a:lnTo>
                      <a:lnTo>
                        <a:pt x="229" y="361"/>
                      </a:lnTo>
                      <a:lnTo>
                        <a:pt x="246" y="366"/>
                      </a:lnTo>
                      <a:lnTo>
                        <a:pt x="246" y="371"/>
                      </a:lnTo>
                      <a:lnTo>
                        <a:pt x="258" y="371"/>
                      </a:lnTo>
                      <a:lnTo>
                        <a:pt x="265" y="352"/>
                      </a:lnTo>
                      <a:lnTo>
                        <a:pt x="270" y="335"/>
                      </a:lnTo>
                      <a:lnTo>
                        <a:pt x="274" y="316"/>
                      </a:lnTo>
                      <a:lnTo>
                        <a:pt x="336" y="14"/>
                      </a:lnTo>
                      <a:lnTo>
                        <a:pt x="192" y="7"/>
                      </a:lnTo>
                      <a:lnTo>
                        <a:pt x="52" y="0"/>
                      </a:lnTo>
                      <a:lnTo>
                        <a:pt x="0" y="177"/>
                      </a:lnTo>
                      <a:lnTo>
                        <a:pt x="111" y="30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6" name="USA New Hampshire">
                  <a:extLst>
                    <a:ext uri="{FF2B5EF4-FFF2-40B4-BE49-F238E27FC236}">
                      <a16:creationId xmlns="" xmlns:a16="http://schemas.microsoft.com/office/drawing/2014/main" id="{7C871DBC-2E15-403E-A6A2-81C17C8BFE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01913" y="3461067"/>
                  <a:ext cx="50800" cy="101600"/>
                </a:xfrm>
                <a:custGeom>
                  <a:avLst/>
                  <a:gdLst>
                    <a:gd name="T0" fmla="*/ 0 w 90"/>
                    <a:gd name="T1" fmla="*/ 0 h 182"/>
                    <a:gd name="T2" fmla="*/ 0 w 90"/>
                    <a:gd name="T3" fmla="*/ 0 h 182"/>
                    <a:gd name="T4" fmla="*/ 0 w 90"/>
                    <a:gd name="T5" fmla="*/ 0 h 182"/>
                    <a:gd name="T6" fmla="*/ 0 w 90"/>
                    <a:gd name="T7" fmla="*/ 0 h 182"/>
                    <a:gd name="T8" fmla="*/ 0 w 90"/>
                    <a:gd name="T9" fmla="*/ 0 h 182"/>
                    <a:gd name="T10" fmla="*/ 0 w 90"/>
                    <a:gd name="T11" fmla="*/ 0 h 182"/>
                    <a:gd name="T12" fmla="*/ 0 w 90"/>
                    <a:gd name="T13" fmla="*/ 0 h 182"/>
                    <a:gd name="T14" fmla="*/ 0 w 90"/>
                    <a:gd name="T15" fmla="*/ 0 h 182"/>
                    <a:gd name="T16" fmla="*/ 0 w 90"/>
                    <a:gd name="T17" fmla="*/ 0 h 182"/>
                    <a:gd name="T18" fmla="*/ 0 w 90"/>
                    <a:gd name="T19" fmla="*/ 0 h 182"/>
                    <a:gd name="T20" fmla="*/ 0 w 90"/>
                    <a:gd name="T21" fmla="*/ 0 h 182"/>
                    <a:gd name="T22" fmla="*/ 0 w 90"/>
                    <a:gd name="T23" fmla="*/ 0 h 182"/>
                    <a:gd name="T24" fmla="*/ 0 w 90"/>
                    <a:gd name="T25" fmla="*/ 0 h 182"/>
                    <a:gd name="T26" fmla="*/ 0 w 90"/>
                    <a:gd name="T27" fmla="*/ 0 h 182"/>
                    <a:gd name="T28" fmla="*/ 0 w 90"/>
                    <a:gd name="T29" fmla="*/ 0 h 182"/>
                    <a:gd name="T30" fmla="*/ 0 w 90"/>
                    <a:gd name="T31" fmla="*/ 0 h 182"/>
                    <a:gd name="T32" fmla="*/ 0 w 90"/>
                    <a:gd name="T33" fmla="*/ 0 h 182"/>
                    <a:gd name="T34" fmla="*/ 0 w 90"/>
                    <a:gd name="T35" fmla="*/ 0 h 182"/>
                    <a:gd name="T36" fmla="*/ 0 w 90"/>
                    <a:gd name="T37" fmla="*/ 0 h 182"/>
                    <a:gd name="T38" fmla="*/ 0 w 90"/>
                    <a:gd name="T39" fmla="*/ 0 h 182"/>
                    <a:gd name="T40" fmla="*/ 0 w 90"/>
                    <a:gd name="T41" fmla="*/ 0 h 182"/>
                    <a:gd name="T42" fmla="*/ 0 w 90"/>
                    <a:gd name="T43" fmla="*/ 0 h 182"/>
                    <a:gd name="T44" fmla="*/ 0 w 90"/>
                    <a:gd name="T45" fmla="*/ 0 h 18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0"/>
                    <a:gd name="T70" fmla="*/ 0 h 182"/>
                    <a:gd name="T71" fmla="*/ 90 w 90"/>
                    <a:gd name="T72" fmla="*/ 182 h 18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0" h="182">
                      <a:moveTo>
                        <a:pt x="38" y="0"/>
                      </a:moveTo>
                      <a:lnTo>
                        <a:pt x="71" y="116"/>
                      </a:lnTo>
                      <a:lnTo>
                        <a:pt x="71" y="125"/>
                      </a:lnTo>
                      <a:lnTo>
                        <a:pt x="82" y="139"/>
                      </a:lnTo>
                      <a:lnTo>
                        <a:pt x="90" y="149"/>
                      </a:lnTo>
                      <a:lnTo>
                        <a:pt x="87" y="158"/>
                      </a:lnTo>
                      <a:lnTo>
                        <a:pt x="80" y="158"/>
                      </a:lnTo>
                      <a:lnTo>
                        <a:pt x="66" y="172"/>
                      </a:lnTo>
                      <a:lnTo>
                        <a:pt x="7" y="182"/>
                      </a:lnTo>
                      <a:lnTo>
                        <a:pt x="2" y="172"/>
                      </a:lnTo>
                      <a:lnTo>
                        <a:pt x="4" y="163"/>
                      </a:lnTo>
                      <a:lnTo>
                        <a:pt x="0" y="144"/>
                      </a:lnTo>
                      <a:lnTo>
                        <a:pt x="2" y="116"/>
                      </a:lnTo>
                      <a:lnTo>
                        <a:pt x="9" y="99"/>
                      </a:lnTo>
                      <a:lnTo>
                        <a:pt x="9" y="85"/>
                      </a:lnTo>
                      <a:lnTo>
                        <a:pt x="9" y="76"/>
                      </a:lnTo>
                      <a:lnTo>
                        <a:pt x="16" y="73"/>
                      </a:lnTo>
                      <a:lnTo>
                        <a:pt x="26" y="54"/>
                      </a:lnTo>
                      <a:lnTo>
                        <a:pt x="21" y="43"/>
                      </a:lnTo>
                      <a:lnTo>
                        <a:pt x="19" y="26"/>
                      </a:lnTo>
                      <a:lnTo>
                        <a:pt x="23" y="17"/>
                      </a:lnTo>
                      <a:lnTo>
                        <a:pt x="21" y="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7" name="USA New Jersey">
                  <a:extLst>
                    <a:ext uri="{FF2B5EF4-FFF2-40B4-BE49-F238E27FC236}">
                      <a16:creationId xmlns="" xmlns:a16="http://schemas.microsoft.com/office/drawing/2014/main" id="{D4E65138-051F-4058-9ACF-FB69212D34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3" y="3622992"/>
                  <a:ext cx="42863" cy="88900"/>
                </a:xfrm>
                <a:custGeom>
                  <a:avLst/>
                  <a:gdLst>
                    <a:gd name="T0" fmla="*/ 0 w 76"/>
                    <a:gd name="T1" fmla="*/ 0 h 158"/>
                    <a:gd name="T2" fmla="*/ 0 w 76"/>
                    <a:gd name="T3" fmla="*/ 0 h 158"/>
                    <a:gd name="T4" fmla="*/ 0 w 76"/>
                    <a:gd name="T5" fmla="*/ 0 h 158"/>
                    <a:gd name="T6" fmla="*/ 0 w 76"/>
                    <a:gd name="T7" fmla="*/ 0 h 158"/>
                    <a:gd name="T8" fmla="*/ 0 w 76"/>
                    <a:gd name="T9" fmla="*/ 0 h 158"/>
                    <a:gd name="T10" fmla="*/ 0 w 76"/>
                    <a:gd name="T11" fmla="*/ 0 h 158"/>
                    <a:gd name="T12" fmla="*/ 0 w 76"/>
                    <a:gd name="T13" fmla="*/ 0 h 158"/>
                    <a:gd name="T14" fmla="*/ 0 w 76"/>
                    <a:gd name="T15" fmla="*/ 0 h 158"/>
                    <a:gd name="T16" fmla="*/ 0 w 76"/>
                    <a:gd name="T17" fmla="*/ 0 h 158"/>
                    <a:gd name="T18" fmla="*/ 0 w 76"/>
                    <a:gd name="T19" fmla="*/ 0 h 158"/>
                    <a:gd name="T20" fmla="*/ 0 w 76"/>
                    <a:gd name="T21" fmla="*/ 0 h 158"/>
                    <a:gd name="T22" fmla="*/ 0 w 76"/>
                    <a:gd name="T23" fmla="*/ 0 h 158"/>
                    <a:gd name="T24" fmla="*/ 0 w 76"/>
                    <a:gd name="T25" fmla="*/ 0 h 158"/>
                    <a:gd name="T26" fmla="*/ 0 w 76"/>
                    <a:gd name="T27" fmla="*/ 0 h 158"/>
                    <a:gd name="T28" fmla="*/ 0 w 76"/>
                    <a:gd name="T29" fmla="*/ 0 h 158"/>
                    <a:gd name="T30" fmla="*/ 0 w 76"/>
                    <a:gd name="T31" fmla="*/ 0 h 158"/>
                    <a:gd name="T32" fmla="*/ 0 w 76"/>
                    <a:gd name="T33" fmla="*/ 0 h 158"/>
                    <a:gd name="T34" fmla="*/ 0 w 76"/>
                    <a:gd name="T35" fmla="*/ 0 h 158"/>
                    <a:gd name="T36" fmla="*/ 0 w 76"/>
                    <a:gd name="T37" fmla="*/ 0 h 158"/>
                    <a:gd name="T38" fmla="*/ 0 w 76"/>
                    <a:gd name="T39" fmla="*/ 0 h 158"/>
                    <a:gd name="T40" fmla="*/ 0 w 76"/>
                    <a:gd name="T41" fmla="*/ 0 h 158"/>
                    <a:gd name="T42" fmla="*/ 0 w 76"/>
                    <a:gd name="T43" fmla="*/ 0 h 158"/>
                    <a:gd name="T44" fmla="*/ 0 w 76"/>
                    <a:gd name="T45" fmla="*/ 0 h 158"/>
                    <a:gd name="T46" fmla="*/ 0 w 76"/>
                    <a:gd name="T47" fmla="*/ 0 h 158"/>
                    <a:gd name="T48" fmla="*/ 0 w 76"/>
                    <a:gd name="T49" fmla="*/ 0 h 158"/>
                    <a:gd name="T50" fmla="*/ 0 w 76"/>
                    <a:gd name="T51" fmla="*/ 0 h 158"/>
                    <a:gd name="T52" fmla="*/ 0 w 76"/>
                    <a:gd name="T53" fmla="*/ 0 h 158"/>
                    <a:gd name="T54" fmla="*/ 0 w 76"/>
                    <a:gd name="T55" fmla="*/ 0 h 15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158"/>
                    <a:gd name="T86" fmla="*/ 76 w 76"/>
                    <a:gd name="T87" fmla="*/ 158 h 15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158">
                      <a:moveTo>
                        <a:pt x="19" y="0"/>
                      </a:moveTo>
                      <a:lnTo>
                        <a:pt x="62" y="19"/>
                      </a:lnTo>
                      <a:lnTo>
                        <a:pt x="66" y="26"/>
                      </a:lnTo>
                      <a:lnTo>
                        <a:pt x="62" y="31"/>
                      </a:lnTo>
                      <a:lnTo>
                        <a:pt x="59" y="40"/>
                      </a:lnTo>
                      <a:lnTo>
                        <a:pt x="54" y="45"/>
                      </a:lnTo>
                      <a:lnTo>
                        <a:pt x="52" y="55"/>
                      </a:lnTo>
                      <a:lnTo>
                        <a:pt x="57" y="59"/>
                      </a:lnTo>
                      <a:lnTo>
                        <a:pt x="66" y="55"/>
                      </a:lnTo>
                      <a:lnTo>
                        <a:pt x="71" y="62"/>
                      </a:lnTo>
                      <a:lnTo>
                        <a:pt x="76" y="95"/>
                      </a:lnTo>
                      <a:lnTo>
                        <a:pt x="69" y="111"/>
                      </a:lnTo>
                      <a:lnTo>
                        <a:pt x="52" y="140"/>
                      </a:lnTo>
                      <a:lnTo>
                        <a:pt x="45" y="158"/>
                      </a:lnTo>
                      <a:lnTo>
                        <a:pt x="40" y="154"/>
                      </a:lnTo>
                      <a:lnTo>
                        <a:pt x="40" y="144"/>
                      </a:lnTo>
                      <a:lnTo>
                        <a:pt x="29" y="142"/>
                      </a:lnTo>
                      <a:lnTo>
                        <a:pt x="14" y="135"/>
                      </a:lnTo>
                      <a:lnTo>
                        <a:pt x="0" y="118"/>
                      </a:lnTo>
                      <a:lnTo>
                        <a:pt x="3" y="106"/>
                      </a:lnTo>
                      <a:lnTo>
                        <a:pt x="19" y="95"/>
                      </a:lnTo>
                      <a:lnTo>
                        <a:pt x="36" y="78"/>
                      </a:lnTo>
                      <a:lnTo>
                        <a:pt x="17" y="66"/>
                      </a:lnTo>
                      <a:lnTo>
                        <a:pt x="5" y="55"/>
                      </a:lnTo>
                      <a:lnTo>
                        <a:pt x="10" y="36"/>
                      </a:lnTo>
                      <a:lnTo>
                        <a:pt x="5" y="26"/>
                      </a:lnTo>
                      <a:lnTo>
                        <a:pt x="12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8" name="USA New Mexico">
                  <a:extLst>
                    <a:ext uri="{FF2B5EF4-FFF2-40B4-BE49-F238E27FC236}">
                      <a16:creationId xmlns="" xmlns:a16="http://schemas.microsoft.com/office/drawing/2014/main" id="{432502FE-ABB3-460D-ABC8-6BBCF5311A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47813" y="3813492"/>
                  <a:ext cx="206375" cy="196850"/>
                </a:xfrm>
                <a:custGeom>
                  <a:avLst/>
                  <a:gdLst>
                    <a:gd name="T0" fmla="*/ 0 w 369"/>
                    <a:gd name="T1" fmla="*/ 0 h 352"/>
                    <a:gd name="T2" fmla="*/ 0 w 369"/>
                    <a:gd name="T3" fmla="*/ 0 h 352"/>
                    <a:gd name="T4" fmla="*/ 0 w 369"/>
                    <a:gd name="T5" fmla="*/ 0 h 352"/>
                    <a:gd name="T6" fmla="*/ 0 w 369"/>
                    <a:gd name="T7" fmla="*/ 0 h 352"/>
                    <a:gd name="T8" fmla="*/ 0 w 369"/>
                    <a:gd name="T9" fmla="*/ 0 h 352"/>
                    <a:gd name="T10" fmla="*/ 0 w 369"/>
                    <a:gd name="T11" fmla="*/ 0 h 352"/>
                    <a:gd name="T12" fmla="*/ 0 w 369"/>
                    <a:gd name="T13" fmla="*/ 0 h 352"/>
                    <a:gd name="T14" fmla="*/ 0 w 369"/>
                    <a:gd name="T15" fmla="*/ 0 h 352"/>
                    <a:gd name="T16" fmla="*/ 0 w 369"/>
                    <a:gd name="T17" fmla="*/ 0 h 352"/>
                    <a:gd name="T18" fmla="*/ 0 w 369"/>
                    <a:gd name="T19" fmla="*/ 0 h 3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69"/>
                    <a:gd name="T31" fmla="*/ 0 h 352"/>
                    <a:gd name="T32" fmla="*/ 369 w 369"/>
                    <a:gd name="T33" fmla="*/ 352 h 3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69" h="352">
                      <a:moveTo>
                        <a:pt x="142" y="336"/>
                      </a:moveTo>
                      <a:lnTo>
                        <a:pt x="142" y="322"/>
                      </a:lnTo>
                      <a:lnTo>
                        <a:pt x="340" y="338"/>
                      </a:lnTo>
                      <a:lnTo>
                        <a:pt x="366" y="50"/>
                      </a:lnTo>
                      <a:lnTo>
                        <a:pt x="369" y="19"/>
                      </a:lnTo>
                      <a:lnTo>
                        <a:pt x="52" y="0"/>
                      </a:lnTo>
                      <a:lnTo>
                        <a:pt x="0" y="350"/>
                      </a:lnTo>
                      <a:lnTo>
                        <a:pt x="48" y="352"/>
                      </a:lnTo>
                      <a:lnTo>
                        <a:pt x="55" y="326"/>
                      </a:lnTo>
                      <a:lnTo>
                        <a:pt x="142" y="33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99" name="USA New York">
                  <a:extLst>
                    <a:ext uri="{FF2B5EF4-FFF2-40B4-BE49-F238E27FC236}">
                      <a16:creationId xmlns="" xmlns:a16="http://schemas.microsoft.com/office/drawing/2014/main" id="{5DD34189-783D-48ED-89EA-AF5B4570AE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09825" y="3499167"/>
                  <a:ext cx="225425" cy="168275"/>
                </a:xfrm>
                <a:custGeom>
                  <a:avLst/>
                  <a:gdLst>
                    <a:gd name="T0" fmla="*/ 0 w 406"/>
                    <a:gd name="T1" fmla="*/ 0 h 300"/>
                    <a:gd name="T2" fmla="*/ 0 w 406"/>
                    <a:gd name="T3" fmla="*/ 0 h 300"/>
                    <a:gd name="T4" fmla="*/ 0 w 406"/>
                    <a:gd name="T5" fmla="*/ 0 h 300"/>
                    <a:gd name="T6" fmla="*/ 0 w 406"/>
                    <a:gd name="T7" fmla="*/ 0 h 300"/>
                    <a:gd name="T8" fmla="*/ 0 w 406"/>
                    <a:gd name="T9" fmla="*/ 0 h 300"/>
                    <a:gd name="T10" fmla="*/ 0 w 406"/>
                    <a:gd name="T11" fmla="*/ 0 h 300"/>
                    <a:gd name="T12" fmla="*/ 0 w 406"/>
                    <a:gd name="T13" fmla="*/ 0 h 300"/>
                    <a:gd name="T14" fmla="*/ 0 w 406"/>
                    <a:gd name="T15" fmla="*/ 0 h 300"/>
                    <a:gd name="T16" fmla="*/ 0 w 406"/>
                    <a:gd name="T17" fmla="*/ 0 h 300"/>
                    <a:gd name="T18" fmla="*/ 0 w 406"/>
                    <a:gd name="T19" fmla="*/ 0 h 300"/>
                    <a:gd name="T20" fmla="*/ 0 w 406"/>
                    <a:gd name="T21" fmla="*/ 0 h 300"/>
                    <a:gd name="T22" fmla="*/ 0 w 406"/>
                    <a:gd name="T23" fmla="*/ 0 h 300"/>
                    <a:gd name="T24" fmla="*/ 0 w 406"/>
                    <a:gd name="T25" fmla="*/ 0 h 300"/>
                    <a:gd name="T26" fmla="*/ 0 w 406"/>
                    <a:gd name="T27" fmla="*/ 0 h 300"/>
                    <a:gd name="T28" fmla="*/ 0 w 406"/>
                    <a:gd name="T29" fmla="*/ 0 h 300"/>
                    <a:gd name="T30" fmla="*/ 0 w 406"/>
                    <a:gd name="T31" fmla="*/ 0 h 300"/>
                    <a:gd name="T32" fmla="*/ 0 w 406"/>
                    <a:gd name="T33" fmla="*/ 0 h 300"/>
                    <a:gd name="T34" fmla="*/ 0 w 406"/>
                    <a:gd name="T35" fmla="*/ 0 h 300"/>
                    <a:gd name="T36" fmla="*/ 0 w 406"/>
                    <a:gd name="T37" fmla="*/ 0 h 300"/>
                    <a:gd name="T38" fmla="*/ 0 w 406"/>
                    <a:gd name="T39" fmla="*/ 0 h 300"/>
                    <a:gd name="T40" fmla="*/ 0 w 406"/>
                    <a:gd name="T41" fmla="*/ 0 h 300"/>
                    <a:gd name="T42" fmla="*/ 0 w 406"/>
                    <a:gd name="T43" fmla="*/ 0 h 300"/>
                    <a:gd name="T44" fmla="*/ 0 w 406"/>
                    <a:gd name="T45" fmla="*/ 0 h 300"/>
                    <a:gd name="T46" fmla="*/ 0 w 406"/>
                    <a:gd name="T47" fmla="*/ 0 h 300"/>
                    <a:gd name="T48" fmla="*/ 0 w 406"/>
                    <a:gd name="T49" fmla="*/ 0 h 300"/>
                    <a:gd name="T50" fmla="*/ 0 w 406"/>
                    <a:gd name="T51" fmla="*/ 0 h 300"/>
                    <a:gd name="T52" fmla="*/ 0 w 406"/>
                    <a:gd name="T53" fmla="*/ 0 h 300"/>
                    <a:gd name="T54" fmla="*/ 0 w 406"/>
                    <a:gd name="T55" fmla="*/ 0 h 300"/>
                    <a:gd name="T56" fmla="*/ 0 w 406"/>
                    <a:gd name="T57" fmla="*/ 0 h 300"/>
                    <a:gd name="T58" fmla="*/ 0 w 406"/>
                    <a:gd name="T59" fmla="*/ 0 h 300"/>
                    <a:gd name="T60" fmla="*/ 0 w 406"/>
                    <a:gd name="T61" fmla="*/ 0 h 300"/>
                    <a:gd name="T62" fmla="*/ 0 w 406"/>
                    <a:gd name="T63" fmla="*/ 0 h 300"/>
                    <a:gd name="T64" fmla="*/ 0 w 406"/>
                    <a:gd name="T65" fmla="*/ 0 h 300"/>
                    <a:gd name="T66" fmla="*/ 0 w 406"/>
                    <a:gd name="T67" fmla="*/ 0 h 300"/>
                    <a:gd name="T68" fmla="*/ 0 w 406"/>
                    <a:gd name="T69" fmla="*/ 0 h 300"/>
                    <a:gd name="T70" fmla="*/ 0 w 406"/>
                    <a:gd name="T71" fmla="*/ 0 h 300"/>
                    <a:gd name="T72" fmla="*/ 0 w 406"/>
                    <a:gd name="T73" fmla="*/ 0 h 300"/>
                    <a:gd name="T74" fmla="*/ 0 w 406"/>
                    <a:gd name="T75" fmla="*/ 0 h 300"/>
                    <a:gd name="T76" fmla="*/ 0 w 406"/>
                    <a:gd name="T77" fmla="*/ 0 h 300"/>
                    <a:gd name="T78" fmla="*/ 0 w 406"/>
                    <a:gd name="T79" fmla="*/ 0 h 300"/>
                    <a:gd name="T80" fmla="*/ 0 w 406"/>
                    <a:gd name="T81" fmla="*/ 0 h 300"/>
                    <a:gd name="T82" fmla="*/ 0 w 406"/>
                    <a:gd name="T83" fmla="*/ 0 h 300"/>
                    <a:gd name="T84" fmla="*/ 0 w 406"/>
                    <a:gd name="T85" fmla="*/ 0 h 300"/>
                    <a:gd name="T86" fmla="*/ 0 w 406"/>
                    <a:gd name="T87" fmla="*/ 0 h 300"/>
                    <a:gd name="T88" fmla="*/ 0 w 406"/>
                    <a:gd name="T89" fmla="*/ 0 h 300"/>
                    <a:gd name="T90" fmla="*/ 0 w 406"/>
                    <a:gd name="T91" fmla="*/ 0 h 300"/>
                    <a:gd name="T92" fmla="*/ 0 w 406"/>
                    <a:gd name="T93" fmla="*/ 0 h 300"/>
                    <a:gd name="T94" fmla="*/ 0 w 406"/>
                    <a:gd name="T95" fmla="*/ 0 h 300"/>
                    <a:gd name="T96" fmla="*/ 0 w 406"/>
                    <a:gd name="T97" fmla="*/ 0 h 300"/>
                    <a:gd name="T98" fmla="*/ 0 w 406"/>
                    <a:gd name="T99" fmla="*/ 0 h 300"/>
                    <a:gd name="T100" fmla="*/ 0 w 406"/>
                    <a:gd name="T101" fmla="*/ 0 h 300"/>
                    <a:gd name="T102" fmla="*/ 0 w 406"/>
                    <a:gd name="T103" fmla="*/ 0 h 300"/>
                    <a:gd name="T104" fmla="*/ 0 w 406"/>
                    <a:gd name="T105" fmla="*/ 0 h 300"/>
                    <a:gd name="T106" fmla="*/ 0 w 406"/>
                    <a:gd name="T107" fmla="*/ 0 h 300"/>
                    <a:gd name="T108" fmla="*/ 0 w 406"/>
                    <a:gd name="T109" fmla="*/ 0 h 300"/>
                    <a:gd name="T110" fmla="*/ 0 w 406"/>
                    <a:gd name="T111" fmla="*/ 0 h 300"/>
                    <a:gd name="T112" fmla="*/ 0 w 406"/>
                    <a:gd name="T113" fmla="*/ 0 h 300"/>
                    <a:gd name="T114" fmla="*/ 0 w 406"/>
                    <a:gd name="T115" fmla="*/ 0 h 300"/>
                    <a:gd name="T116" fmla="*/ 0 w 406"/>
                    <a:gd name="T117" fmla="*/ 0 h 300"/>
                    <a:gd name="T118" fmla="*/ 0 w 406"/>
                    <a:gd name="T119" fmla="*/ 0 h 30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06"/>
                    <a:gd name="T181" fmla="*/ 0 h 300"/>
                    <a:gd name="T182" fmla="*/ 406 w 406"/>
                    <a:gd name="T183" fmla="*/ 300 h 30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06" h="300">
                      <a:moveTo>
                        <a:pt x="321" y="262"/>
                      </a:moveTo>
                      <a:lnTo>
                        <a:pt x="314" y="255"/>
                      </a:lnTo>
                      <a:lnTo>
                        <a:pt x="321" y="245"/>
                      </a:lnTo>
                      <a:lnTo>
                        <a:pt x="314" y="193"/>
                      </a:lnTo>
                      <a:lnTo>
                        <a:pt x="312" y="170"/>
                      </a:lnTo>
                      <a:lnTo>
                        <a:pt x="316" y="146"/>
                      </a:lnTo>
                      <a:lnTo>
                        <a:pt x="307" y="127"/>
                      </a:lnTo>
                      <a:lnTo>
                        <a:pt x="307" y="96"/>
                      </a:lnTo>
                      <a:lnTo>
                        <a:pt x="293" y="89"/>
                      </a:lnTo>
                      <a:lnTo>
                        <a:pt x="295" y="77"/>
                      </a:lnTo>
                      <a:lnTo>
                        <a:pt x="288" y="61"/>
                      </a:lnTo>
                      <a:lnTo>
                        <a:pt x="290" y="44"/>
                      </a:lnTo>
                      <a:lnTo>
                        <a:pt x="281" y="11"/>
                      </a:lnTo>
                      <a:lnTo>
                        <a:pt x="279" y="0"/>
                      </a:lnTo>
                      <a:lnTo>
                        <a:pt x="210" y="11"/>
                      </a:lnTo>
                      <a:lnTo>
                        <a:pt x="170" y="49"/>
                      </a:lnTo>
                      <a:lnTo>
                        <a:pt x="170" y="59"/>
                      </a:lnTo>
                      <a:lnTo>
                        <a:pt x="146" y="80"/>
                      </a:lnTo>
                      <a:lnTo>
                        <a:pt x="149" y="87"/>
                      </a:lnTo>
                      <a:lnTo>
                        <a:pt x="156" y="92"/>
                      </a:lnTo>
                      <a:lnTo>
                        <a:pt x="156" y="99"/>
                      </a:lnTo>
                      <a:lnTo>
                        <a:pt x="160" y="106"/>
                      </a:lnTo>
                      <a:lnTo>
                        <a:pt x="156" y="118"/>
                      </a:lnTo>
                      <a:lnTo>
                        <a:pt x="149" y="122"/>
                      </a:lnTo>
                      <a:lnTo>
                        <a:pt x="137" y="132"/>
                      </a:lnTo>
                      <a:lnTo>
                        <a:pt x="125" y="137"/>
                      </a:lnTo>
                      <a:lnTo>
                        <a:pt x="101" y="144"/>
                      </a:lnTo>
                      <a:lnTo>
                        <a:pt x="87" y="141"/>
                      </a:lnTo>
                      <a:lnTo>
                        <a:pt x="59" y="141"/>
                      </a:lnTo>
                      <a:lnTo>
                        <a:pt x="40" y="146"/>
                      </a:lnTo>
                      <a:lnTo>
                        <a:pt x="28" y="158"/>
                      </a:lnTo>
                      <a:lnTo>
                        <a:pt x="31" y="165"/>
                      </a:lnTo>
                      <a:lnTo>
                        <a:pt x="38" y="174"/>
                      </a:lnTo>
                      <a:lnTo>
                        <a:pt x="38" y="188"/>
                      </a:lnTo>
                      <a:lnTo>
                        <a:pt x="0" y="224"/>
                      </a:lnTo>
                      <a:lnTo>
                        <a:pt x="5" y="240"/>
                      </a:lnTo>
                      <a:lnTo>
                        <a:pt x="222" y="210"/>
                      </a:lnTo>
                      <a:lnTo>
                        <a:pt x="236" y="222"/>
                      </a:lnTo>
                      <a:lnTo>
                        <a:pt x="246" y="240"/>
                      </a:lnTo>
                      <a:lnTo>
                        <a:pt x="262" y="245"/>
                      </a:lnTo>
                      <a:lnTo>
                        <a:pt x="305" y="264"/>
                      </a:lnTo>
                      <a:lnTo>
                        <a:pt x="309" y="271"/>
                      </a:lnTo>
                      <a:lnTo>
                        <a:pt x="305" y="276"/>
                      </a:lnTo>
                      <a:lnTo>
                        <a:pt x="302" y="285"/>
                      </a:lnTo>
                      <a:lnTo>
                        <a:pt x="297" y="290"/>
                      </a:lnTo>
                      <a:lnTo>
                        <a:pt x="295" y="300"/>
                      </a:lnTo>
                      <a:lnTo>
                        <a:pt x="307" y="295"/>
                      </a:lnTo>
                      <a:lnTo>
                        <a:pt x="323" y="292"/>
                      </a:lnTo>
                      <a:lnTo>
                        <a:pt x="347" y="285"/>
                      </a:lnTo>
                      <a:lnTo>
                        <a:pt x="378" y="262"/>
                      </a:lnTo>
                      <a:lnTo>
                        <a:pt x="401" y="252"/>
                      </a:lnTo>
                      <a:lnTo>
                        <a:pt x="406" y="243"/>
                      </a:lnTo>
                      <a:lnTo>
                        <a:pt x="394" y="243"/>
                      </a:lnTo>
                      <a:lnTo>
                        <a:pt x="380" y="240"/>
                      </a:lnTo>
                      <a:lnTo>
                        <a:pt x="373" y="250"/>
                      </a:lnTo>
                      <a:lnTo>
                        <a:pt x="352" y="257"/>
                      </a:lnTo>
                      <a:lnTo>
                        <a:pt x="326" y="269"/>
                      </a:lnTo>
                      <a:lnTo>
                        <a:pt x="319" y="278"/>
                      </a:lnTo>
                      <a:lnTo>
                        <a:pt x="312" y="271"/>
                      </a:lnTo>
                      <a:lnTo>
                        <a:pt x="321" y="26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0" name="USA North Carolina">
                  <a:extLst>
                    <a:ext uri="{FF2B5EF4-FFF2-40B4-BE49-F238E27FC236}">
                      <a16:creationId xmlns="" xmlns:a16="http://schemas.microsoft.com/office/drawing/2014/main" id="{5F715037-5055-4809-BDC9-C118CB4CB1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06638" y="3800792"/>
                  <a:ext cx="261938" cy="103188"/>
                </a:xfrm>
                <a:custGeom>
                  <a:avLst/>
                  <a:gdLst>
                    <a:gd name="T0" fmla="*/ 0 w 470"/>
                    <a:gd name="T1" fmla="*/ 0 h 184"/>
                    <a:gd name="T2" fmla="*/ 0 w 470"/>
                    <a:gd name="T3" fmla="*/ 0 h 184"/>
                    <a:gd name="T4" fmla="*/ 0 w 470"/>
                    <a:gd name="T5" fmla="*/ 0 h 184"/>
                    <a:gd name="T6" fmla="*/ 0 w 470"/>
                    <a:gd name="T7" fmla="*/ 0 h 184"/>
                    <a:gd name="T8" fmla="*/ 0 w 470"/>
                    <a:gd name="T9" fmla="*/ 0 h 184"/>
                    <a:gd name="T10" fmla="*/ 0 w 470"/>
                    <a:gd name="T11" fmla="*/ 0 h 184"/>
                    <a:gd name="T12" fmla="*/ 0 w 470"/>
                    <a:gd name="T13" fmla="*/ 0 h 184"/>
                    <a:gd name="T14" fmla="*/ 0 w 470"/>
                    <a:gd name="T15" fmla="*/ 0 h 184"/>
                    <a:gd name="T16" fmla="*/ 0 w 470"/>
                    <a:gd name="T17" fmla="*/ 0 h 184"/>
                    <a:gd name="T18" fmla="*/ 0 w 470"/>
                    <a:gd name="T19" fmla="*/ 0 h 184"/>
                    <a:gd name="T20" fmla="*/ 0 w 470"/>
                    <a:gd name="T21" fmla="*/ 0 h 184"/>
                    <a:gd name="T22" fmla="*/ 0 w 470"/>
                    <a:gd name="T23" fmla="*/ 0 h 184"/>
                    <a:gd name="T24" fmla="*/ 0 w 470"/>
                    <a:gd name="T25" fmla="*/ 0 h 184"/>
                    <a:gd name="T26" fmla="*/ 0 w 470"/>
                    <a:gd name="T27" fmla="*/ 0 h 184"/>
                    <a:gd name="T28" fmla="*/ 0 w 470"/>
                    <a:gd name="T29" fmla="*/ 0 h 184"/>
                    <a:gd name="T30" fmla="*/ 0 w 470"/>
                    <a:gd name="T31" fmla="*/ 0 h 184"/>
                    <a:gd name="T32" fmla="*/ 0 w 470"/>
                    <a:gd name="T33" fmla="*/ 0 h 184"/>
                    <a:gd name="T34" fmla="*/ 0 w 470"/>
                    <a:gd name="T35" fmla="*/ 0 h 184"/>
                    <a:gd name="T36" fmla="*/ 0 w 470"/>
                    <a:gd name="T37" fmla="*/ 0 h 184"/>
                    <a:gd name="T38" fmla="*/ 0 w 470"/>
                    <a:gd name="T39" fmla="*/ 0 h 184"/>
                    <a:gd name="T40" fmla="*/ 0 w 470"/>
                    <a:gd name="T41" fmla="*/ 0 h 184"/>
                    <a:gd name="T42" fmla="*/ 0 w 470"/>
                    <a:gd name="T43" fmla="*/ 0 h 184"/>
                    <a:gd name="T44" fmla="*/ 0 w 470"/>
                    <a:gd name="T45" fmla="*/ 0 h 184"/>
                    <a:gd name="T46" fmla="*/ 0 w 470"/>
                    <a:gd name="T47" fmla="*/ 0 h 184"/>
                    <a:gd name="T48" fmla="*/ 0 w 470"/>
                    <a:gd name="T49" fmla="*/ 0 h 184"/>
                    <a:gd name="T50" fmla="*/ 0 w 470"/>
                    <a:gd name="T51" fmla="*/ 0 h 184"/>
                    <a:gd name="T52" fmla="*/ 0 w 470"/>
                    <a:gd name="T53" fmla="*/ 0 h 184"/>
                    <a:gd name="T54" fmla="*/ 0 w 470"/>
                    <a:gd name="T55" fmla="*/ 0 h 184"/>
                    <a:gd name="T56" fmla="*/ 0 w 470"/>
                    <a:gd name="T57" fmla="*/ 0 h 184"/>
                    <a:gd name="T58" fmla="*/ 0 w 470"/>
                    <a:gd name="T59" fmla="*/ 0 h 184"/>
                    <a:gd name="T60" fmla="*/ 0 w 470"/>
                    <a:gd name="T61" fmla="*/ 0 h 184"/>
                    <a:gd name="T62" fmla="*/ 0 w 470"/>
                    <a:gd name="T63" fmla="*/ 0 h 184"/>
                    <a:gd name="T64" fmla="*/ 0 w 470"/>
                    <a:gd name="T65" fmla="*/ 0 h 184"/>
                    <a:gd name="T66" fmla="*/ 0 w 470"/>
                    <a:gd name="T67" fmla="*/ 0 h 184"/>
                    <a:gd name="T68" fmla="*/ 0 w 470"/>
                    <a:gd name="T69" fmla="*/ 0 h 184"/>
                    <a:gd name="T70" fmla="*/ 0 w 470"/>
                    <a:gd name="T71" fmla="*/ 0 h 184"/>
                    <a:gd name="T72" fmla="*/ 0 w 470"/>
                    <a:gd name="T73" fmla="*/ 0 h 184"/>
                    <a:gd name="T74" fmla="*/ 0 w 470"/>
                    <a:gd name="T75" fmla="*/ 0 h 184"/>
                    <a:gd name="T76" fmla="*/ 0 w 470"/>
                    <a:gd name="T77" fmla="*/ 0 h 184"/>
                    <a:gd name="T78" fmla="*/ 0 w 470"/>
                    <a:gd name="T79" fmla="*/ 0 h 184"/>
                    <a:gd name="T80" fmla="*/ 0 w 470"/>
                    <a:gd name="T81" fmla="*/ 0 h 184"/>
                    <a:gd name="T82" fmla="*/ 0 w 470"/>
                    <a:gd name="T83" fmla="*/ 0 h 184"/>
                    <a:gd name="T84" fmla="*/ 0 w 470"/>
                    <a:gd name="T85" fmla="*/ 0 h 184"/>
                    <a:gd name="T86" fmla="*/ 0 w 470"/>
                    <a:gd name="T87" fmla="*/ 0 h 184"/>
                    <a:gd name="T88" fmla="*/ 0 w 470"/>
                    <a:gd name="T89" fmla="*/ 0 h 184"/>
                    <a:gd name="T90" fmla="*/ 0 w 470"/>
                    <a:gd name="T91" fmla="*/ 0 h 184"/>
                    <a:gd name="T92" fmla="*/ 0 w 470"/>
                    <a:gd name="T93" fmla="*/ 0 h 184"/>
                    <a:gd name="T94" fmla="*/ 0 w 470"/>
                    <a:gd name="T95" fmla="*/ 0 h 184"/>
                    <a:gd name="T96" fmla="*/ 0 w 470"/>
                    <a:gd name="T97" fmla="*/ 0 h 184"/>
                    <a:gd name="T98" fmla="*/ 0 w 470"/>
                    <a:gd name="T99" fmla="*/ 0 h 184"/>
                    <a:gd name="T100" fmla="*/ 0 w 470"/>
                    <a:gd name="T101" fmla="*/ 0 h 184"/>
                    <a:gd name="T102" fmla="*/ 0 w 470"/>
                    <a:gd name="T103" fmla="*/ 0 h 184"/>
                    <a:gd name="T104" fmla="*/ 0 w 470"/>
                    <a:gd name="T105" fmla="*/ 0 h 184"/>
                    <a:gd name="T106" fmla="*/ 0 w 470"/>
                    <a:gd name="T107" fmla="*/ 0 h 184"/>
                    <a:gd name="T108" fmla="*/ 0 w 470"/>
                    <a:gd name="T109" fmla="*/ 0 h 184"/>
                    <a:gd name="T110" fmla="*/ 0 w 470"/>
                    <a:gd name="T111" fmla="*/ 0 h 184"/>
                    <a:gd name="T112" fmla="*/ 0 w 470"/>
                    <a:gd name="T113" fmla="*/ 0 h 184"/>
                    <a:gd name="T114" fmla="*/ 0 w 470"/>
                    <a:gd name="T115" fmla="*/ 0 h 184"/>
                    <a:gd name="T116" fmla="*/ 0 w 470"/>
                    <a:gd name="T117" fmla="*/ 0 h 184"/>
                    <a:gd name="T118" fmla="*/ 0 w 470"/>
                    <a:gd name="T119" fmla="*/ 0 h 184"/>
                    <a:gd name="T120" fmla="*/ 0 w 470"/>
                    <a:gd name="T121" fmla="*/ 0 h 184"/>
                    <a:gd name="T122" fmla="*/ 0 w 470"/>
                    <a:gd name="T123" fmla="*/ 0 h 18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70"/>
                    <a:gd name="T187" fmla="*/ 0 h 184"/>
                    <a:gd name="T188" fmla="*/ 470 w 470"/>
                    <a:gd name="T189" fmla="*/ 184 h 18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70" h="184">
                      <a:moveTo>
                        <a:pt x="132" y="38"/>
                      </a:moveTo>
                      <a:lnTo>
                        <a:pt x="293" y="19"/>
                      </a:lnTo>
                      <a:lnTo>
                        <a:pt x="441" y="0"/>
                      </a:lnTo>
                      <a:lnTo>
                        <a:pt x="456" y="9"/>
                      </a:lnTo>
                      <a:lnTo>
                        <a:pt x="456" y="19"/>
                      </a:lnTo>
                      <a:lnTo>
                        <a:pt x="446" y="21"/>
                      </a:lnTo>
                      <a:lnTo>
                        <a:pt x="432" y="26"/>
                      </a:lnTo>
                      <a:lnTo>
                        <a:pt x="425" y="31"/>
                      </a:lnTo>
                      <a:lnTo>
                        <a:pt x="415" y="35"/>
                      </a:lnTo>
                      <a:lnTo>
                        <a:pt x="415" y="43"/>
                      </a:lnTo>
                      <a:lnTo>
                        <a:pt x="420" y="40"/>
                      </a:lnTo>
                      <a:lnTo>
                        <a:pt x="441" y="33"/>
                      </a:lnTo>
                      <a:lnTo>
                        <a:pt x="448" y="35"/>
                      </a:lnTo>
                      <a:lnTo>
                        <a:pt x="448" y="45"/>
                      </a:lnTo>
                      <a:lnTo>
                        <a:pt x="460" y="38"/>
                      </a:lnTo>
                      <a:lnTo>
                        <a:pt x="465" y="35"/>
                      </a:lnTo>
                      <a:lnTo>
                        <a:pt x="470" y="57"/>
                      </a:lnTo>
                      <a:lnTo>
                        <a:pt x="460" y="61"/>
                      </a:lnTo>
                      <a:lnTo>
                        <a:pt x="456" y="71"/>
                      </a:lnTo>
                      <a:lnTo>
                        <a:pt x="441" y="73"/>
                      </a:lnTo>
                      <a:lnTo>
                        <a:pt x="434" y="73"/>
                      </a:lnTo>
                      <a:lnTo>
                        <a:pt x="427" y="66"/>
                      </a:lnTo>
                      <a:lnTo>
                        <a:pt x="427" y="76"/>
                      </a:lnTo>
                      <a:lnTo>
                        <a:pt x="432" y="80"/>
                      </a:lnTo>
                      <a:lnTo>
                        <a:pt x="432" y="90"/>
                      </a:lnTo>
                      <a:lnTo>
                        <a:pt x="422" y="97"/>
                      </a:lnTo>
                      <a:lnTo>
                        <a:pt x="432" y="102"/>
                      </a:lnTo>
                      <a:lnTo>
                        <a:pt x="444" y="95"/>
                      </a:lnTo>
                      <a:lnTo>
                        <a:pt x="446" y="99"/>
                      </a:lnTo>
                      <a:lnTo>
                        <a:pt x="437" y="113"/>
                      </a:lnTo>
                      <a:lnTo>
                        <a:pt x="411" y="116"/>
                      </a:lnTo>
                      <a:lnTo>
                        <a:pt x="404" y="130"/>
                      </a:lnTo>
                      <a:lnTo>
                        <a:pt x="387" y="142"/>
                      </a:lnTo>
                      <a:lnTo>
                        <a:pt x="378" y="154"/>
                      </a:lnTo>
                      <a:lnTo>
                        <a:pt x="375" y="170"/>
                      </a:lnTo>
                      <a:lnTo>
                        <a:pt x="370" y="180"/>
                      </a:lnTo>
                      <a:lnTo>
                        <a:pt x="340" y="184"/>
                      </a:lnTo>
                      <a:lnTo>
                        <a:pt x="269" y="137"/>
                      </a:lnTo>
                      <a:lnTo>
                        <a:pt x="210" y="142"/>
                      </a:lnTo>
                      <a:lnTo>
                        <a:pt x="205" y="128"/>
                      </a:lnTo>
                      <a:lnTo>
                        <a:pt x="193" y="125"/>
                      </a:lnTo>
                      <a:lnTo>
                        <a:pt x="186" y="121"/>
                      </a:lnTo>
                      <a:lnTo>
                        <a:pt x="127" y="125"/>
                      </a:lnTo>
                      <a:lnTo>
                        <a:pt x="115" y="130"/>
                      </a:lnTo>
                      <a:lnTo>
                        <a:pt x="80" y="144"/>
                      </a:lnTo>
                      <a:lnTo>
                        <a:pt x="0" y="154"/>
                      </a:lnTo>
                      <a:lnTo>
                        <a:pt x="2" y="137"/>
                      </a:lnTo>
                      <a:lnTo>
                        <a:pt x="7" y="137"/>
                      </a:lnTo>
                      <a:lnTo>
                        <a:pt x="14" y="132"/>
                      </a:lnTo>
                      <a:lnTo>
                        <a:pt x="14" y="123"/>
                      </a:lnTo>
                      <a:lnTo>
                        <a:pt x="26" y="116"/>
                      </a:lnTo>
                      <a:lnTo>
                        <a:pt x="40" y="113"/>
                      </a:lnTo>
                      <a:lnTo>
                        <a:pt x="59" y="99"/>
                      </a:lnTo>
                      <a:lnTo>
                        <a:pt x="70" y="87"/>
                      </a:lnTo>
                      <a:lnTo>
                        <a:pt x="78" y="85"/>
                      </a:lnTo>
                      <a:lnTo>
                        <a:pt x="82" y="78"/>
                      </a:lnTo>
                      <a:lnTo>
                        <a:pt x="87" y="80"/>
                      </a:lnTo>
                      <a:lnTo>
                        <a:pt x="104" y="71"/>
                      </a:lnTo>
                      <a:lnTo>
                        <a:pt x="113" y="69"/>
                      </a:lnTo>
                      <a:lnTo>
                        <a:pt x="118" y="57"/>
                      </a:lnTo>
                      <a:lnTo>
                        <a:pt x="130" y="52"/>
                      </a:lnTo>
                      <a:lnTo>
                        <a:pt x="132" y="3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1" name="USA North Dakota">
                  <a:extLst>
                    <a:ext uri="{FF2B5EF4-FFF2-40B4-BE49-F238E27FC236}">
                      <a16:creationId xmlns="" xmlns:a16="http://schemas.microsoft.com/office/drawing/2014/main" id="{474DC2FE-8E16-47DE-B93D-50FB2E837A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54188" y="3392805"/>
                  <a:ext cx="193675" cy="109538"/>
                </a:xfrm>
                <a:custGeom>
                  <a:avLst/>
                  <a:gdLst>
                    <a:gd name="T0" fmla="*/ 0 w 349"/>
                    <a:gd name="T1" fmla="*/ 0 h 196"/>
                    <a:gd name="T2" fmla="*/ 0 w 349"/>
                    <a:gd name="T3" fmla="*/ 0 h 196"/>
                    <a:gd name="T4" fmla="*/ 0 w 349"/>
                    <a:gd name="T5" fmla="*/ 0 h 196"/>
                    <a:gd name="T6" fmla="*/ 0 w 349"/>
                    <a:gd name="T7" fmla="*/ 0 h 196"/>
                    <a:gd name="T8" fmla="*/ 0 w 349"/>
                    <a:gd name="T9" fmla="*/ 0 h 196"/>
                    <a:gd name="T10" fmla="*/ 0 w 349"/>
                    <a:gd name="T11" fmla="*/ 0 h 196"/>
                    <a:gd name="T12" fmla="*/ 0 w 349"/>
                    <a:gd name="T13" fmla="*/ 0 h 196"/>
                    <a:gd name="T14" fmla="*/ 0 w 349"/>
                    <a:gd name="T15" fmla="*/ 0 h 196"/>
                    <a:gd name="T16" fmla="*/ 0 w 349"/>
                    <a:gd name="T17" fmla="*/ 0 h 196"/>
                    <a:gd name="T18" fmla="*/ 0 w 349"/>
                    <a:gd name="T19" fmla="*/ 0 h 196"/>
                    <a:gd name="T20" fmla="*/ 0 w 349"/>
                    <a:gd name="T21" fmla="*/ 0 h 196"/>
                    <a:gd name="T22" fmla="*/ 0 w 349"/>
                    <a:gd name="T23" fmla="*/ 0 h 196"/>
                    <a:gd name="T24" fmla="*/ 0 w 349"/>
                    <a:gd name="T25" fmla="*/ 0 h 196"/>
                    <a:gd name="T26" fmla="*/ 0 w 349"/>
                    <a:gd name="T27" fmla="*/ 0 h 19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9"/>
                    <a:gd name="T43" fmla="*/ 0 h 196"/>
                    <a:gd name="T44" fmla="*/ 349 w 349"/>
                    <a:gd name="T45" fmla="*/ 196 h 19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9" h="196">
                      <a:moveTo>
                        <a:pt x="323" y="0"/>
                      </a:moveTo>
                      <a:lnTo>
                        <a:pt x="328" y="19"/>
                      </a:lnTo>
                      <a:lnTo>
                        <a:pt x="323" y="31"/>
                      </a:lnTo>
                      <a:lnTo>
                        <a:pt x="321" y="55"/>
                      </a:lnTo>
                      <a:lnTo>
                        <a:pt x="328" y="76"/>
                      </a:lnTo>
                      <a:lnTo>
                        <a:pt x="335" y="81"/>
                      </a:lnTo>
                      <a:lnTo>
                        <a:pt x="338" y="92"/>
                      </a:lnTo>
                      <a:lnTo>
                        <a:pt x="340" y="158"/>
                      </a:lnTo>
                      <a:lnTo>
                        <a:pt x="349" y="180"/>
                      </a:lnTo>
                      <a:lnTo>
                        <a:pt x="347" y="189"/>
                      </a:lnTo>
                      <a:lnTo>
                        <a:pt x="347" y="194"/>
                      </a:lnTo>
                      <a:lnTo>
                        <a:pt x="0" y="196"/>
                      </a:lnTo>
                      <a:lnTo>
                        <a:pt x="16" y="0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2" name="USA Ohio">
                  <a:extLst>
                    <a:ext uri="{FF2B5EF4-FFF2-40B4-BE49-F238E27FC236}">
                      <a16:creationId xmlns="" xmlns:a16="http://schemas.microsoft.com/office/drawing/2014/main" id="{FD208268-A4E9-4F31-BF75-E4EEBC13D3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73300" y="3624580"/>
                  <a:ext cx="125413" cy="133350"/>
                </a:xfrm>
                <a:custGeom>
                  <a:avLst/>
                  <a:gdLst>
                    <a:gd name="T0" fmla="*/ 0 w 224"/>
                    <a:gd name="T1" fmla="*/ 0 h 238"/>
                    <a:gd name="T2" fmla="*/ 0 w 224"/>
                    <a:gd name="T3" fmla="*/ 0 h 238"/>
                    <a:gd name="T4" fmla="*/ 0 w 224"/>
                    <a:gd name="T5" fmla="*/ 0 h 238"/>
                    <a:gd name="T6" fmla="*/ 0 w 224"/>
                    <a:gd name="T7" fmla="*/ 0 h 238"/>
                    <a:gd name="T8" fmla="*/ 0 w 224"/>
                    <a:gd name="T9" fmla="*/ 0 h 238"/>
                    <a:gd name="T10" fmla="*/ 0 w 224"/>
                    <a:gd name="T11" fmla="*/ 0 h 238"/>
                    <a:gd name="T12" fmla="*/ 0 w 224"/>
                    <a:gd name="T13" fmla="*/ 0 h 238"/>
                    <a:gd name="T14" fmla="*/ 0 w 224"/>
                    <a:gd name="T15" fmla="*/ 0 h 238"/>
                    <a:gd name="T16" fmla="*/ 0 w 224"/>
                    <a:gd name="T17" fmla="*/ 0 h 238"/>
                    <a:gd name="T18" fmla="*/ 0 w 224"/>
                    <a:gd name="T19" fmla="*/ 0 h 238"/>
                    <a:gd name="T20" fmla="*/ 0 w 224"/>
                    <a:gd name="T21" fmla="*/ 0 h 238"/>
                    <a:gd name="T22" fmla="*/ 0 w 224"/>
                    <a:gd name="T23" fmla="*/ 0 h 238"/>
                    <a:gd name="T24" fmla="*/ 0 w 224"/>
                    <a:gd name="T25" fmla="*/ 0 h 238"/>
                    <a:gd name="T26" fmla="*/ 0 w 224"/>
                    <a:gd name="T27" fmla="*/ 0 h 238"/>
                    <a:gd name="T28" fmla="*/ 0 w 224"/>
                    <a:gd name="T29" fmla="*/ 0 h 238"/>
                    <a:gd name="T30" fmla="*/ 0 w 224"/>
                    <a:gd name="T31" fmla="*/ 0 h 238"/>
                    <a:gd name="T32" fmla="*/ 0 w 224"/>
                    <a:gd name="T33" fmla="*/ 0 h 238"/>
                    <a:gd name="T34" fmla="*/ 0 w 224"/>
                    <a:gd name="T35" fmla="*/ 0 h 238"/>
                    <a:gd name="T36" fmla="*/ 0 w 224"/>
                    <a:gd name="T37" fmla="*/ 0 h 238"/>
                    <a:gd name="T38" fmla="*/ 0 w 224"/>
                    <a:gd name="T39" fmla="*/ 0 h 238"/>
                    <a:gd name="T40" fmla="*/ 0 w 224"/>
                    <a:gd name="T41" fmla="*/ 0 h 238"/>
                    <a:gd name="T42" fmla="*/ 0 w 224"/>
                    <a:gd name="T43" fmla="*/ 0 h 238"/>
                    <a:gd name="T44" fmla="*/ 0 w 224"/>
                    <a:gd name="T45" fmla="*/ 0 h 238"/>
                    <a:gd name="T46" fmla="*/ 0 w 224"/>
                    <a:gd name="T47" fmla="*/ 0 h 238"/>
                    <a:gd name="T48" fmla="*/ 0 w 224"/>
                    <a:gd name="T49" fmla="*/ 0 h 238"/>
                    <a:gd name="T50" fmla="*/ 0 w 224"/>
                    <a:gd name="T51" fmla="*/ 0 h 238"/>
                    <a:gd name="T52" fmla="*/ 0 w 224"/>
                    <a:gd name="T53" fmla="*/ 0 h 238"/>
                    <a:gd name="T54" fmla="*/ 0 w 224"/>
                    <a:gd name="T55" fmla="*/ 0 h 238"/>
                    <a:gd name="T56" fmla="*/ 0 w 224"/>
                    <a:gd name="T57" fmla="*/ 0 h 238"/>
                    <a:gd name="T58" fmla="*/ 0 w 224"/>
                    <a:gd name="T59" fmla="*/ 0 h 238"/>
                    <a:gd name="T60" fmla="*/ 0 w 224"/>
                    <a:gd name="T61" fmla="*/ 0 h 238"/>
                    <a:gd name="T62" fmla="*/ 0 w 224"/>
                    <a:gd name="T63" fmla="*/ 0 h 238"/>
                    <a:gd name="T64" fmla="*/ 0 w 224"/>
                    <a:gd name="T65" fmla="*/ 0 h 238"/>
                    <a:gd name="T66" fmla="*/ 0 w 224"/>
                    <a:gd name="T67" fmla="*/ 0 h 238"/>
                    <a:gd name="T68" fmla="*/ 0 w 224"/>
                    <a:gd name="T69" fmla="*/ 0 h 23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4"/>
                    <a:gd name="T106" fmla="*/ 0 h 238"/>
                    <a:gd name="T107" fmla="*/ 224 w 224"/>
                    <a:gd name="T108" fmla="*/ 238 h 23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4" h="238">
                      <a:moveTo>
                        <a:pt x="210" y="0"/>
                      </a:moveTo>
                      <a:lnTo>
                        <a:pt x="224" y="85"/>
                      </a:lnTo>
                      <a:lnTo>
                        <a:pt x="217" y="92"/>
                      </a:lnTo>
                      <a:lnTo>
                        <a:pt x="222" y="115"/>
                      </a:lnTo>
                      <a:lnTo>
                        <a:pt x="219" y="137"/>
                      </a:lnTo>
                      <a:lnTo>
                        <a:pt x="219" y="151"/>
                      </a:lnTo>
                      <a:lnTo>
                        <a:pt x="198" y="167"/>
                      </a:lnTo>
                      <a:lnTo>
                        <a:pt x="179" y="181"/>
                      </a:lnTo>
                      <a:lnTo>
                        <a:pt x="174" y="198"/>
                      </a:lnTo>
                      <a:lnTo>
                        <a:pt x="165" y="196"/>
                      </a:lnTo>
                      <a:lnTo>
                        <a:pt x="155" y="212"/>
                      </a:lnTo>
                      <a:lnTo>
                        <a:pt x="155" y="222"/>
                      </a:lnTo>
                      <a:lnTo>
                        <a:pt x="146" y="236"/>
                      </a:lnTo>
                      <a:lnTo>
                        <a:pt x="139" y="238"/>
                      </a:lnTo>
                      <a:lnTo>
                        <a:pt x="127" y="231"/>
                      </a:lnTo>
                      <a:lnTo>
                        <a:pt x="118" y="217"/>
                      </a:lnTo>
                      <a:lnTo>
                        <a:pt x="106" y="229"/>
                      </a:lnTo>
                      <a:lnTo>
                        <a:pt x="96" y="229"/>
                      </a:lnTo>
                      <a:lnTo>
                        <a:pt x="85" y="224"/>
                      </a:lnTo>
                      <a:lnTo>
                        <a:pt x="77" y="231"/>
                      </a:lnTo>
                      <a:lnTo>
                        <a:pt x="68" y="219"/>
                      </a:lnTo>
                      <a:lnTo>
                        <a:pt x="59" y="224"/>
                      </a:lnTo>
                      <a:lnTo>
                        <a:pt x="49" y="217"/>
                      </a:lnTo>
                      <a:lnTo>
                        <a:pt x="47" y="210"/>
                      </a:lnTo>
                      <a:lnTo>
                        <a:pt x="37" y="205"/>
                      </a:lnTo>
                      <a:lnTo>
                        <a:pt x="28" y="205"/>
                      </a:lnTo>
                      <a:lnTo>
                        <a:pt x="18" y="203"/>
                      </a:lnTo>
                      <a:lnTo>
                        <a:pt x="0" y="35"/>
                      </a:lnTo>
                      <a:lnTo>
                        <a:pt x="66" y="30"/>
                      </a:lnTo>
                      <a:lnTo>
                        <a:pt x="99" y="37"/>
                      </a:lnTo>
                      <a:lnTo>
                        <a:pt x="118" y="47"/>
                      </a:lnTo>
                      <a:lnTo>
                        <a:pt x="134" y="33"/>
                      </a:lnTo>
                      <a:lnTo>
                        <a:pt x="153" y="35"/>
                      </a:lnTo>
                      <a:lnTo>
                        <a:pt x="170" y="18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3" name="USA Pennsylvania">
                  <a:extLst>
                    <a:ext uri="{FF2B5EF4-FFF2-40B4-BE49-F238E27FC236}">
                      <a16:creationId xmlns="" xmlns:a16="http://schemas.microsoft.com/office/drawing/2014/main" id="{1E1C9F5A-41F8-4343-B3E5-AA95EDA7B0C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90775" y="3602355"/>
                  <a:ext cx="174625" cy="101600"/>
                </a:xfrm>
                <a:custGeom>
                  <a:avLst/>
                  <a:gdLst>
                    <a:gd name="T0" fmla="*/ 0 w 312"/>
                    <a:gd name="T1" fmla="*/ 0 h 179"/>
                    <a:gd name="T2" fmla="*/ 0 w 312"/>
                    <a:gd name="T3" fmla="*/ 0 h 179"/>
                    <a:gd name="T4" fmla="*/ 0 w 312"/>
                    <a:gd name="T5" fmla="*/ 0 h 179"/>
                    <a:gd name="T6" fmla="*/ 0 w 312"/>
                    <a:gd name="T7" fmla="*/ 0 h 179"/>
                    <a:gd name="T8" fmla="*/ 0 w 312"/>
                    <a:gd name="T9" fmla="*/ 0 h 179"/>
                    <a:gd name="T10" fmla="*/ 0 w 312"/>
                    <a:gd name="T11" fmla="*/ 0 h 179"/>
                    <a:gd name="T12" fmla="*/ 0 w 312"/>
                    <a:gd name="T13" fmla="*/ 0 h 179"/>
                    <a:gd name="T14" fmla="*/ 0 w 312"/>
                    <a:gd name="T15" fmla="*/ 0 h 179"/>
                    <a:gd name="T16" fmla="*/ 0 w 312"/>
                    <a:gd name="T17" fmla="*/ 0 h 179"/>
                    <a:gd name="T18" fmla="*/ 0 w 312"/>
                    <a:gd name="T19" fmla="*/ 0 h 179"/>
                    <a:gd name="T20" fmla="*/ 0 w 312"/>
                    <a:gd name="T21" fmla="*/ 0 h 179"/>
                    <a:gd name="T22" fmla="*/ 0 w 312"/>
                    <a:gd name="T23" fmla="*/ 0 h 179"/>
                    <a:gd name="T24" fmla="*/ 0 w 312"/>
                    <a:gd name="T25" fmla="*/ 0 h 179"/>
                    <a:gd name="T26" fmla="*/ 0 w 312"/>
                    <a:gd name="T27" fmla="*/ 0 h 179"/>
                    <a:gd name="T28" fmla="*/ 0 w 312"/>
                    <a:gd name="T29" fmla="*/ 0 h 179"/>
                    <a:gd name="T30" fmla="*/ 0 w 312"/>
                    <a:gd name="T31" fmla="*/ 0 h 179"/>
                    <a:gd name="T32" fmla="*/ 0 w 312"/>
                    <a:gd name="T33" fmla="*/ 0 h 179"/>
                    <a:gd name="T34" fmla="*/ 0 w 312"/>
                    <a:gd name="T35" fmla="*/ 0 h 179"/>
                    <a:gd name="T36" fmla="*/ 0 w 312"/>
                    <a:gd name="T37" fmla="*/ 0 h 179"/>
                    <a:gd name="T38" fmla="*/ 0 w 312"/>
                    <a:gd name="T39" fmla="*/ 0 h 179"/>
                    <a:gd name="T40" fmla="*/ 0 w 312"/>
                    <a:gd name="T41" fmla="*/ 0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12"/>
                    <a:gd name="T64" fmla="*/ 0 h 179"/>
                    <a:gd name="T65" fmla="*/ 312 w 312"/>
                    <a:gd name="T66" fmla="*/ 179 h 1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12" h="179">
                      <a:moveTo>
                        <a:pt x="33" y="14"/>
                      </a:moveTo>
                      <a:lnTo>
                        <a:pt x="38" y="30"/>
                      </a:lnTo>
                      <a:lnTo>
                        <a:pt x="255" y="0"/>
                      </a:lnTo>
                      <a:lnTo>
                        <a:pt x="269" y="12"/>
                      </a:lnTo>
                      <a:lnTo>
                        <a:pt x="279" y="30"/>
                      </a:lnTo>
                      <a:lnTo>
                        <a:pt x="295" y="35"/>
                      </a:lnTo>
                      <a:lnTo>
                        <a:pt x="288" y="56"/>
                      </a:lnTo>
                      <a:lnTo>
                        <a:pt x="281" y="61"/>
                      </a:lnTo>
                      <a:lnTo>
                        <a:pt x="286" y="71"/>
                      </a:lnTo>
                      <a:lnTo>
                        <a:pt x="281" y="90"/>
                      </a:lnTo>
                      <a:lnTo>
                        <a:pt x="293" y="101"/>
                      </a:lnTo>
                      <a:lnTo>
                        <a:pt x="312" y="113"/>
                      </a:lnTo>
                      <a:lnTo>
                        <a:pt x="295" y="130"/>
                      </a:lnTo>
                      <a:lnTo>
                        <a:pt x="279" y="141"/>
                      </a:lnTo>
                      <a:lnTo>
                        <a:pt x="267" y="139"/>
                      </a:lnTo>
                      <a:lnTo>
                        <a:pt x="260" y="149"/>
                      </a:lnTo>
                      <a:lnTo>
                        <a:pt x="23" y="179"/>
                      </a:lnTo>
                      <a:lnTo>
                        <a:pt x="14" y="123"/>
                      </a:lnTo>
                      <a:lnTo>
                        <a:pt x="0" y="38"/>
                      </a:lnTo>
                      <a:lnTo>
                        <a:pt x="16" y="26"/>
                      </a:ln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4" name="USA Rhode Island">
                  <a:extLst>
                    <a:ext uri="{FF2B5EF4-FFF2-40B4-BE49-F238E27FC236}">
                      <a16:creationId xmlns="" xmlns:a16="http://schemas.microsoft.com/office/drawing/2014/main" id="{1A3BACC1-92D7-4022-AE05-59599E7D41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30488" y="3584892"/>
                  <a:ext cx="28575" cy="26988"/>
                </a:xfrm>
                <a:custGeom>
                  <a:avLst/>
                  <a:gdLst>
                    <a:gd name="T0" fmla="*/ 0 w 49"/>
                    <a:gd name="T1" fmla="*/ 0 h 49"/>
                    <a:gd name="T2" fmla="*/ 0 w 49"/>
                    <a:gd name="T3" fmla="*/ 0 h 49"/>
                    <a:gd name="T4" fmla="*/ 0 w 49"/>
                    <a:gd name="T5" fmla="*/ 0 h 49"/>
                    <a:gd name="T6" fmla="*/ 0 w 49"/>
                    <a:gd name="T7" fmla="*/ 0 h 49"/>
                    <a:gd name="T8" fmla="*/ 0 w 49"/>
                    <a:gd name="T9" fmla="*/ 0 h 49"/>
                    <a:gd name="T10" fmla="*/ 0 w 49"/>
                    <a:gd name="T11" fmla="*/ 0 h 49"/>
                    <a:gd name="T12" fmla="*/ 0 w 49"/>
                    <a:gd name="T13" fmla="*/ 0 h 49"/>
                    <a:gd name="T14" fmla="*/ 0 w 49"/>
                    <a:gd name="T15" fmla="*/ 0 h 49"/>
                    <a:gd name="T16" fmla="*/ 0 w 49"/>
                    <a:gd name="T17" fmla="*/ 0 h 49"/>
                    <a:gd name="T18" fmla="*/ 0 w 49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"/>
                    <a:gd name="T31" fmla="*/ 0 h 49"/>
                    <a:gd name="T32" fmla="*/ 49 w 49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" h="49">
                      <a:moveTo>
                        <a:pt x="0" y="2"/>
                      </a:moveTo>
                      <a:lnTo>
                        <a:pt x="21" y="0"/>
                      </a:lnTo>
                      <a:lnTo>
                        <a:pt x="30" y="11"/>
                      </a:lnTo>
                      <a:lnTo>
                        <a:pt x="49" y="26"/>
                      </a:lnTo>
                      <a:lnTo>
                        <a:pt x="35" y="35"/>
                      </a:lnTo>
                      <a:lnTo>
                        <a:pt x="28" y="30"/>
                      </a:lnTo>
                      <a:lnTo>
                        <a:pt x="23" y="42"/>
                      </a:lnTo>
                      <a:lnTo>
                        <a:pt x="7" y="49"/>
                      </a:lnTo>
                      <a:lnTo>
                        <a:pt x="9" y="3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5" name="USA South Carolina">
                  <a:extLst>
                    <a:ext uri="{FF2B5EF4-FFF2-40B4-BE49-F238E27FC236}">
                      <a16:creationId xmlns="" xmlns:a16="http://schemas.microsoft.com/office/drawing/2014/main" id="{BC6352DC-F37E-4E67-A245-5FA96FF26FB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46325" y="3869055"/>
                  <a:ext cx="150813" cy="107950"/>
                </a:xfrm>
                <a:custGeom>
                  <a:avLst/>
                  <a:gdLst>
                    <a:gd name="T0" fmla="*/ 0 w 270"/>
                    <a:gd name="T1" fmla="*/ 0 h 193"/>
                    <a:gd name="T2" fmla="*/ 0 w 270"/>
                    <a:gd name="T3" fmla="*/ 0 h 193"/>
                    <a:gd name="T4" fmla="*/ 0 w 270"/>
                    <a:gd name="T5" fmla="*/ 0 h 193"/>
                    <a:gd name="T6" fmla="*/ 0 w 270"/>
                    <a:gd name="T7" fmla="*/ 0 h 193"/>
                    <a:gd name="T8" fmla="*/ 0 w 270"/>
                    <a:gd name="T9" fmla="*/ 0 h 193"/>
                    <a:gd name="T10" fmla="*/ 0 w 270"/>
                    <a:gd name="T11" fmla="*/ 0 h 193"/>
                    <a:gd name="T12" fmla="*/ 0 w 270"/>
                    <a:gd name="T13" fmla="*/ 0 h 193"/>
                    <a:gd name="T14" fmla="*/ 0 w 270"/>
                    <a:gd name="T15" fmla="*/ 0 h 193"/>
                    <a:gd name="T16" fmla="*/ 0 w 270"/>
                    <a:gd name="T17" fmla="*/ 0 h 193"/>
                    <a:gd name="T18" fmla="*/ 0 w 270"/>
                    <a:gd name="T19" fmla="*/ 0 h 193"/>
                    <a:gd name="T20" fmla="*/ 0 w 270"/>
                    <a:gd name="T21" fmla="*/ 0 h 193"/>
                    <a:gd name="T22" fmla="*/ 0 w 270"/>
                    <a:gd name="T23" fmla="*/ 0 h 193"/>
                    <a:gd name="T24" fmla="*/ 0 w 270"/>
                    <a:gd name="T25" fmla="*/ 0 h 193"/>
                    <a:gd name="T26" fmla="*/ 0 w 270"/>
                    <a:gd name="T27" fmla="*/ 0 h 193"/>
                    <a:gd name="T28" fmla="*/ 0 w 270"/>
                    <a:gd name="T29" fmla="*/ 0 h 193"/>
                    <a:gd name="T30" fmla="*/ 0 w 270"/>
                    <a:gd name="T31" fmla="*/ 0 h 193"/>
                    <a:gd name="T32" fmla="*/ 0 w 270"/>
                    <a:gd name="T33" fmla="*/ 0 h 193"/>
                    <a:gd name="T34" fmla="*/ 0 w 270"/>
                    <a:gd name="T35" fmla="*/ 0 h 193"/>
                    <a:gd name="T36" fmla="*/ 0 w 270"/>
                    <a:gd name="T37" fmla="*/ 0 h 193"/>
                    <a:gd name="T38" fmla="*/ 0 w 270"/>
                    <a:gd name="T39" fmla="*/ 0 h 193"/>
                    <a:gd name="T40" fmla="*/ 0 w 270"/>
                    <a:gd name="T41" fmla="*/ 0 h 193"/>
                    <a:gd name="T42" fmla="*/ 0 w 270"/>
                    <a:gd name="T43" fmla="*/ 0 h 193"/>
                    <a:gd name="T44" fmla="*/ 0 w 270"/>
                    <a:gd name="T45" fmla="*/ 0 h 193"/>
                    <a:gd name="T46" fmla="*/ 0 w 270"/>
                    <a:gd name="T47" fmla="*/ 0 h 193"/>
                    <a:gd name="T48" fmla="*/ 0 w 270"/>
                    <a:gd name="T49" fmla="*/ 0 h 193"/>
                    <a:gd name="T50" fmla="*/ 0 w 270"/>
                    <a:gd name="T51" fmla="*/ 0 h 193"/>
                    <a:gd name="T52" fmla="*/ 0 w 270"/>
                    <a:gd name="T53" fmla="*/ 0 h 193"/>
                    <a:gd name="T54" fmla="*/ 0 w 270"/>
                    <a:gd name="T55" fmla="*/ 0 h 193"/>
                    <a:gd name="T56" fmla="*/ 0 w 270"/>
                    <a:gd name="T57" fmla="*/ 0 h 193"/>
                    <a:gd name="T58" fmla="*/ 0 w 270"/>
                    <a:gd name="T59" fmla="*/ 0 h 193"/>
                    <a:gd name="T60" fmla="*/ 0 w 270"/>
                    <a:gd name="T61" fmla="*/ 0 h 193"/>
                    <a:gd name="T62" fmla="*/ 0 w 270"/>
                    <a:gd name="T63" fmla="*/ 0 h 193"/>
                    <a:gd name="T64" fmla="*/ 0 w 270"/>
                    <a:gd name="T65" fmla="*/ 0 h 193"/>
                    <a:gd name="T66" fmla="*/ 0 w 270"/>
                    <a:gd name="T67" fmla="*/ 0 h 193"/>
                    <a:gd name="T68" fmla="*/ 0 w 270"/>
                    <a:gd name="T69" fmla="*/ 0 h 193"/>
                    <a:gd name="T70" fmla="*/ 0 w 270"/>
                    <a:gd name="T71" fmla="*/ 0 h 193"/>
                    <a:gd name="T72" fmla="*/ 0 w 270"/>
                    <a:gd name="T73" fmla="*/ 0 h 193"/>
                    <a:gd name="T74" fmla="*/ 0 w 270"/>
                    <a:gd name="T75" fmla="*/ 0 h 193"/>
                    <a:gd name="T76" fmla="*/ 0 w 270"/>
                    <a:gd name="T77" fmla="*/ 0 h 193"/>
                    <a:gd name="T78" fmla="*/ 0 w 270"/>
                    <a:gd name="T79" fmla="*/ 0 h 193"/>
                    <a:gd name="T80" fmla="*/ 0 w 270"/>
                    <a:gd name="T81" fmla="*/ 0 h 193"/>
                    <a:gd name="T82" fmla="*/ 0 w 270"/>
                    <a:gd name="T83" fmla="*/ 0 h 193"/>
                    <a:gd name="T84" fmla="*/ 0 w 270"/>
                    <a:gd name="T85" fmla="*/ 0 h 19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0"/>
                    <a:gd name="T130" fmla="*/ 0 h 193"/>
                    <a:gd name="T131" fmla="*/ 270 w 270"/>
                    <a:gd name="T132" fmla="*/ 193 h 19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0" h="193">
                      <a:moveTo>
                        <a:pt x="270" y="63"/>
                      </a:moveTo>
                      <a:lnTo>
                        <a:pt x="199" y="16"/>
                      </a:lnTo>
                      <a:lnTo>
                        <a:pt x="140" y="21"/>
                      </a:lnTo>
                      <a:lnTo>
                        <a:pt x="135" y="7"/>
                      </a:lnTo>
                      <a:lnTo>
                        <a:pt x="123" y="4"/>
                      </a:lnTo>
                      <a:lnTo>
                        <a:pt x="116" y="0"/>
                      </a:lnTo>
                      <a:lnTo>
                        <a:pt x="57" y="4"/>
                      </a:lnTo>
                      <a:lnTo>
                        <a:pt x="45" y="9"/>
                      </a:lnTo>
                      <a:lnTo>
                        <a:pt x="10" y="23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17" y="54"/>
                      </a:lnTo>
                      <a:lnTo>
                        <a:pt x="26" y="54"/>
                      </a:lnTo>
                      <a:lnTo>
                        <a:pt x="41" y="73"/>
                      </a:lnTo>
                      <a:lnTo>
                        <a:pt x="52" y="87"/>
                      </a:lnTo>
                      <a:lnTo>
                        <a:pt x="55" y="87"/>
                      </a:lnTo>
                      <a:lnTo>
                        <a:pt x="76" y="106"/>
                      </a:lnTo>
                      <a:lnTo>
                        <a:pt x="83" y="108"/>
                      </a:lnTo>
                      <a:lnTo>
                        <a:pt x="90" y="120"/>
                      </a:lnTo>
                      <a:lnTo>
                        <a:pt x="97" y="125"/>
                      </a:lnTo>
                      <a:lnTo>
                        <a:pt x="104" y="132"/>
                      </a:lnTo>
                      <a:lnTo>
                        <a:pt x="114" y="136"/>
                      </a:lnTo>
                      <a:lnTo>
                        <a:pt x="126" y="151"/>
                      </a:lnTo>
                      <a:lnTo>
                        <a:pt x="128" y="162"/>
                      </a:lnTo>
                      <a:lnTo>
                        <a:pt x="137" y="167"/>
                      </a:lnTo>
                      <a:lnTo>
                        <a:pt x="142" y="174"/>
                      </a:lnTo>
                      <a:lnTo>
                        <a:pt x="147" y="186"/>
                      </a:lnTo>
                      <a:lnTo>
                        <a:pt x="149" y="193"/>
                      </a:lnTo>
                      <a:lnTo>
                        <a:pt x="161" y="193"/>
                      </a:lnTo>
                      <a:lnTo>
                        <a:pt x="168" y="184"/>
                      </a:lnTo>
                      <a:lnTo>
                        <a:pt x="166" y="174"/>
                      </a:lnTo>
                      <a:lnTo>
                        <a:pt x="173" y="174"/>
                      </a:lnTo>
                      <a:lnTo>
                        <a:pt x="180" y="162"/>
                      </a:lnTo>
                      <a:lnTo>
                        <a:pt x="192" y="158"/>
                      </a:lnTo>
                      <a:lnTo>
                        <a:pt x="206" y="148"/>
                      </a:lnTo>
                      <a:lnTo>
                        <a:pt x="213" y="136"/>
                      </a:lnTo>
                      <a:lnTo>
                        <a:pt x="223" y="134"/>
                      </a:lnTo>
                      <a:lnTo>
                        <a:pt x="232" y="118"/>
                      </a:lnTo>
                      <a:lnTo>
                        <a:pt x="241" y="115"/>
                      </a:lnTo>
                      <a:lnTo>
                        <a:pt x="244" y="99"/>
                      </a:lnTo>
                      <a:lnTo>
                        <a:pt x="251" y="80"/>
                      </a:lnTo>
                      <a:lnTo>
                        <a:pt x="260" y="70"/>
                      </a:lnTo>
                      <a:lnTo>
                        <a:pt x="270" y="6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6" name="USA Tennessee">
                  <a:extLst>
                    <a:ext uri="{FF2B5EF4-FFF2-40B4-BE49-F238E27FC236}">
                      <a16:creationId xmlns="" xmlns:a16="http://schemas.microsoft.com/office/drawing/2014/main" id="{2F5A5DAB-EFD1-4FC1-BF27-9AE9BC6D67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36775" y="3827780"/>
                  <a:ext cx="242888" cy="74613"/>
                </a:xfrm>
                <a:custGeom>
                  <a:avLst/>
                  <a:gdLst>
                    <a:gd name="T0" fmla="*/ 0 w 437"/>
                    <a:gd name="T1" fmla="*/ 0 h 134"/>
                    <a:gd name="T2" fmla="*/ 0 w 437"/>
                    <a:gd name="T3" fmla="*/ 0 h 134"/>
                    <a:gd name="T4" fmla="*/ 0 w 437"/>
                    <a:gd name="T5" fmla="*/ 0 h 134"/>
                    <a:gd name="T6" fmla="*/ 0 w 437"/>
                    <a:gd name="T7" fmla="*/ 0 h 134"/>
                    <a:gd name="T8" fmla="*/ 0 w 437"/>
                    <a:gd name="T9" fmla="*/ 0 h 134"/>
                    <a:gd name="T10" fmla="*/ 0 w 437"/>
                    <a:gd name="T11" fmla="*/ 0 h 134"/>
                    <a:gd name="T12" fmla="*/ 0 w 437"/>
                    <a:gd name="T13" fmla="*/ 0 h 134"/>
                    <a:gd name="T14" fmla="*/ 0 w 437"/>
                    <a:gd name="T15" fmla="*/ 0 h 134"/>
                    <a:gd name="T16" fmla="*/ 0 w 437"/>
                    <a:gd name="T17" fmla="*/ 0 h 134"/>
                    <a:gd name="T18" fmla="*/ 0 w 437"/>
                    <a:gd name="T19" fmla="*/ 0 h 134"/>
                    <a:gd name="T20" fmla="*/ 0 w 437"/>
                    <a:gd name="T21" fmla="*/ 0 h 134"/>
                    <a:gd name="T22" fmla="*/ 0 w 437"/>
                    <a:gd name="T23" fmla="*/ 0 h 134"/>
                    <a:gd name="T24" fmla="*/ 0 w 437"/>
                    <a:gd name="T25" fmla="*/ 0 h 134"/>
                    <a:gd name="T26" fmla="*/ 0 w 437"/>
                    <a:gd name="T27" fmla="*/ 0 h 134"/>
                    <a:gd name="T28" fmla="*/ 0 w 437"/>
                    <a:gd name="T29" fmla="*/ 0 h 134"/>
                    <a:gd name="T30" fmla="*/ 0 w 437"/>
                    <a:gd name="T31" fmla="*/ 0 h 134"/>
                    <a:gd name="T32" fmla="*/ 0 w 437"/>
                    <a:gd name="T33" fmla="*/ 0 h 134"/>
                    <a:gd name="T34" fmla="*/ 0 w 437"/>
                    <a:gd name="T35" fmla="*/ 0 h 134"/>
                    <a:gd name="T36" fmla="*/ 0 w 437"/>
                    <a:gd name="T37" fmla="*/ 0 h 134"/>
                    <a:gd name="T38" fmla="*/ 0 w 437"/>
                    <a:gd name="T39" fmla="*/ 0 h 134"/>
                    <a:gd name="T40" fmla="*/ 0 w 437"/>
                    <a:gd name="T41" fmla="*/ 0 h 134"/>
                    <a:gd name="T42" fmla="*/ 0 w 437"/>
                    <a:gd name="T43" fmla="*/ 0 h 134"/>
                    <a:gd name="T44" fmla="*/ 0 w 437"/>
                    <a:gd name="T45" fmla="*/ 0 h 134"/>
                    <a:gd name="T46" fmla="*/ 0 w 437"/>
                    <a:gd name="T47" fmla="*/ 0 h 134"/>
                    <a:gd name="T48" fmla="*/ 0 w 437"/>
                    <a:gd name="T49" fmla="*/ 0 h 134"/>
                    <a:gd name="T50" fmla="*/ 0 w 437"/>
                    <a:gd name="T51" fmla="*/ 0 h 134"/>
                    <a:gd name="T52" fmla="*/ 0 w 437"/>
                    <a:gd name="T53" fmla="*/ 0 h 134"/>
                    <a:gd name="T54" fmla="*/ 0 w 437"/>
                    <a:gd name="T55" fmla="*/ 0 h 134"/>
                    <a:gd name="T56" fmla="*/ 0 w 437"/>
                    <a:gd name="T57" fmla="*/ 0 h 134"/>
                    <a:gd name="T58" fmla="*/ 0 w 437"/>
                    <a:gd name="T59" fmla="*/ 0 h 134"/>
                    <a:gd name="T60" fmla="*/ 0 w 437"/>
                    <a:gd name="T61" fmla="*/ 0 h 134"/>
                    <a:gd name="T62" fmla="*/ 0 w 437"/>
                    <a:gd name="T63" fmla="*/ 0 h 134"/>
                    <a:gd name="T64" fmla="*/ 0 w 437"/>
                    <a:gd name="T65" fmla="*/ 0 h 134"/>
                    <a:gd name="T66" fmla="*/ 0 w 437"/>
                    <a:gd name="T67" fmla="*/ 0 h 134"/>
                    <a:gd name="T68" fmla="*/ 0 w 437"/>
                    <a:gd name="T69" fmla="*/ 0 h 13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37"/>
                    <a:gd name="T106" fmla="*/ 0 h 134"/>
                    <a:gd name="T107" fmla="*/ 437 w 437"/>
                    <a:gd name="T108" fmla="*/ 134 h 13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37" h="134">
                      <a:moveTo>
                        <a:pt x="35" y="33"/>
                      </a:moveTo>
                      <a:lnTo>
                        <a:pt x="111" y="31"/>
                      </a:lnTo>
                      <a:lnTo>
                        <a:pt x="113" y="21"/>
                      </a:lnTo>
                      <a:lnTo>
                        <a:pt x="127" y="21"/>
                      </a:lnTo>
                      <a:lnTo>
                        <a:pt x="347" y="7"/>
                      </a:lnTo>
                      <a:lnTo>
                        <a:pt x="437" y="0"/>
                      </a:lnTo>
                      <a:lnTo>
                        <a:pt x="435" y="14"/>
                      </a:lnTo>
                      <a:lnTo>
                        <a:pt x="423" y="19"/>
                      </a:lnTo>
                      <a:lnTo>
                        <a:pt x="418" y="31"/>
                      </a:lnTo>
                      <a:lnTo>
                        <a:pt x="409" y="33"/>
                      </a:lnTo>
                      <a:lnTo>
                        <a:pt x="392" y="42"/>
                      </a:lnTo>
                      <a:lnTo>
                        <a:pt x="387" y="40"/>
                      </a:lnTo>
                      <a:lnTo>
                        <a:pt x="383" y="47"/>
                      </a:lnTo>
                      <a:lnTo>
                        <a:pt x="375" y="49"/>
                      </a:lnTo>
                      <a:lnTo>
                        <a:pt x="364" y="61"/>
                      </a:lnTo>
                      <a:lnTo>
                        <a:pt x="345" y="75"/>
                      </a:lnTo>
                      <a:lnTo>
                        <a:pt x="331" y="78"/>
                      </a:lnTo>
                      <a:lnTo>
                        <a:pt x="319" y="85"/>
                      </a:lnTo>
                      <a:lnTo>
                        <a:pt x="319" y="94"/>
                      </a:lnTo>
                      <a:lnTo>
                        <a:pt x="312" y="99"/>
                      </a:lnTo>
                      <a:lnTo>
                        <a:pt x="307" y="99"/>
                      </a:lnTo>
                      <a:lnTo>
                        <a:pt x="305" y="116"/>
                      </a:lnTo>
                      <a:lnTo>
                        <a:pt x="250" y="118"/>
                      </a:lnTo>
                      <a:lnTo>
                        <a:pt x="111" y="127"/>
                      </a:lnTo>
                      <a:lnTo>
                        <a:pt x="0" y="134"/>
                      </a:lnTo>
                      <a:lnTo>
                        <a:pt x="5" y="125"/>
                      </a:lnTo>
                      <a:lnTo>
                        <a:pt x="7" y="116"/>
                      </a:lnTo>
                      <a:lnTo>
                        <a:pt x="5" y="108"/>
                      </a:lnTo>
                      <a:lnTo>
                        <a:pt x="12" y="99"/>
                      </a:lnTo>
                      <a:lnTo>
                        <a:pt x="14" y="90"/>
                      </a:lnTo>
                      <a:lnTo>
                        <a:pt x="23" y="78"/>
                      </a:lnTo>
                      <a:lnTo>
                        <a:pt x="23" y="66"/>
                      </a:lnTo>
                      <a:lnTo>
                        <a:pt x="28" y="59"/>
                      </a:lnTo>
                      <a:lnTo>
                        <a:pt x="28" y="45"/>
                      </a:lnTo>
                      <a:lnTo>
                        <a:pt x="35" y="3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7" name="USA Texas">
                  <a:extLst>
                    <a:ext uri="{FF2B5EF4-FFF2-40B4-BE49-F238E27FC236}">
                      <a16:creationId xmlns="" xmlns:a16="http://schemas.microsoft.com/office/drawing/2014/main" id="{84101402-A682-4FE7-AB3E-22D1765FE6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27188" y="3840480"/>
                  <a:ext cx="412750" cy="358775"/>
                </a:xfrm>
                <a:custGeom>
                  <a:avLst/>
                  <a:gdLst>
                    <a:gd name="T0" fmla="*/ 0 w 739"/>
                    <a:gd name="T1" fmla="*/ 0 h 640"/>
                    <a:gd name="T2" fmla="*/ 0 w 739"/>
                    <a:gd name="T3" fmla="*/ 0 h 640"/>
                    <a:gd name="T4" fmla="*/ 0 w 739"/>
                    <a:gd name="T5" fmla="*/ 0 h 640"/>
                    <a:gd name="T6" fmla="*/ 0 w 739"/>
                    <a:gd name="T7" fmla="*/ 0 h 640"/>
                    <a:gd name="T8" fmla="*/ 0 w 739"/>
                    <a:gd name="T9" fmla="*/ 0 h 640"/>
                    <a:gd name="T10" fmla="*/ 0 w 739"/>
                    <a:gd name="T11" fmla="*/ 0 h 640"/>
                    <a:gd name="T12" fmla="*/ 0 w 739"/>
                    <a:gd name="T13" fmla="*/ 0 h 640"/>
                    <a:gd name="T14" fmla="*/ 0 w 739"/>
                    <a:gd name="T15" fmla="*/ 0 h 640"/>
                    <a:gd name="T16" fmla="*/ 0 w 739"/>
                    <a:gd name="T17" fmla="*/ 0 h 640"/>
                    <a:gd name="T18" fmla="*/ 0 w 739"/>
                    <a:gd name="T19" fmla="*/ 0 h 640"/>
                    <a:gd name="T20" fmla="*/ 0 w 739"/>
                    <a:gd name="T21" fmla="*/ 0 h 640"/>
                    <a:gd name="T22" fmla="*/ 0 w 739"/>
                    <a:gd name="T23" fmla="*/ 0 h 640"/>
                    <a:gd name="T24" fmla="*/ 0 w 739"/>
                    <a:gd name="T25" fmla="*/ 0 h 640"/>
                    <a:gd name="T26" fmla="*/ 0 w 739"/>
                    <a:gd name="T27" fmla="*/ 0 h 640"/>
                    <a:gd name="T28" fmla="*/ 0 w 739"/>
                    <a:gd name="T29" fmla="*/ 0 h 640"/>
                    <a:gd name="T30" fmla="*/ 0 w 739"/>
                    <a:gd name="T31" fmla="*/ 0 h 640"/>
                    <a:gd name="T32" fmla="*/ 0 w 739"/>
                    <a:gd name="T33" fmla="*/ 0 h 640"/>
                    <a:gd name="T34" fmla="*/ 0 w 739"/>
                    <a:gd name="T35" fmla="*/ 0 h 640"/>
                    <a:gd name="T36" fmla="*/ 0 w 739"/>
                    <a:gd name="T37" fmla="*/ 0 h 640"/>
                    <a:gd name="T38" fmla="*/ 0 w 739"/>
                    <a:gd name="T39" fmla="*/ 0 h 640"/>
                    <a:gd name="T40" fmla="*/ 0 w 739"/>
                    <a:gd name="T41" fmla="*/ 0 h 640"/>
                    <a:gd name="T42" fmla="*/ 0 w 739"/>
                    <a:gd name="T43" fmla="*/ 0 h 640"/>
                    <a:gd name="T44" fmla="*/ 0 w 739"/>
                    <a:gd name="T45" fmla="*/ 0 h 640"/>
                    <a:gd name="T46" fmla="*/ 0 w 739"/>
                    <a:gd name="T47" fmla="*/ 0 h 640"/>
                    <a:gd name="T48" fmla="*/ 0 w 739"/>
                    <a:gd name="T49" fmla="*/ 0 h 640"/>
                    <a:gd name="T50" fmla="*/ 0 w 739"/>
                    <a:gd name="T51" fmla="*/ 0 h 640"/>
                    <a:gd name="T52" fmla="*/ 0 w 739"/>
                    <a:gd name="T53" fmla="*/ 0 h 640"/>
                    <a:gd name="T54" fmla="*/ 0 w 739"/>
                    <a:gd name="T55" fmla="*/ 0 h 640"/>
                    <a:gd name="T56" fmla="*/ 0 w 739"/>
                    <a:gd name="T57" fmla="*/ 0 h 640"/>
                    <a:gd name="T58" fmla="*/ 0 w 739"/>
                    <a:gd name="T59" fmla="*/ 0 h 640"/>
                    <a:gd name="T60" fmla="*/ 0 w 739"/>
                    <a:gd name="T61" fmla="*/ 0 h 640"/>
                    <a:gd name="T62" fmla="*/ 0 w 739"/>
                    <a:gd name="T63" fmla="*/ 0 h 640"/>
                    <a:gd name="T64" fmla="*/ 0 w 739"/>
                    <a:gd name="T65" fmla="*/ 0 h 640"/>
                    <a:gd name="T66" fmla="*/ 0 w 739"/>
                    <a:gd name="T67" fmla="*/ 0 h 640"/>
                    <a:gd name="T68" fmla="*/ 0 w 739"/>
                    <a:gd name="T69" fmla="*/ 0 h 640"/>
                    <a:gd name="T70" fmla="*/ 0 w 739"/>
                    <a:gd name="T71" fmla="*/ 0 h 640"/>
                    <a:gd name="T72" fmla="*/ 0 w 739"/>
                    <a:gd name="T73" fmla="*/ 0 h 640"/>
                    <a:gd name="T74" fmla="*/ 0 w 739"/>
                    <a:gd name="T75" fmla="*/ 0 h 640"/>
                    <a:gd name="T76" fmla="*/ 0 w 739"/>
                    <a:gd name="T77" fmla="*/ 0 h 640"/>
                    <a:gd name="T78" fmla="*/ 0 w 739"/>
                    <a:gd name="T79" fmla="*/ 0 h 640"/>
                    <a:gd name="T80" fmla="*/ 0 w 739"/>
                    <a:gd name="T81" fmla="*/ 0 h 640"/>
                    <a:gd name="T82" fmla="*/ 0 w 739"/>
                    <a:gd name="T83" fmla="*/ 0 h 640"/>
                    <a:gd name="T84" fmla="*/ 0 w 739"/>
                    <a:gd name="T85" fmla="*/ 0 h 640"/>
                    <a:gd name="T86" fmla="*/ 0 w 739"/>
                    <a:gd name="T87" fmla="*/ 0 h 640"/>
                    <a:gd name="T88" fmla="*/ 0 w 739"/>
                    <a:gd name="T89" fmla="*/ 0 h 640"/>
                    <a:gd name="T90" fmla="*/ 0 w 739"/>
                    <a:gd name="T91" fmla="*/ 0 h 640"/>
                    <a:gd name="T92" fmla="*/ 0 w 739"/>
                    <a:gd name="T93" fmla="*/ 0 h 640"/>
                    <a:gd name="T94" fmla="*/ 0 w 739"/>
                    <a:gd name="T95" fmla="*/ 0 h 640"/>
                    <a:gd name="T96" fmla="*/ 0 w 739"/>
                    <a:gd name="T97" fmla="*/ 0 h 640"/>
                    <a:gd name="T98" fmla="*/ 0 w 739"/>
                    <a:gd name="T99" fmla="*/ 0 h 640"/>
                    <a:gd name="T100" fmla="*/ 0 w 739"/>
                    <a:gd name="T101" fmla="*/ 0 h 640"/>
                    <a:gd name="T102" fmla="*/ 0 w 739"/>
                    <a:gd name="T103" fmla="*/ 0 h 640"/>
                    <a:gd name="T104" fmla="*/ 0 w 739"/>
                    <a:gd name="T105" fmla="*/ 0 h 640"/>
                    <a:gd name="T106" fmla="*/ 0 w 739"/>
                    <a:gd name="T107" fmla="*/ 0 h 640"/>
                    <a:gd name="T108" fmla="*/ 0 w 739"/>
                    <a:gd name="T109" fmla="*/ 0 h 640"/>
                    <a:gd name="T110" fmla="*/ 0 w 739"/>
                    <a:gd name="T111" fmla="*/ 0 h 640"/>
                    <a:gd name="T112" fmla="*/ 0 w 739"/>
                    <a:gd name="T113" fmla="*/ 0 h 640"/>
                    <a:gd name="T114" fmla="*/ 0 w 739"/>
                    <a:gd name="T115" fmla="*/ 0 h 640"/>
                    <a:gd name="T116" fmla="*/ 0 w 739"/>
                    <a:gd name="T117" fmla="*/ 0 h 640"/>
                    <a:gd name="T118" fmla="*/ 0 w 739"/>
                    <a:gd name="T119" fmla="*/ 0 h 6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39"/>
                    <a:gd name="T181" fmla="*/ 0 h 640"/>
                    <a:gd name="T182" fmla="*/ 739 w 739"/>
                    <a:gd name="T183" fmla="*/ 640 h 6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39" h="640">
                      <a:moveTo>
                        <a:pt x="721" y="444"/>
                      </a:moveTo>
                      <a:lnTo>
                        <a:pt x="723" y="430"/>
                      </a:lnTo>
                      <a:lnTo>
                        <a:pt x="730" y="425"/>
                      </a:lnTo>
                      <a:lnTo>
                        <a:pt x="732" y="413"/>
                      </a:lnTo>
                      <a:lnTo>
                        <a:pt x="728" y="401"/>
                      </a:lnTo>
                      <a:lnTo>
                        <a:pt x="730" y="390"/>
                      </a:lnTo>
                      <a:lnTo>
                        <a:pt x="735" y="383"/>
                      </a:lnTo>
                      <a:lnTo>
                        <a:pt x="739" y="375"/>
                      </a:lnTo>
                      <a:lnTo>
                        <a:pt x="737" y="354"/>
                      </a:lnTo>
                      <a:lnTo>
                        <a:pt x="732" y="338"/>
                      </a:lnTo>
                      <a:lnTo>
                        <a:pt x="723" y="326"/>
                      </a:lnTo>
                      <a:lnTo>
                        <a:pt x="723" y="314"/>
                      </a:lnTo>
                      <a:lnTo>
                        <a:pt x="716" y="305"/>
                      </a:lnTo>
                      <a:lnTo>
                        <a:pt x="709" y="298"/>
                      </a:lnTo>
                      <a:lnTo>
                        <a:pt x="706" y="236"/>
                      </a:lnTo>
                      <a:lnTo>
                        <a:pt x="709" y="201"/>
                      </a:lnTo>
                      <a:lnTo>
                        <a:pt x="702" y="196"/>
                      </a:lnTo>
                      <a:lnTo>
                        <a:pt x="695" y="201"/>
                      </a:lnTo>
                      <a:lnTo>
                        <a:pt x="687" y="198"/>
                      </a:lnTo>
                      <a:lnTo>
                        <a:pt x="680" y="194"/>
                      </a:lnTo>
                      <a:lnTo>
                        <a:pt x="645" y="175"/>
                      </a:lnTo>
                      <a:lnTo>
                        <a:pt x="633" y="177"/>
                      </a:lnTo>
                      <a:lnTo>
                        <a:pt x="614" y="177"/>
                      </a:lnTo>
                      <a:lnTo>
                        <a:pt x="605" y="179"/>
                      </a:lnTo>
                      <a:lnTo>
                        <a:pt x="591" y="182"/>
                      </a:lnTo>
                      <a:lnTo>
                        <a:pt x="579" y="189"/>
                      </a:lnTo>
                      <a:lnTo>
                        <a:pt x="567" y="177"/>
                      </a:lnTo>
                      <a:lnTo>
                        <a:pt x="560" y="179"/>
                      </a:lnTo>
                      <a:lnTo>
                        <a:pt x="553" y="179"/>
                      </a:lnTo>
                      <a:lnTo>
                        <a:pt x="550" y="177"/>
                      </a:lnTo>
                      <a:lnTo>
                        <a:pt x="543" y="177"/>
                      </a:lnTo>
                      <a:lnTo>
                        <a:pt x="536" y="186"/>
                      </a:lnTo>
                      <a:lnTo>
                        <a:pt x="532" y="177"/>
                      </a:lnTo>
                      <a:lnTo>
                        <a:pt x="522" y="179"/>
                      </a:lnTo>
                      <a:lnTo>
                        <a:pt x="513" y="172"/>
                      </a:lnTo>
                      <a:lnTo>
                        <a:pt x="506" y="172"/>
                      </a:lnTo>
                      <a:lnTo>
                        <a:pt x="501" y="179"/>
                      </a:lnTo>
                      <a:lnTo>
                        <a:pt x="494" y="179"/>
                      </a:lnTo>
                      <a:lnTo>
                        <a:pt x="491" y="170"/>
                      </a:lnTo>
                      <a:lnTo>
                        <a:pt x="482" y="165"/>
                      </a:lnTo>
                      <a:lnTo>
                        <a:pt x="472" y="161"/>
                      </a:lnTo>
                      <a:lnTo>
                        <a:pt x="463" y="165"/>
                      </a:lnTo>
                      <a:lnTo>
                        <a:pt x="458" y="158"/>
                      </a:lnTo>
                      <a:lnTo>
                        <a:pt x="451" y="161"/>
                      </a:lnTo>
                      <a:lnTo>
                        <a:pt x="425" y="153"/>
                      </a:lnTo>
                      <a:lnTo>
                        <a:pt x="425" y="146"/>
                      </a:lnTo>
                      <a:lnTo>
                        <a:pt x="418" y="144"/>
                      </a:lnTo>
                      <a:lnTo>
                        <a:pt x="411" y="144"/>
                      </a:lnTo>
                      <a:lnTo>
                        <a:pt x="397" y="146"/>
                      </a:lnTo>
                      <a:lnTo>
                        <a:pt x="387" y="132"/>
                      </a:lnTo>
                      <a:lnTo>
                        <a:pt x="380" y="132"/>
                      </a:lnTo>
                      <a:lnTo>
                        <a:pt x="385" y="9"/>
                      </a:lnTo>
                      <a:lnTo>
                        <a:pt x="224" y="0"/>
                      </a:lnTo>
                      <a:lnTo>
                        <a:pt x="198" y="288"/>
                      </a:lnTo>
                      <a:lnTo>
                        <a:pt x="0" y="272"/>
                      </a:lnTo>
                      <a:lnTo>
                        <a:pt x="0" y="286"/>
                      </a:lnTo>
                      <a:lnTo>
                        <a:pt x="9" y="288"/>
                      </a:lnTo>
                      <a:lnTo>
                        <a:pt x="19" y="305"/>
                      </a:lnTo>
                      <a:lnTo>
                        <a:pt x="28" y="312"/>
                      </a:lnTo>
                      <a:lnTo>
                        <a:pt x="61" y="347"/>
                      </a:lnTo>
                      <a:lnTo>
                        <a:pt x="92" y="371"/>
                      </a:lnTo>
                      <a:lnTo>
                        <a:pt x="92" y="383"/>
                      </a:lnTo>
                      <a:lnTo>
                        <a:pt x="99" y="392"/>
                      </a:lnTo>
                      <a:lnTo>
                        <a:pt x="99" y="416"/>
                      </a:lnTo>
                      <a:lnTo>
                        <a:pt x="109" y="432"/>
                      </a:lnTo>
                      <a:lnTo>
                        <a:pt x="154" y="446"/>
                      </a:lnTo>
                      <a:lnTo>
                        <a:pt x="158" y="444"/>
                      </a:lnTo>
                      <a:lnTo>
                        <a:pt x="175" y="411"/>
                      </a:lnTo>
                      <a:lnTo>
                        <a:pt x="182" y="409"/>
                      </a:lnTo>
                      <a:lnTo>
                        <a:pt x="191" y="413"/>
                      </a:lnTo>
                      <a:lnTo>
                        <a:pt x="196" y="404"/>
                      </a:lnTo>
                      <a:lnTo>
                        <a:pt x="208" y="409"/>
                      </a:lnTo>
                      <a:lnTo>
                        <a:pt x="222" y="411"/>
                      </a:lnTo>
                      <a:lnTo>
                        <a:pt x="232" y="416"/>
                      </a:lnTo>
                      <a:lnTo>
                        <a:pt x="239" y="413"/>
                      </a:lnTo>
                      <a:lnTo>
                        <a:pt x="253" y="420"/>
                      </a:lnTo>
                      <a:lnTo>
                        <a:pt x="257" y="430"/>
                      </a:lnTo>
                      <a:lnTo>
                        <a:pt x="262" y="432"/>
                      </a:lnTo>
                      <a:lnTo>
                        <a:pt x="286" y="453"/>
                      </a:lnTo>
                      <a:lnTo>
                        <a:pt x="291" y="494"/>
                      </a:lnTo>
                      <a:lnTo>
                        <a:pt x="309" y="517"/>
                      </a:lnTo>
                      <a:lnTo>
                        <a:pt x="335" y="538"/>
                      </a:lnTo>
                      <a:lnTo>
                        <a:pt x="335" y="557"/>
                      </a:lnTo>
                      <a:lnTo>
                        <a:pt x="340" y="576"/>
                      </a:lnTo>
                      <a:lnTo>
                        <a:pt x="347" y="593"/>
                      </a:lnTo>
                      <a:lnTo>
                        <a:pt x="350" y="602"/>
                      </a:lnTo>
                      <a:lnTo>
                        <a:pt x="357" y="605"/>
                      </a:lnTo>
                      <a:lnTo>
                        <a:pt x="369" y="612"/>
                      </a:lnTo>
                      <a:lnTo>
                        <a:pt x="390" y="626"/>
                      </a:lnTo>
                      <a:lnTo>
                        <a:pt x="409" y="628"/>
                      </a:lnTo>
                      <a:lnTo>
                        <a:pt x="428" y="640"/>
                      </a:lnTo>
                      <a:lnTo>
                        <a:pt x="435" y="633"/>
                      </a:lnTo>
                      <a:lnTo>
                        <a:pt x="442" y="633"/>
                      </a:lnTo>
                      <a:lnTo>
                        <a:pt x="446" y="628"/>
                      </a:lnTo>
                      <a:lnTo>
                        <a:pt x="435" y="616"/>
                      </a:lnTo>
                      <a:lnTo>
                        <a:pt x="442" y="567"/>
                      </a:lnTo>
                      <a:lnTo>
                        <a:pt x="449" y="550"/>
                      </a:lnTo>
                      <a:lnTo>
                        <a:pt x="444" y="538"/>
                      </a:lnTo>
                      <a:lnTo>
                        <a:pt x="451" y="534"/>
                      </a:lnTo>
                      <a:lnTo>
                        <a:pt x="456" y="520"/>
                      </a:lnTo>
                      <a:lnTo>
                        <a:pt x="454" y="505"/>
                      </a:lnTo>
                      <a:lnTo>
                        <a:pt x="463" y="505"/>
                      </a:lnTo>
                      <a:lnTo>
                        <a:pt x="472" y="496"/>
                      </a:lnTo>
                      <a:lnTo>
                        <a:pt x="470" y="482"/>
                      </a:lnTo>
                      <a:lnTo>
                        <a:pt x="487" y="484"/>
                      </a:lnTo>
                      <a:lnTo>
                        <a:pt x="491" y="472"/>
                      </a:lnTo>
                      <a:lnTo>
                        <a:pt x="510" y="470"/>
                      </a:lnTo>
                      <a:lnTo>
                        <a:pt x="503" y="463"/>
                      </a:lnTo>
                      <a:lnTo>
                        <a:pt x="513" y="456"/>
                      </a:lnTo>
                      <a:lnTo>
                        <a:pt x="520" y="453"/>
                      </a:lnTo>
                      <a:lnTo>
                        <a:pt x="522" y="458"/>
                      </a:lnTo>
                      <a:lnTo>
                        <a:pt x="579" y="432"/>
                      </a:lnTo>
                      <a:lnTo>
                        <a:pt x="581" y="423"/>
                      </a:lnTo>
                      <a:lnTo>
                        <a:pt x="607" y="427"/>
                      </a:lnTo>
                      <a:lnTo>
                        <a:pt x="602" y="418"/>
                      </a:lnTo>
                      <a:lnTo>
                        <a:pt x="602" y="413"/>
                      </a:lnTo>
                      <a:lnTo>
                        <a:pt x="614" y="409"/>
                      </a:lnTo>
                      <a:lnTo>
                        <a:pt x="617" y="413"/>
                      </a:lnTo>
                      <a:lnTo>
                        <a:pt x="628" y="418"/>
                      </a:lnTo>
                      <a:lnTo>
                        <a:pt x="704" y="449"/>
                      </a:lnTo>
                      <a:lnTo>
                        <a:pt x="721" y="4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8" name="USA Vermont">
                  <a:extLst>
                    <a:ext uri="{FF2B5EF4-FFF2-40B4-BE49-F238E27FC236}">
                      <a16:creationId xmlns="" xmlns:a16="http://schemas.microsoft.com/office/drawing/2014/main" id="{D910C3B9-2FEC-449B-AAFC-B6F4F85587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65400" y="3475355"/>
                  <a:ext cx="50800" cy="92075"/>
                </a:xfrm>
                <a:custGeom>
                  <a:avLst/>
                  <a:gdLst>
                    <a:gd name="T0" fmla="*/ 0 w 92"/>
                    <a:gd name="T1" fmla="*/ 0 h 163"/>
                    <a:gd name="T2" fmla="*/ 0 w 92"/>
                    <a:gd name="T3" fmla="*/ 0 h 163"/>
                    <a:gd name="T4" fmla="*/ 0 w 92"/>
                    <a:gd name="T5" fmla="*/ 0 h 163"/>
                    <a:gd name="T6" fmla="*/ 0 w 92"/>
                    <a:gd name="T7" fmla="*/ 0 h 163"/>
                    <a:gd name="T8" fmla="*/ 0 w 92"/>
                    <a:gd name="T9" fmla="*/ 0 h 163"/>
                    <a:gd name="T10" fmla="*/ 0 w 92"/>
                    <a:gd name="T11" fmla="*/ 0 h 163"/>
                    <a:gd name="T12" fmla="*/ 0 w 92"/>
                    <a:gd name="T13" fmla="*/ 0 h 163"/>
                    <a:gd name="T14" fmla="*/ 0 w 92"/>
                    <a:gd name="T15" fmla="*/ 0 h 163"/>
                    <a:gd name="T16" fmla="*/ 0 w 92"/>
                    <a:gd name="T17" fmla="*/ 0 h 163"/>
                    <a:gd name="T18" fmla="*/ 0 w 92"/>
                    <a:gd name="T19" fmla="*/ 0 h 163"/>
                    <a:gd name="T20" fmla="*/ 0 w 92"/>
                    <a:gd name="T21" fmla="*/ 0 h 163"/>
                    <a:gd name="T22" fmla="*/ 0 w 92"/>
                    <a:gd name="T23" fmla="*/ 0 h 163"/>
                    <a:gd name="T24" fmla="*/ 0 w 92"/>
                    <a:gd name="T25" fmla="*/ 0 h 163"/>
                    <a:gd name="T26" fmla="*/ 0 w 92"/>
                    <a:gd name="T27" fmla="*/ 0 h 163"/>
                    <a:gd name="T28" fmla="*/ 0 w 92"/>
                    <a:gd name="T29" fmla="*/ 0 h 163"/>
                    <a:gd name="T30" fmla="*/ 0 w 92"/>
                    <a:gd name="T31" fmla="*/ 0 h 163"/>
                    <a:gd name="T32" fmla="*/ 0 w 92"/>
                    <a:gd name="T33" fmla="*/ 0 h 163"/>
                    <a:gd name="T34" fmla="*/ 0 w 92"/>
                    <a:gd name="T35" fmla="*/ 0 h 163"/>
                    <a:gd name="T36" fmla="*/ 0 w 92"/>
                    <a:gd name="T37" fmla="*/ 0 h 163"/>
                    <a:gd name="T38" fmla="*/ 0 w 92"/>
                    <a:gd name="T39" fmla="*/ 0 h 163"/>
                    <a:gd name="T40" fmla="*/ 0 w 92"/>
                    <a:gd name="T41" fmla="*/ 0 h 163"/>
                    <a:gd name="T42" fmla="*/ 0 w 92"/>
                    <a:gd name="T43" fmla="*/ 0 h 16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2"/>
                    <a:gd name="T67" fmla="*/ 0 h 163"/>
                    <a:gd name="T68" fmla="*/ 92 w 92"/>
                    <a:gd name="T69" fmla="*/ 163 h 16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2" h="163">
                      <a:moveTo>
                        <a:pt x="85" y="0"/>
                      </a:moveTo>
                      <a:lnTo>
                        <a:pt x="87" y="17"/>
                      </a:lnTo>
                      <a:lnTo>
                        <a:pt x="92" y="28"/>
                      </a:lnTo>
                      <a:lnTo>
                        <a:pt x="82" y="47"/>
                      </a:lnTo>
                      <a:lnTo>
                        <a:pt x="75" y="50"/>
                      </a:lnTo>
                      <a:lnTo>
                        <a:pt x="75" y="59"/>
                      </a:lnTo>
                      <a:lnTo>
                        <a:pt x="75" y="73"/>
                      </a:lnTo>
                      <a:lnTo>
                        <a:pt x="68" y="90"/>
                      </a:lnTo>
                      <a:lnTo>
                        <a:pt x="66" y="118"/>
                      </a:lnTo>
                      <a:lnTo>
                        <a:pt x="70" y="137"/>
                      </a:lnTo>
                      <a:lnTo>
                        <a:pt x="68" y="146"/>
                      </a:lnTo>
                      <a:lnTo>
                        <a:pt x="73" y="156"/>
                      </a:lnTo>
                      <a:lnTo>
                        <a:pt x="37" y="163"/>
                      </a:lnTo>
                      <a:lnTo>
                        <a:pt x="28" y="144"/>
                      </a:lnTo>
                      <a:lnTo>
                        <a:pt x="28" y="113"/>
                      </a:lnTo>
                      <a:lnTo>
                        <a:pt x="14" y="106"/>
                      </a:lnTo>
                      <a:lnTo>
                        <a:pt x="16" y="94"/>
                      </a:lnTo>
                      <a:lnTo>
                        <a:pt x="9" y="78"/>
                      </a:lnTo>
                      <a:lnTo>
                        <a:pt x="11" y="61"/>
                      </a:lnTo>
                      <a:lnTo>
                        <a:pt x="2" y="28"/>
                      </a:lnTo>
                      <a:lnTo>
                        <a:pt x="0" y="17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09" name="USA Virginia">
                  <a:extLst>
                    <a:ext uri="{FF2B5EF4-FFF2-40B4-BE49-F238E27FC236}">
                      <a16:creationId xmlns="" xmlns:a16="http://schemas.microsoft.com/office/drawing/2014/main" id="{8089EB4A-42D1-45B2-929B-9759DFE1A2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30450" y="3707130"/>
                  <a:ext cx="227013" cy="119063"/>
                </a:xfrm>
                <a:custGeom>
                  <a:avLst/>
                  <a:gdLst>
                    <a:gd name="T0" fmla="*/ 0 w 406"/>
                    <a:gd name="T1" fmla="*/ 0 h 213"/>
                    <a:gd name="T2" fmla="*/ 0 w 406"/>
                    <a:gd name="T3" fmla="*/ 0 h 213"/>
                    <a:gd name="T4" fmla="*/ 0 w 406"/>
                    <a:gd name="T5" fmla="*/ 0 h 213"/>
                    <a:gd name="T6" fmla="*/ 0 w 406"/>
                    <a:gd name="T7" fmla="*/ 0 h 213"/>
                    <a:gd name="T8" fmla="*/ 0 w 406"/>
                    <a:gd name="T9" fmla="*/ 0 h 213"/>
                    <a:gd name="T10" fmla="*/ 0 w 406"/>
                    <a:gd name="T11" fmla="*/ 0 h 213"/>
                    <a:gd name="T12" fmla="*/ 0 w 406"/>
                    <a:gd name="T13" fmla="*/ 0 h 213"/>
                    <a:gd name="T14" fmla="*/ 0 w 406"/>
                    <a:gd name="T15" fmla="*/ 0 h 213"/>
                    <a:gd name="T16" fmla="*/ 0 w 406"/>
                    <a:gd name="T17" fmla="*/ 0 h 213"/>
                    <a:gd name="T18" fmla="*/ 0 w 406"/>
                    <a:gd name="T19" fmla="*/ 0 h 213"/>
                    <a:gd name="T20" fmla="*/ 0 w 406"/>
                    <a:gd name="T21" fmla="*/ 0 h 213"/>
                    <a:gd name="T22" fmla="*/ 0 w 406"/>
                    <a:gd name="T23" fmla="*/ 0 h 213"/>
                    <a:gd name="T24" fmla="*/ 0 w 406"/>
                    <a:gd name="T25" fmla="*/ 0 h 213"/>
                    <a:gd name="T26" fmla="*/ 0 w 406"/>
                    <a:gd name="T27" fmla="*/ 0 h 213"/>
                    <a:gd name="T28" fmla="*/ 0 w 406"/>
                    <a:gd name="T29" fmla="*/ 0 h 213"/>
                    <a:gd name="T30" fmla="*/ 0 w 406"/>
                    <a:gd name="T31" fmla="*/ 0 h 213"/>
                    <a:gd name="T32" fmla="*/ 0 w 406"/>
                    <a:gd name="T33" fmla="*/ 0 h 213"/>
                    <a:gd name="T34" fmla="*/ 0 w 406"/>
                    <a:gd name="T35" fmla="*/ 0 h 213"/>
                    <a:gd name="T36" fmla="*/ 0 w 406"/>
                    <a:gd name="T37" fmla="*/ 0 h 213"/>
                    <a:gd name="T38" fmla="*/ 0 w 406"/>
                    <a:gd name="T39" fmla="*/ 0 h 213"/>
                    <a:gd name="T40" fmla="*/ 0 w 406"/>
                    <a:gd name="T41" fmla="*/ 0 h 213"/>
                    <a:gd name="T42" fmla="*/ 0 w 406"/>
                    <a:gd name="T43" fmla="*/ 0 h 213"/>
                    <a:gd name="T44" fmla="*/ 0 w 406"/>
                    <a:gd name="T45" fmla="*/ 0 h 213"/>
                    <a:gd name="T46" fmla="*/ 0 w 406"/>
                    <a:gd name="T47" fmla="*/ 0 h 213"/>
                    <a:gd name="T48" fmla="*/ 0 w 406"/>
                    <a:gd name="T49" fmla="*/ 0 h 213"/>
                    <a:gd name="T50" fmla="*/ 0 w 406"/>
                    <a:gd name="T51" fmla="*/ 0 h 213"/>
                    <a:gd name="T52" fmla="*/ 0 w 406"/>
                    <a:gd name="T53" fmla="*/ 0 h 213"/>
                    <a:gd name="T54" fmla="*/ 0 w 406"/>
                    <a:gd name="T55" fmla="*/ 0 h 213"/>
                    <a:gd name="T56" fmla="*/ 0 w 406"/>
                    <a:gd name="T57" fmla="*/ 0 h 213"/>
                    <a:gd name="T58" fmla="*/ 0 w 406"/>
                    <a:gd name="T59" fmla="*/ 0 h 213"/>
                    <a:gd name="T60" fmla="*/ 0 w 406"/>
                    <a:gd name="T61" fmla="*/ 0 h 213"/>
                    <a:gd name="T62" fmla="*/ 0 w 406"/>
                    <a:gd name="T63" fmla="*/ 0 h 213"/>
                    <a:gd name="T64" fmla="*/ 0 w 406"/>
                    <a:gd name="T65" fmla="*/ 0 h 213"/>
                    <a:gd name="T66" fmla="*/ 0 w 406"/>
                    <a:gd name="T67" fmla="*/ 0 h 213"/>
                    <a:gd name="T68" fmla="*/ 0 w 406"/>
                    <a:gd name="T69" fmla="*/ 0 h 213"/>
                    <a:gd name="T70" fmla="*/ 0 w 406"/>
                    <a:gd name="T71" fmla="*/ 0 h 213"/>
                    <a:gd name="T72" fmla="*/ 0 w 406"/>
                    <a:gd name="T73" fmla="*/ 0 h 213"/>
                    <a:gd name="T74" fmla="*/ 0 w 406"/>
                    <a:gd name="T75" fmla="*/ 0 h 213"/>
                    <a:gd name="T76" fmla="*/ 0 w 406"/>
                    <a:gd name="T77" fmla="*/ 0 h 213"/>
                    <a:gd name="T78" fmla="*/ 0 w 406"/>
                    <a:gd name="T79" fmla="*/ 0 h 213"/>
                    <a:gd name="T80" fmla="*/ 0 w 406"/>
                    <a:gd name="T81" fmla="*/ 0 h 213"/>
                    <a:gd name="T82" fmla="*/ 0 w 406"/>
                    <a:gd name="T83" fmla="*/ 0 h 213"/>
                    <a:gd name="T84" fmla="*/ 0 w 406"/>
                    <a:gd name="T85" fmla="*/ 0 h 213"/>
                    <a:gd name="T86" fmla="*/ 0 w 406"/>
                    <a:gd name="T87" fmla="*/ 0 h 213"/>
                    <a:gd name="T88" fmla="*/ 0 w 406"/>
                    <a:gd name="T89" fmla="*/ 0 h 213"/>
                    <a:gd name="T90" fmla="*/ 0 w 406"/>
                    <a:gd name="T91" fmla="*/ 0 h 213"/>
                    <a:gd name="T92" fmla="*/ 0 w 406"/>
                    <a:gd name="T93" fmla="*/ 0 h 21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06"/>
                    <a:gd name="T142" fmla="*/ 0 h 213"/>
                    <a:gd name="T143" fmla="*/ 406 w 406"/>
                    <a:gd name="T144" fmla="*/ 213 h 21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06" h="213">
                      <a:moveTo>
                        <a:pt x="78" y="147"/>
                      </a:moveTo>
                      <a:lnTo>
                        <a:pt x="83" y="156"/>
                      </a:lnTo>
                      <a:lnTo>
                        <a:pt x="99" y="163"/>
                      </a:lnTo>
                      <a:lnTo>
                        <a:pt x="111" y="152"/>
                      </a:lnTo>
                      <a:lnTo>
                        <a:pt x="121" y="156"/>
                      </a:lnTo>
                      <a:lnTo>
                        <a:pt x="132" y="156"/>
                      </a:lnTo>
                      <a:lnTo>
                        <a:pt x="139" y="144"/>
                      </a:lnTo>
                      <a:lnTo>
                        <a:pt x="149" y="144"/>
                      </a:lnTo>
                      <a:lnTo>
                        <a:pt x="168" y="133"/>
                      </a:lnTo>
                      <a:lnTo>
                        <a:pt x="163" y="123"/>
                      </a:lnTo>
                      <a:lnTo>
                        <a:pt x="175" y="104"/>
                      </a:lnTo>
                      <a:lnTo>
                        <a:pt x="189" y="62"/>
                      </a:lnTo>
                      <a:lnTo>
                        <a:pt x="199" y="71"/>
                      </a:lnTo>
                      <a:lnTo>
                        <a:pt x="210" y="69"/>
                      </a:lnTo>
                      <a:lnTo>
                        <a:pt x="220" y="43"/>
                      </a:lnTo>
                      <a:lnTo>
                        <a:pt x="229" y="45"/>
                      </a:lnTo>
                      <a:lnTo>
                        <a:pt x="246" y="22"/>
                      </a:lnTo>
                      <a:lnTo>
                        <a:pt x="246" y="0"/>
                      </a:lnTo>
                      <a:lnTo>
                        <a:pt x="274" y="19"/>
                      </a:lnTo>
                      <a:lnTo>
                        <a:pt x="281" y="5"/>
                      </a:lnTo>
                      <a:lnTo>
                        <a:pt x="291" y="7"/>
                      </a:lnTo>
                      <a:lnTo>
                        <a:pt x="295" y="19"/>
                      </a:lnTo>
                      <a:lnTo>
                        <a:pt x="314" y="24"/>
                      </a:lnTo>
                      <a:lnTo>
                        <a:pt x="321" y="33"/>
                      </a:lnTo>
                      <a:lnTo>
                        <a:pt x="310" y="55"/>
                      </a:lnTo>
                      <a:lnTo>
                        <a:pt x="310" y="64"/>
                      </a:lnTo>
                      <a:lnTo>
                        <a:pt x="326" y="59"/>
                      </a:lnTo>
                      <a:lnTo>
                        <a:pt x="333" y="66"/>
                      </a:lnTo>
                      <a:lnTo>
                        <a:pt x="340" y="74"/>
                      </a:lnTo>
                      <a:lnTo>
                        <a:pt x="350" y="74"/>
                      </a:lnTo>
                      <a:lnTo>
                        <a:pt x="371" y="85"/>
                      </a:lnTo>
                      <a:lnTo>
                        <a:pt x="366" y="102"/>
                      </a:lnTo>
                      <a:lnTo>
                        <a:pt x="376" y="116"/>
                      </a:lnTo>
                      <a:lnTo>
                        <a:pt x="369" y="123"/>
                      </a:lnTo>
                      <a:lnTo>
                        <a:pt x="378" y="133"/>
                      </a:lnTo>
                      <a:lnTo>
                        <a:pt x="371" y="140"/>
                      </a:lnTo>
                      <a:lnTo>
                        <a:pt x="378" y="147"/>
                      </a:lnTo>
                      <a:lnTo>
                        <a:pt x="390" y="142"/>
                      </a:lnTo>
                      <a:lnTo>
                        <a:pt x="399" y="142"/>
                      </a:lnTo>
                      <a:lnTo>
                        <a:pt x="406" y="159"/>
                      </a:lnTo>
                      <a:lnTo>
                        <a:pt x="399" y="168"/>
                      </a:lnTo>
                      <a:lnTo>
                        <a:pt x="251" y="187"/>
                      </a:lnTo>
                      <a:lnTo>
                        <a:pt x="90" y="206"/>
                      </a:lnTo>
                      <a:lnTo>
                        <a:pt x="0" y="213"/>
                      </a:lnTo>
                      <a:lnTo>
                        <a:pt x="24" y="199"/>
                      </a:lnTo>
                      <a:lnTo>
                        <a:pt x="40" y="182"/>
                      </a:lnTo>
                      <a:lnTo>
                        <a:pt x="78" y="14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0" name="USA Washington">
                  <a:extLst>
                    <a:ext uri="{FF2B5EF4-FFF2-40B4-BE49-F238E27FC236}">
                      <a16:creationId xmlns="" xmlns:a16="http://schemas.microsoft.com/office/drawing/2014/main" id="{00A24CBA-4A92-42D5-A207-58EFB55229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49363" y="3386455"/>
                  <a:ext cx="195263" cy="119063"/>
                </a:xfrm>
                <a:custGeom>
                  <a:avLst/>
                  <a:gdLst>
                    <a:gd name="T0" fmla="*/ 0 w 350"/>
                    <a:gd name="T1" fmla="*/ 0 h 213"/>
                    <a:gd name="T2" fmla="*/ 0 w 350"/>
                    <a:gd name="T3" fmla="*/ 0 h 213"/>
                    <a:gd name="T4" fmla="*/ 0 w 350"/>
                    <a:gd name="T5" fmla="*/ 0 h 213"/>
                    <a:gd name="T6" fmla="*/ 0 w 350"/>
                    <a:gd name="T7" fmla="*/ 0 h 213"/>
                    <a:gd name="T8" fmla="*/ 0 w 350"/>
                    <a:gd name="T9" fmla="*/ 0 h 213"/>
                    <a:gd name="T10" fmla="*/ 0 w 350"/>
                    <a:gd name="T11" fmla="*/ 0 h 213"/>
                    <a:gd name="T12" fmla="*/ 0 w 350"/>
                    <a:gd name="T13" fmla="*/ 0 h 213"/>
                    <a:gd name="T14" fmla="*/ 0 w 350"/>
                    <a:gd name="T15" fmla="*/ 0 h 213"/>
                    <a:gd name="T16" fmla="*/ 0 w 350"/>
                    <a:gd name="T17" fmla="*/ 0 h 213"/>
                    <a:gd name="T18" fmla="*/ 0 w 350"/>
                    <a:gd name="T19" fmla="*/ 0 h 213"/>
                    <a:gd name="T20" fmla="*/ 0 w 350"/>
                    <a:gd name="T21" fmla="*/ 0 h 213"/>
                    <a:gd name="T22" fmla="*/ 0 w 350"/>
                    <a:gd name="T23" fmla="*/ 0 h 213"/>
                    <a:gd name="T24" fmla="*/ 0 w 350"/>
                    <a:gd name="T25" fmla="*/ 0 h 213"/>
                    <a:gd name="T26" fmla="*/ 0 w 350"/>
                    <a:gd name="T27" fmla="*/ 0 h 213"/>
                    <a:gd name="T28" fmla="*/ 0 w 350"/>
                    <a:gd name="T29" fmla="*/ 0 h 213"/>
                    <a:gd name="T30" fmla="*/ 0 w 350"/>
                    <a:gd name="T31" fmla="*/ 0 h 213"/>
                    <a:gd name="T32" fmla="*/ 0 w 350"/>
                    <a:gd name="T33" fmla="*/ 0 h 213"/>
                    <a:gd name="T34" fmla="*/ 0 w 350"/>
                    <a:gd name="T35" fmla="*/ 0 h 213"/>
                    <a:gd name="T36" fmla="*/ 0 w 350"/>
                    <a:gd name="T37" fmla="*/ 0 h 213"/>
                    <a:gd name="T38" fmla="*/ 0 w 350"/>
                    <a:gd name="T39" fmla="*/ 0 h 213"/>
                    <a:gd name="T40" fmla="*/ 0 w 350"/>
                    <a:gd name="T41" fmla="*/ 0 h 213"/>
                    <a:gd name="T42" fmla="*/ 0 w 350"/>
                    <a:gd name="T43" fmla="*/ 0 h 213"/>
                    <a:gd name="T44" fmla="*/ 0 w 350"/>
                    <a:gd name="T45" fmla="*/ 0 h 213"/>
                    <a:gd name="T46" fmla="*/ 0 w 350"/>
                    <a:gd name="T47" fmla="*/ 0 h 213"/>
                    <a:gd name="T48" fmla="*/ 0 w 350"/>
                    <a:gd name="T49" fmla="*/ 0 h 213"/>
                    <a:gd name="T50" fmla="*/ 0 w 350"/>
                    <a:gd name="T51" fmla="*/ 0 h 213"/>
                    <a:gd name="T52" fmla="*/ 0 w 350"/>
                    <a:gd name="T53" fmla="*/ 0 h 213"/>
                    <a:gd name="T54" fmla="*/ 0 w 350"/>
                    <a:gd name="T55" fmla="*/ 0 h 213"/>
                    <a:gd name="T56" fmla="*/ 0 w 350"/>
                    <a:gd name="T57" fmla="*/ 0 h 213"/>
                    <a:gd name="T58" fmla="*/ 0 w 350"/>
                    <a:gd name="T59" fmla="*/ 0 h 213"/>
                    <a:gd name="T60" fmla="*/ 0 w 350"/>
                    <a:gd name="T61" fmla="*/ 0 h 213"/>
                    <a:gd name="T62" fmla="*/ 0 w 350"/>
                    <a:gd name="T63" fmla="*/ 0 h 213"/>
                    <a:gd name="T64" fmla="*/ 0 w 350"/>
                    <a:gd name="T65" fmla="*/ 0 h 213"/>
                    <a:gd name="T66" fmla="*/ 0 w 350"/>
                    <a:gd name="T67" fmla="*/ 0 h 213"/>
                    <a:gd name="T68" fmla="*/ 0 w 350"/>
                    <a:gd name="T69" fmla="*/ 0 h 213"/>
                    <a:gd name="T70" fmla="*/ 0 w 350"/>
                    <a:gd name="T71" fmla="*/ 0 h 213"/>
                    <a:gd name="T72" fmla="*/ 0 w 350"/>
                    <a:gd name="T73" fmla="*/ 0 h 213"/>
                    <a:gd name="T74" fmla="*/ 0 w 350"/>
                    <a:gd name="T75" fmla="*/ 0 h 213"/>
                    <a:gd name="T76" fmla="*/ 0 w 350"/>
                    <a:gd name="T77" fmla="*/ 0 h 213"/>
                    <a:gd name="T78" fmla="*/ 0 w 350"/>
                    <a:gd name="T79" fmla="*/ 0 h 213"/>
                    <a:gd name="T80" fmla="*/ 0 w 350"/>
                    <a:gd name="T81" fmla="*/ 0 h 213"/>
                    <a:gd name="T82" fmla="*/ 0 w 350"/>
                    <a:gd name="T83" fmla="*/ 0 h 213"/>
                    <a:gd name="T84" fmla="*/ 0 w 350"/>
                    <a:gd name="T85" fmla="*/ 0 h 213"/>
                    <a:gd name="T86" fmla="*/ 0 w 350"/>
                    <a:gd name="T87" fmla="*/ 0 h 213"/>
                    <a:gd name="T88" fmla="*/ 0 w 350"/>
                    <a:gd name="T89" fmla="*/ 0 h 213"/>
                    <a:gd name="T90" fmla="*/ 0 w 350"/>
                    <a:gd name="T91" fmla="*/ 0 h 213"/>
                    <a:gd name="T92" fmla="*/ 0 w 350"/>
                    <a:gd name="T93" fmla="*/ 0 h 213"/>
                    <a:gd name="T94" fmla="*/ 0 w 350"/>
                    <a:gd name="T95" fmla="*/ 0 h 213"/>
                    <a:gd name="T96" fmla="*/ 0 w 350"/>
                    <a:gd name="T97" fmla="*/ 0 h 213"/>
                    <a:gd name="T98" fmla="*/ 0 w 350"/>
                    <a:gd name="T99" fmla="*/ 0 h 21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50"/>
                    <a:gd name="T151" fmla="*/ 0 h 213"/>
                    <a:gd name="T152" fmla="*/ 350 w 350"/>
                    <a:gd name="T153" fmla="*/ 213 h 21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50" h="213">
                      <a:moveTo>
                        <a:pt x="12" y="168"/>
                      </a:moveTo>
                      <a:lnTo>
                        <a:pt x="43" y="178"/>
                      </a:lnTo>
                      <a:lnTo>
                        <a:pt x="43" y="206"/>
                      </a:lnTo>
                      <a:lnTo>
                        <a:pt x="59" y="213"/>
                      </a:lnTo>
                      <a:lnTo>
                        <a:pt x="69" y="213"/>
                      </a:lnTo>
                      <a:lnTo>
                        <a:pt x="93" y="206"/>
                      </a:lnTo>
                      <a:lnTo>
                        <a:pt x="107" y="206"/>
                      </a:lnTo>
                      <a:lnTo>
                        <a:pt x="118" y="211"/>
                      </a:lnTo>
                      <a:lnTo>
                        <a:pt x="135" y="204"/>
                      </a:lnTo>
                      <a:lnTo>
                        <a:pt x="147" y="206"/>
                      </a:lnTo>
                      <a:lnTo>
                        <a:pt x="159" y="206"/>
                      </a:lnTo>
                      <a:lnTo>
                        <a:pt x="173" y="196"/>
                      </a:lnTo>
                      <a:lnTo>
                        <a:pt x="180" y="199"/>
                      </a:lnTo>
                      <a:lnTo>
                        <a:pt x="189" y="192"/>
                      </a:lnTo>
                      <a:lnTo>
                        <a:pt x="206" y="194"/>
                      </a:lnTo>
                      <a:lnTo>
                        <a:pt x="218" y="189"/>
                      </a:lnTo>
                      <a:lnTo>
                        <a:pt x="310" y="192"/>
                      </a:lnTo>
                      <a:lnTo>
                        <a:pt x="310" y="185"/>
                      </a:lnTo>
                      <a:lnTo>
                        <a:pt x="310" y="178"/>
                      </a:lnTo>
                      <a:lnTo>
                        <a:pt x="310" y="168"/>
                      </a:lnTo>
                      <a:lnTo>
                        <a:pt x="350" y="7"/>
                      </a:lnTo>
                      <a:lnTo>
                        <a:pt x="222" y="3"/>
                      </a:lnTo>
                      <a:lnTo>
                        <a:pt x="107" y="0"/>
                      </a:lnTo>
                      <a:lnTo>
                        <a:pt x="107" y="15"/>
                      </a:lnTo>
                      <a:lnTo>
                        <a:pt x="114" y="15"/>
                      </a:lnTo>
                      <a:lnTo>
                        <a:pt x="114" y="29"/>
                      </a:lnTo>
                      <a:lnTo>
                        <a:pt x="104" y="36"/>
                      </a:lnTo>
                      <a:lnTo>
                        <a:pt x="114" y="64"/>
                      </a:lnTo>
                      <a:lnTo>
                        <a:pt x="102" y="81"/>
                      </a:lnTo>
                      <a:lnTo>
                        <a:pt x="97" y="90"/>
                      </a:lnTo>
                      <a:lnTo>
                        <a:pt x="97" y="100"/>
                      </a:lnTo>
                      <a:lnTo>
                        <a:pt x="85" y="104"/>
                      </a:lnTo>
                      <a:lnTo>
                        <a:pt x="85" y="88"/>
                      </a:lnTo>
                      <a:lnTo>
                        <a:pt x="95" y="71"/>
                      </a:lnTo>
                      <a:lnTo>
                        <a:pt x="95" y="55"/>
                      </a:lnTo>
                      <a:lnTo>
                        <a:pt x="81" y="55"/>
                      </a:lnTo>
                      <a:lnTo>
                        <a:pt x="57" y="50"/>
                      </a:lnTo>
                      <a:lnTo>
                        <a:pt x="15" y="36"/>
                      </a:lnTo>
                      <a:lnTo>
                        <a:pt x="7" y="57"/>
                      </a:lnTo>
                      <a:lnTo>
                        <a:pt x="12" y="74"/>
                      </a:lnTo>
                      <a:lnTo>
                        <a:pt x="10" y="88"/>
                      </a:lnTo>
                      <a:lnTo>
                        <a:pt x="10" y="121"/>
                      </a:lnTo>
                      <a:lnTo>
                        <a:pt x="19" y="123"/>
                      </a:lnTo>
                      <a:lnTo>
                        <a:pt x="10" y="130"/>
                      </a:lnTo>
                      <a:lnTo>
                        <a:pt x="10" y="137"/>
                      </a:lnTo>
                      <a:lnTo>
                        <a:pt x="15" y="142"/>
                      </a:lnTo>
                      <a:lnTo>
                        <a:pt x="10" y="152"/>
                      </a:lnTo>
                      <a:lnTo>
                        <a:pt x="3" y="152"/>
                      </a:lnTo>
                      <a:lnTo>
                        <a:pt x="0" y="163"/>
                      </a:lnTo>
                      <a:lnTo>
                        <a:pt x="12" y="16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1" name="USA West Virginia">
                  <a:extLst>
                    <a:ext uri="{FF2B5EF4-FFF2-40B4-BE49-F238E27FC236}">
                      <a16:creationId xmlns="" xmlns:a16="http://schemas.microsoft.com/office/drawing/2014/main" id="{B155197F-047C-472E-B409-6B9E76A670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51088" y="3672205"/>
                  <a:ext cx="136525" cy="127000"/>
                </a:xfrm>
                <a:custGeom>
                  <a:avLst/>
                  <a:gdLst>
                    <a:gd name="T0" fmla="*/ 0 w 243"/>
                    <a:gd name="T1" fmla="*/ 0 h 226"/>
                    <a:gd name="T2" fmla="*/ 0 w 243"/>
                    <a:gd name="T3" fmla="*/ 0 h 226"/>
                    <a:gd name="T4" fmla="*/ 0 w 243"/>
                    <a:gd name="T5" fmla="*/ 0 h 226"/>
                    <a:gd name="T6" fmla="*/ 0 w 243"/>
                    <a:gd name="T7" fmla="*/ 0 h 226"/>
                    <a:gd name="T8" fmla="*/ 0 w 243"/>
                    <a:gd name="T9" fmla="*/ 0 h 226"/>
                    <a:gd name="T10" fmla="*/ 0 w 243"/>
                    <a:gd name="T11" fmla="*/ 0 h 226"/>
                    <a:gd name="T12" fmla="*/ 0 w 243"/>
                    <a:gd name="T13" fmla="*/ 0 h 226"/>
                    <a:gd name="T14" fmla="*/ 0 w 243"/>
                    <a:gd name="T15" fmla="*/ 0 h 226"/>
                    <a:gd name="T16" fmla="*/ 0 w 243"/>
                    <a:gd name="T17" fmla="*/ 0 h 226"/>
                    <a:gd name="T18" fmla="*/ 0 w 243"/>
                    <a:gd name="T19" fmla="*/ 0 h 226"/>
                    <a:gd name="T20" fmla="*/ 0 w 243"/>
                    <a:gd name="T21" fmla="*/ 0 h 226"/>
                    <a:gd name="T22" fmla="*/ 0 w 243"/>
                    <a:gd name="T23" fmla="*/ 0 h 226"/>
                    <a:gd name="T24" fmla="*/ 0 w 243"/>
                    <a:gd name="T25" fmla="*/ 0 h 226"/>
                    <a:gd name="T26" fmla="*/ 0 w 243"/>
                    <a:gd name="T27" fmla="*/ 0 h 226"/>
                    <a:gd name="T28" fmla="*/ 0 w 243"/>
                    <a:gd name="T29" fmla="*/ 0 h 226"/>
                    <a:gd name="T30" fmla="*/ 0 w 243"/>
                    <a:gd name="T31" fmla="*/ 0 h 226"/>
                    <a:gd name="T32" fmla="*/ 0 w 243"/>
                    <a:gd name="T33" fmla="*/ 0 h 226"/>
                    <a:gd name="T34" fmla="*/ 0 w 243"/>
                    <a:gd name="T35" fmla="*/ 0 h 226"/>
                    <a:gd name="T36" fmla="*/ 0 w 243"/>
                    <a:gd name="T37" fmla="*/ 0 h 226"/>
                    <a:gd name="T38" fmla="*/ 0 w 243"/>
                    <a:gd name="T39" fmla="*/ 0 h 226"/>
                    <a:gd name="T40" fmla="*/ 0 w 243"/>
                    <a:gd name="T41" fmla="*/ 0 h 226"/>
                    <a:gd name="T42" fmla="*/ 0 w 243"/>
                    <a:gd name="T43" fmla="*/ 0 h 226"/>
                    <a:gd name="T44" fmla="*/ 0 w 243"/>
                    <a:gd name="T45" fmla="*/ 0 h 226"/>
                    <a:gd name="T46" fmla="*/ 0 w 243"/>
                    <a:gd name="T47" fmla="*/ 0 h 226"/>
                    <a:gd name="T48" fmla="*/ 0 w 243"/>
                    <a:gd name="T49" fmla="*/ 0 h 226"/>
                    <a:gd name="T50" fmla="*/ 0 w 243"/>
                    <a:gd name="T51" fmla="*/ 0 h 226"/>
                    <a:gd name="T52" fmla="*/ 0 w 243"/>
                    <a:gd name="T53" fmla="*/ 0 h 226"/>
                    <a:gd name="T54" fmla="*/ 0 w 243"/>
                    <a:gd name="T55" fmla="*/ 0 h 226"/>
                    <a:gd name="T56" fmla="*/ 0 w 243"/>
                    <a:gd name="T57" fmla="*/ 0 h 226"/>
                    <a:gd name="T58" fmla="*/ 0 w 243"/>
                    <a:gd name="T59" fmla="*/ 0 h 226"/>
                    <a:gd name="T60" fmla="*/ 0 w 243"/>
                    <a:gd name="T61" fmla="*/ 0 h 226"/>
                    <a:gd name="T62" fmla="*/ 0 w 243"/>
                    <a:gd name="T63" fmla="*/ 0 h 226"/>
                    <a:gd name="T64" fmla="*/ 0 w 243"/>
                    <a:gd name="T65" fmla="*/ 0 h 226"/>
                    <a:gd name="T66" fmla="*/ 0 w 243"/>
                    <a:gd name="T67" fmla="*/ 0 h 226"/>
                    <a:gd name="T68" fmla="*/ 0 w 243"/>
                    <a:gd name="T69" fmla="*/ 0 h 226"/>
                    <a:gd name="T70" fmla="*/ 0 w 243"/>
                    <a:gd name="T71" fmla="*/ 0 h 226"/>
                    <a:gd name="T72" fmla="*/ 0 w 243"/>
                    <a:gd name="T73" fmla="*/ 0 h 226"/>
                    <a:gd name="T74" fmla="*/ 0 w 243"/>
                    <a:gd name="T75" fmla="*/ 0 h 226"/>
                    <a:gd name="T76" fmla="*/ 0 w 243"/>
                    <a:gd name="T77" fmla="*/ 0 h 226"/>
                    <a:gd name="T78" fmla="*/ 0 w 243"/>
                    <a:gd name="T79" fmla="*/ 0 h 226"/>
                    <a:gd name="T80" fmla="*/ 0 w 243"/>
                    <a:gd name="T81" fmla="*/ 0 h 226"/>
                    <a:gd name="T82" fmla="*/ 0 w 243"/>
                    <a:gd name="T83" fmla="*/ 0 h 226"/>
                    <a:gd name="T84" fmla="*/ 0 w 243"/>
                    <a:gd name="T85" fmla="*/ 0 h 2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3"/>
                    <a:gd name="T130" fmla="*/ 0 h 226"/>
                    <a:gd name="T131" fmla="*/ 243 w 243"/>
                    <a:gd name="T132" fmla="*/ 226 h 2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3" h="226">
                      <a:moveTo>
                        <a:pt x="83" y="30"/>
                      </a:moveTo>
                      <a:lnTo>
                        <a:pt x="78" y="7"/>
                      </a:lnTo>
                      <a:lnTo>
                        <a:pt x="85" y="0"/>
                      </a:lnTo>
                      <a:lnTo>
                        <a:pt x="94" y="56"/>
                      </a:lnTo>
                      <a:lnTo>
                        <a:pt x="146" y="52"/>
                      </a:lnTo>
                      <a:lnTo>
                        <a:pt x="153" y="85"/>
                      </a:lnTo>
                      <a:lnTo>
                        <a:pt x="187" y="56"/>
                      </a:lnTo>
                      <a:lnTo>
                        <a:pt x="196" y="61"/>
                      </a:lnTo>
                      <a:lnTo>
                        <a:pt x="210" y="49"/>
                      </a:lnTo>
                      <a:lnTo>
                        <a:pt x="231" y="49"/>
                      </a:lnTo>
                      <a:lnTo>
                        <a:pt x="243" y="68"/>
                      </a:lnTo>
                      <a:lnTo>
                        <a:pt x="236" y="82"/>
                      </a:lnTo>
                      <a:lnTo>
                        <a:pt x="208" y="63"/>
                      </a:lnTo>
                      <a:lnTo>
                        <a:pt x="208" y="85"/>
                      </a:lnTo>
                      <a:lnTo>
                        <a:pt x="191" y="108"/>
                      </a:lnTo>
                      <a:lnTo>
                        <a:pt x="182" y="106"/>
                      </a:lnTo>
                      <a:lnTo>
                        <a:pt x="172" y="132"/>
                      </a:lnTo>
                      <a:lnTo>
                        <a:pt x="161" y="134"/>
                      </a:lnTo>
                      <a:lnTo>
                        <a:pt x="151" y="125"/>
                      </a:lnTo>
                      <a:lnTo>
                        <a:pt x="137" y="167"/>
                      </a:lnTo>
                      <a:lnTo>
                        <a:pt x="125" y="186"/>
                      </a:lnTo>
                      <a:lnTo>
                        <a:pt x="130" y="196"/>
                      </a:lnTo>
                      <a:lnTo>
                        <a:pt x="111" y="207"/>
                      </a:lnTo>
                      <a:lnTo>
                        <a:pt x="101" y="207"/>
                      </a:lnTo>
                      <a:lnTo>
                        <a:pt x="94" y="219"/>
                      </a:lnTo>
                      <a:lnTo>
                        <a:pt x="83" y="219"/>
                      </a:lnTo>
                      <a:lnTo>
                        <a:pt x="73" y="215"/>
                      </a:lnTo>
                      <a:lnTo>
                        <a:pt x="61" y="226"/>
                      </a:lnTo>
                      <a:lnTo>
                        <a:pt x="45" y="219"/>
                      </a:lnTo>
                      <a:lnTo>
                        <a:pt x="40" y="210"/>
                      </a:lnTo>
                      <a:lnTo>
                        <a:pt x="19" y="196"/>
                      </a:lnTo>
                      <a:lnTo>
                        <a:pt x="0" y="172"/>
                      </a:lnTo>
                      <a:lnTo>
                        <a:pt x="0" y="153"/>
                      </a:lnTo>
                      <a:lnTo>
                        <a:pt x="7" y="151"/>
                      </a:lnTo>
                      <a:lnTo>
                        <a:pt x="16" y="137"/>
                      </a:lnTo>
                      <a:lnTo>
                        <a:pt x="16" y="127"/>
                      </a:lnTo>
                      <a:lnTo>
                        <a:pt x="26" y="111"/>
                      </a:lnTo>
                      <a:lnTo>
                        <a:pt x="35" y="113"/>
                      </a:lnTo>
                      <a:lnTo>
                        <a:pt x="40" y="96"/>
                      </a:lnTo>
                      <a:lnTo>
                        <a:pt x="59" y="82"/>
                      </a:lnTo>
                      <a:lnTo>
                        <a:pt x="80" y="66"/>
                      </a:lnTo>
                      <a:lnTo>
                        <a:pt x="80" y="52"/>
                      </a:lnTo>
                      <a:lnTo>
                        <a:pt x="83" y="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2" name="USA Wisconsin">
                  <a:extLst>
                    <a:ext uri="{FF2B5EF4-FFF2-40B4-BE49-F238E27FC236}">
                      <a16:creationId xmlns="" xmlns:a16="http://schemas.microsoft.com/office/drawing/2014/main" id="{3702A7B5-3ED8-4994-9250-8674A545C12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3113" y="3461067"/>
                  <a:ext cx="158750" cy="163513"/>
                </a:xfrm>
                <a:custGeom>
                  <a:avLst/>
                  <a:gdLst>
                    <a:gd name="T0" fmla="*/ 0 w 284"/>
                    <a:gd name="T1" fmla="*/ 0 h 293"/>
                    <a:gd name="T2" fmla="*/ 0 w 284"/>
                    <a:gd name="T3" fmla="*/ 0 h 293"/>
                    <a:gd name="T4" fmla="*/ 0 w 284"/>
                    <a:gd name="T5" fmla="*/ 0 h 293"/>
                    <a:gd name="T6" fmla="*/ 0 w 284"/>
                    <a:gd name="T7" fmla="*/ 0 h 293"/>
                    <a:gd name="T8" fmla="*/ 0 w 284"/>
                    <a:gd name="T9" fmla="*/ 0 h 293"/>
                    <a:gd name="T10" fmla="*/ 0 w 284"/>
                    <a:gd name="T11" fmla="*/ 0 h 293"/>
                    <a:gd name="T12" fmla="*/ 0 w 284"/>
                    <a:gd name="T13" fmla="*/ 0 h 293"/>
                    <a:gd name="T14" fmla="*/ 0 w 284"/>
                    <a:gd name="T15" fmla="*/ 0 h 293"/>
                    <a:gd name="T16" fmla="*/ 0 w 284"/>
                    <a:gd name="T17" fmla="*/ 0 h 293"/>
                    <a:gd name="T18" fmla="*/ 0 w 284"/>
                    <a:gd name="T19" fmla="*/ 0 h 293"/>
                    <a:gd name="T20" fmla="*/ 0 w 284"/>
                    <a:gd name="T21" fmla="*/ 0 h 293"/>
                    <a:gd name="T22" fmla="*/ 0 w 284"/>
                    <a:gd name="T23" fmla="*/ 0 h 293"/>
                    <a:gd name="T24" fmla="*/ 0 w 284"/>
                    <a:gd name="T25" fmla="*/ 0 h 293"/>
                    <a:gd name="T26" fmla="*/ 0 w 284"/>
                    <a:gd name="T27" fmla="*/ 0 h 293"/>
                    <a:gd name="T28" fmla="*/ 0 w 284"/>
                    <a:gd name="T29" fmla="*/ 0 h 293"/>
                    <a:gd name="T30" fmla="*/ 0 w 284"/>
                    <a:gd name="T31" fmla="*/ 0 h 293"/>
                    <a:gd name="T32" fmla="*/ 0 w 284"/>
                    <a:gd name="T33" fmla="*/ 0 h 293"/>
                    <a:gd name="T34" fmla="*/ 0 w 284"/>
                    <a:gd name="T35" fmla="*/ 0 h 293"/>
                    <a:gd name="T36" fmla="*/ 0 w 284"/>
                    <a:gd name="T37" fmla="*/ 0 h 293"/>
                    <a:gd name="T38" fmla="*/ 0 w 284"/>
                    <a:gd name="T39" fmla="*/ 0 h 293"/>
                    <a:gd name="T40" fmla="*/ 0 w 284"/>
                    <a:gd name="T41" fmla="*/ 0 h 293"/>
                    <a:gd name="T42" fmla="*/ 0 w 284"/>
                    <a:gd name="T43" fmla="*/ 0 h 293"/>
                    <a:gd name="T44" fmla="*/ 0 w 284"/>
                    <a:gd name="T45" fmla="*/ 0 h 293"/>
                    <a:gd name="T46" fmla="*/ 0 w 284"/>
                    <a:gd name="T47" fmla="*/ 0 h 293"/>
                    <a:gd name="T48" fmla="*/ 0 w 284"/>
                    <a:gd name="T49" fmla="*/ 0 h 293"/>
                    <a:gd name="T50" fmla="*/ 0 w 284"/>
                    <a:gd name="T51" fmla="*/ 0 h 293"/>
                    <a:gd name="T52" fmla="*/ 0 w 284"/>
                    <a:gd name="T53" fmla="*/ 0 h 293"/>
                    <a:gd name="T54" fmla="*/ 0 w 284"/>
                    <a:gd name="T55" fmla="*/ 0 h 293"/>
                    <a:gd name="T56" fmla="*/ 0 w 284"/>
                    <a:gd name="T57" fmla="*/ 0 h 293"/>
                    <a:gd name="T58" fmla="*/ 0 w 284"/>
                    <a:gd name="T59" fmla="*/ 0 h 293"/>
                    <a:gd name="T60" fmla="*/ 0 w 284"/>
                    <a:gd name="T61" fmla="*/ 0 h 293"/>
                    <a:gd name="T62" fmla="*/ 0 w 284"/>
                    <a:gd name="T63" fmla="*/ 0 h 293"/>
                    <a:gd name="T64" fmla="*/ 0 w 284"/>
                    <a:gd name="T65" fmla="*/ 0 h 29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4"/>
                    <a:gd name="T100" fmla="*/ 0 h 293"/>
                    <a:gd name="T101" fmla="*/ 284 w 284"/>
                    <a:gd name="T102" fmla="*/ 293 h 29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4" h="293">
                      <a:moveTo>
                        <a:pt x="121" y="293"/>
                      </a:moveTo>
                      <a:lnTo>
                        <a:pt x="112" y="283"/>
                      </a:lnTo>
                      <a:lnTo>
                        <a:pt x="95" y="276"/>
                      </a:lnTo>
                      <a:lnTo>
                        <a:pt x="95" y="262"/>
                      </a:lnTo>
                      <a:lnTo>
                        <a:pt x="90" y="250"/>
                      </a:lnTo>
                      <a:lnTo>
                        <a:pt x="95" y="243"/>
                      </a:lnTo>
                      <a:lnTo>
                        <a:pt x="88" y="233"/>
                      </a:lnTo>
                      <a:lnTo>
                        <a:pt x="83" y="226"/>
                      </a:lnTo>
                      <a:lnTo>
                        <a:pt x="83" y="205"/>
                      </a:lnTo>
                      <a:lnTo>
                        <a:pt x="55" y="186"/>
                      </a:lnTo>
                      <a:lnTo>
                        <a:pt x="50" y="172"/>
                      </a:lnTo>
                      <a:lnTo>
                        <a:pt x="34" y="167"/>
                      </a:lnTo>
                      <a:lnTo>
                        <a:pt x="31" y="160"/>
                      </a:lnTo>
                      <a:lnTo>
                        <a:pt x="17" y="158"/>
                      </a:lnTo>
                      <a:lnTo>
                        <a:pt x="10" y="151"/>
                      </a:lnTo>
                      <a:lnTo>
                        <a:pt x="10" y="113"/>
                      </a:lnTo>
                      <a:lnTo>
                        <a:pt x="15" y="106"/>
                      </a:lnTo>
                      <a:lnTo>
                        <a:pt x="10" y="99"/>
                      </a:lnTo>
                      <a:lnTo>
                        <a:pt x="0" y="94"/>
                      </a:lnTo>
                      <a:lnTo>
                        <a:pt x="10" y="75"/>
                      </a:lnTo>
                      <a:lnTo>
                        <a:pt x="29" y="61"/>
                      </a:lnTo>
                      <a:lnTo>
                        <a:pt x="29" y="42"/>
                      </a:lnTo>
                      <a:lnTo>
                        <a:pt x="29" y="26"/>
                      </a:lnTo>
                      <a:lnTo>
                        <a:pt x="36" y="19"/>
                      </a:lnTo>
                      <a:lnTo>
                        <a:pt x="55" y="21"/>
                      </a:lnTo>
                      <a:lnTo>
                        <a:pt x="67" y="14"/>
                      </a:lnTo>
                      <a:lnTo>
                        <a:pt x="90" y="0"/>
                      </a:lnTo>
                      <a:lnTo>
                        <a:pt x="97" y="4"/>
                      </a:lnTo>
                      <a:lnTo>
                        <a:pt x="93" y="21"/>
                      </a:lnTo>
                      <a:lnTo>
                        <a:pt x="104" y="19"/>
                      </a:lnTo>
                      <a:lnTo>
                        <a:pt x="112" y="23"/>
                      </a:lnTo>
                      <a:lnTo>
                        <a:pt x="119" y="23"/>
                      </a:lnTo>
                      <a:lnTo>
                        <a:pt x="128" y="28"/>
                      </a:lnTo>
                      <a:lnTo>
                        <a:pt x="133" y="37"/>
                      </a:lnTo>
                      <a:lnTo>
                        <a:pt x="163" y="45"/>
                      </a:lnTo>
                      <a:lnTo>
                        <a:pt x="187" y="49"/>
                      </a:lnTo>
                      <a:lnTo>
                        <a:pt x="194" y="56"/>
                      </a:lnTo>
                      <a:lnTo>
                        <a:pt x="218" y="59"/>
                      </a:lnTo>
                      <a:lnTo>
                        <a:pt x="225" y="61"/>
                      </a:lnTo>
                      <a:lnTo>
                        <a:pt x="227" y="68"/>
                      </a:lnTo>
                      <a:lnTo>
                        <a:pt x="241" y="73"/>
                      </a:lnTo>
                      <a:lnTo>
                        <a:pt x="239" y="96"/>
                      </a:lnTo>
                      <a:lnTo>
                        <a:pt x="249" y="94"/>
                      </a:lnTo>
                      <a:lnTo>
                        <a:pt x="246" y="104"/>
                      </a:lnTo>
                      <a:lnTo>
                        <a:pt x="251" y="113"/>
                      </a:lnTo>
                      <a:lnTo>
                        <a:pt x="246" y="122"/>
                      </a:lnTo>
                      <a:lnTo>
                        <a:pt x="239" y="137"/>
                      </a:lnTo>
                      <a:lnTo>
                        <a:pt x="237" y="148"/>
                      </a:lnTo>
                      <a:lnTo>
                        <a:pt x="244" y="151"/>
                      </a:lnTo>
                      <a:lnTo>
                        <a:pt x="253" y="134"/>
                      </a:lnTo>
                      <a:lnTo>
                        <a:pt x="265" y="127"/>
                      </a:lnTo>
                      <a:lnTo>
                        <a:pt x="270" y="118"/>
                      </a:lnTo>
                      <a:lnTo>
                        <a:pt x="272" y="108"/>
                      </a:lnTo>
                      <a:lnTo>
                        <a:pt x="282" y="96"/>
                      </a:lnTo>
                      <a:lnTo>
                        <a:pt x="284" y="104"/>
                      </a:lnTo>
                      <a:lnTo>
                        <a:pt x="282" y="113"/>
                      </a:lnTo>
                      <a:lnTo>
                        <a:pt x="270" y="134"/>
                      </a:lnTo>
                      <a:lnTo>
                        <a:pt x="270" y="144"/>
                      </a:lnTo>
                      <a:lnTo>
                        <a:pt x="263" y="153"/>
                      </a:lnTo>
                      <a:lnTo>
                        <a:pt x="265" y="174"/>
                      </a:lnTo>
                      <a:lnTo>
                        <a:pt x="256" y="182"/>
                      </a:lnTo>
                      <a:lnTo>
                        <a:pt x="256" y="210"/>
                      </a:lnTo>
                      <a:lnTo>
                        <a:pt x="249" y="229"/>
                      </a:lnTo>
                      <a:lnTo>
                        <a:pt x="251" y="248"/>
                      </a:lnTo>
                      <a:lnTo>
                        <a:pt x="256" y="267"/>
                      </a:lnTo>
                      <a:lnTo>
                        <a:pt x="256" y="285"/>
                      </a:lnTo>
                      <a:lnTo>
                        <a:pt x="121" y="2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3" name="USA Wyoming">
                  <a:extLst>
                    <a:ext uri="{FF2B5EF4-FFF2-40B4-BE49-F238E27FC236}">
                      <a16:creationId xmlns="" xmlns:a16="http://schemas.microsoft.com/office/drawing/2014/main" id="{69F7275C-86C4-4427-BCB6-289EB73FBB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43050" y="3530917"/>
                  <a:ext cx="206375" cy="147638"/>
                </a:xfrm>
                <a:custGeom>
                  <a:avLst/>
                  <a:gdLst>
                    <a:gd name="T0" fmla="*/ 0 w 371"/>
                    <a:gd name="T1" fmla="*/ 0 h 262"/>
                    <a:gd name="T2" fmla="*/ 0 w 371"/>
                    <a:gd name="T3" fmla="*/ 0 h 262"/>
                    <a:gd name="T4" fmla="*/ 0 w 371"/>
                    <a:gd name="T5" fmla="*/ 0 h 262"/>
                    <a:gd name="T6" fmla="*/ 0 w 371"/>
                    <a:gd name="T7" fmla="*/ 0 h 262"/>
                    <a:gd name="T8" fmla="*/ 0 w 371"/>
                    <a:gd name="T9" fmla="*/ 0 h 262"/>
                    <a:gd name="T10" fmla="*/ 0 w 371"/>
                    <a:gd name="T11" fmla="*/ 0 h 262"/>
                    <a:gd name="T12" fmla="*/ 0 w 371"/>
                    <a:gd name="T13" fmla="*/ 0 h 262"/>
                    <a:gd name="T14" fmla="*/ 0 w 371"/>
                    <a:gd name="T15" fmla="*/ 0 h 262"/>
                    <a:gd name="T16" fmla="*/ 0 w 371"/>
                    <a:gd name="T17" fmla="*/ 0 h 262"/>
                    <a:gd name="T18" fmla="*/ 0 w 371"/>
                    <a:gd name="T19" fmla="*/ 0 h 2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71"/>
                    <a:gd name="T31" fmla="*/ 0 h 262"/>
                    <a:gd name="T32" fmla="*/ 371 w 371"/>
                    <a:gd name="T33" fmla="*/ 262 h 2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71" h="262">
                      <a:moveTo>
                        <a:pt x="97" y="255"/>
                      </a:moveTo>
                      <a:lnTo>
                        <a:pt x="347" y="262"/>
                      </a:lnTo>
                      <a:lnTo>
                        <a:pt x="359" y="137"/>
                      </a:lnTo>
                      <a:lnTo>
                        <a:pt x="371" y="12"/>
                      </a:lnTo>
                      <a:lnTo>
                        <a:pt x="196" y="3"/>
                      </a:lnTo>
                      <a:lnTo>
                        <a:pt x="40" y="0"/>
                      </a:lnTo>
                      <a:lnTo>
                        <a:pt x="35" y="33"/>
                      </a:lnTo>
                      <a:lnTo>
                        <a:pt x="9" y="189"/>
                      </a:lnTo>
                      <a:lnTo>
                        <a:pt x="0" y="248"/>
                      </a:lnTo>
                      <a:lnTo>
                        <a:pt x="97" y="25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4" name="Uruguay">
                  <a:extLst>
                    <a:ext uri="{FF2B5EF4-FFF2-40B4-BE49-F238E27FC236}">
                      <a16:creationId xmlns="" xmlns:a16="http://schemas.microsoft.com/office/drawing/2014/main" id="{09CEDDA3-792A-418B-9E08-380459BA7D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60675" y="5654992"/>
                  <a:ext cx="123825" cy="165100"/>
                </a:xfrm>
                <a:custGeom>
                  <a:avLst/>
                  <a:gdLst>
                    <a:gd name="T0" fmla="*/ 2147483647 w 188"/>
                    <a:gd name="T1" fmla="*/ 2147483647 h 247"/>
                    <a:gd name="T2" fmla="*/ 0 w 188"/>
                    <a:gd name="T3" fmla="*/ 2147483647 h 247"/>
                    <a:gd name="T4" fmla="*/ 2147483647 w 188"/>
                    <a:gd name="T5" fmla="*/ 2147483647 h 247"/>
                    <a:gd name="T6" fmla="*/ 2147483647 w 188"/>
                    <a:gd name="T7" fmla="*/ 2147483647 h 247"/>
                    <a:gd name="T8" fmla="*/ 2147483647 w 188"/>
                    <a:gd name="T9" fmla="*/ 2147483647 h 247"/>
                    <a:gd name="T10" fmla="*/ 2147483647 w 188"/>
                    <a:gd name="T11" fmla="*/ 2147483647 h 247"/>
                    <a:gd name="T12" fmla="*/ 2147483647 w 188"/>
                    <a:gd name="T13" fmla="*/ 0 h 247"/>
                    <a:gd name="T14" fmla="*/ 2147483647 w 188"/>
                    <a:gd name="T15" fmla="*/ 2147483647 h 247"/>
                    <a:gd name="T16" fmla="*/ 2147483647 w 188"/>
                    <a:gd name="T17" fmla="*/ 2147483647 h 247"/>
                    <a:gd name="T18" fmla="*/ 2147483647 w 188"/>
                    <a:gd name="T19" fmla="*/ 2147483647 h 247"/>
                    <a:gd name="T20" fmla="*/ 2147483647 w 188"/>
                    <a:gd name="T21" fmla="*/ 2147483647 h 247"/>
                    <a:gd name="T22" fmla="*/ 2147483647 w 188"/>
                    <a:gd name="T23" fmla="*/ 2147483647 h 247"/>
                    <a:gd name="T24" fmla="*/ 2147483647 w 188"/>
                    <a:gd name="T25" fmla="*/ 2147483647 h 247"/>
                    <a:gd name="T26" fmla="*/ 2147483647 w 188"/>
                    <a:gd name="T27" fmla="*/ 2147483647 h 247"/>
                    <a:gd name="T28" fmla="*/ 2147483647 w 188"/>
                    <a:gd name="T29" fmla="*/ 2147483647 h 247"/>
                    <a:gd name="T30" fmla="*/ 2147483647 w 188"/>
                    <a:gd name="T31" fmla="*/ 2147483647 h 247"/>
                    <a:gd name="T32" fmla="*/ 2147483647 w 188"/>
                    <a:gd name="T33" fmla="*/ 2147483647 h 247"/>
                    <a:gd name="T34" fmla="*/ 2147483647 w 188"/>
                    <a:gd name="T35" fmla="*/ 2147483647 h 247"/>
                    <a:gd name="T36" fmla="*/ 2147483647 w 188"/>
                    <a:gd name="T37" fmla="*/ 2147483647 h 247"/>
                    <a:gd name="T38" fmla="*/ 2147483647 w 188"/>
                    <a:gd name="T39" fmla="*/ 2147483647 h 247"/>
                    <a:gd name="T40" fmla="*/ 2147483647 w 188"/>
                    <a:gd name="T41" fmla="*/ 2147483647 h 247"/>
                    <a:gd name="T42" fmla="*/ 2147483647 w 188"/>
                    <a:gd name="T43" fmla="*/ 2147483647 h 247"/>
                    <a:gd name="T44" fmla="*/ 2147483647 w 188"/>
                    <a:gd name="T45" fmla="*/ 2147483647 h 247"/>
                    <a:gd name="T46" fmla="*/ 2147483647 w 188"/>
                    <a:gd name="T47" fmla="*/ 2147483647 h 247"/>
                    <a:gd name="T48" fmla="*/ 2147483647 w 188"/>
                    <a:gd name="T49" fmla="*/ 2147483647 h 247"/>
                    <a:gd name="T50" fmla="*/ 2147483647 w 188"/>
                    <a:gd name="T51" fmla="*/ 2147483647 h 247"/>
                    <a:gd name="T52" fmla="*/ 2147483647 w 188"/>
                    <a:gd name="T53" fmla="*/ 2147483647 h 247"/>
                    <a:gd name="T54" fmla="*/ 2147483647 w 188"/>
                    <a:gd name="T55" fmla="*/ 2147483647 h 247"/>
                    <a:gd name="T56" fmla="*/ 2147483647 w 188"/>
                    <a:gd name="T57" fmla="*/ 2147483647 h 24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8"/>
                    <a:gd name="T88" fmla="*/ 0 h 247"/>
                    <a:gd name="T89" fmla="*/ 188 w 188"/>
                    <a:gd name="T90" fmla="*/ 247 h 24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8" h="247">
                      <a:moveTo>
                        <a:pt x="8" y="181"/>
                      </a:moveTo>
                      <a:lnTo>
                        <a:pt x="0" y="162"/>
                      </a:lnTo>
                      <a:lnTo>
                        <a:pt x="2" y="130"/>
                      </a:lnTo>
                      <a:lnTo>
                        <a:pt x="6" y="94"/>
                      </a:lnTo>
                      <a:lnTo>
                        <a:pt x="12" y="68"/>
                      </a:lnTo>
                      <a:lnTo>
                        <a:pt x="30" y="24"/>
                      </a:lnTo>
                      <a:lnTo>
                        <a:pt x="52" y="0"/>
                      </a:lnTo>
                      <a:lnTo>
                        <a:pt x="70" y="40"/>
                      </a:lnTo>
                      <a:lnTo>
                        <a:pt x="84" y="60"/>
                      </a:lnTo>
                      <a:lnTo>
                        <a:pt x="98" y="52"/>
                      </a:lnTo>
                      <a:lnTo>
                        <a:pt x="120" y="70"/>
                      </a:lnTo>
                      <a:lnTo>
                        <a:pt x="144" y="82"/>
                      </a:lnTo>
                      <a:lnTo>
                        <a:pt x="160" y="100"/>
                      </a:lnTo>
                      <a:lnTo>
                        <a:pt x="174" y="124"/>
                      </a:lnTo>
                      <a:lnTo>
                        <a:pt x="188" y="128"/>
                      </a:lnTo>
                      <a:lnTo>
                        <a:pt x="180" y="148"/>
                      </a:lnTo>
                      <a:lnTo>
                        <a:pt x="178" y="168"/>
                      </a:lnTo>
                      <a:lnTo>
                        <a:pt x="178" y="181"/>
                      </a:lnTo>
                      <a:lnTo>
                        <a:pt x="188" y="191"/>
                      </a:lnTo>
                      <a:lnTo>
                        <a:pt x="178" y="211"/>
                      </a:lnTo>
                      <a:lnTo>
                        <a:pt x="170" y="223"/>
                      </a:lnTo>
                      <a:lnTo>
                        <a:pt x="142" y="239"/>
                      </a:lnTo>
                      <a:lnTo>
                        <a:pt x="126" y="247"/>
                      </a:lnTo>
                      <a:lnTo>
                        <a:pt x="86" y="247"/>
                      </a:lnTo>
                      <a:lnTo>
                        <a:pt x="68" y="243"/>
                      </a:lnTo>
                      <a:lnTo>
                        <a:pt x="42" y="227"/>
                      </a:lnTo>
                      <a:lnTo>
                        <a:pt x="26" y="225"/>
                      </a:lnTo>
                      <a:lnTo>
                        <a:pt x="8" y="209"/>
                      </a:lnTo>
                      <a:lnTo>
                        <a:pt x="8" y="1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5" name="Uzbekistan">
                  <a:extLst>
                    <a:ext uri="{FF2B5EF4-FFF2-40B4-BE49-F238E27FC236}">
                      <a16:creationId xmlns="" xmlns:a16="http://schemas.microsoft.com/office/drawing/2014/main" id="{E80B2803-24BB-4FD2-8ECE-82F205D74A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08662" y="3489642"/>
                  <a:ext cx="419100" cy="298450"/>
                </a:xfrm>
                <a:custGeom>
                  <a:avLst/>
                  <a:gdLst>
                    <a:gd name="T0" fmla="*/ 2147483647 w 634"/>
                    <a:gd name="T1" fmla="*/ 2147483647 h 454"/>
                    <a:gd name="T2" fmla="*/ 2147483647 w 634"/>
                    <a:gd name="T3" fmla="*/ 2147483647 h 454"/>
                    <a:gd name="T4" fmla="*/ 2147483647 w 634"/>
                    <a:gd name="T5" fmla="*/ 2147483647 h 454"/>
                    <a:gd name="T6" fmla="*/ 2147483647 w 634"/>
                    <a:gd name="T7" fmla="*/ 2147483647 h 454"/>
                    <a:gd name="T8" fmla="*/ 2147483647 w 634"/>
                    <a:gd name="T9" fmla="*/ 2147483647 h 454"/>
                    <a:gd name="T10" fmla="*/ 2147483647 w 634"/>
                    <a:gd name="T11" fmla="*/ 2147483647 h 454"/>
                    <a:gd name="T12" fmla="*/ 2147483647 w 634"/>
                    <a:gd name="T13" fmla="*/ 2147483647 h 454"/>
                    <a:gd name="T14" fmla="*/ 2147483647 w 634"/>
                    <a:gd name="T15" fmla="*/ 2147483647 h 454"/>
                    <a:gd name="T16" fmla="*/ 2147483647 w 634"/>
                    <a:gd name="T17" fmla="*/ 2147483647 h 454"/>
                    <a:gd name="T18" fmla="*/ 2147483647 w 634"/>
                    <a:gd name="T19" fmla="*/ 2147483647 h 454"/>
                    <a:gd name="T20" fmla="*/ 0 w 634"/>
                    <a:gd name="T21" fmla="*/ 2147483647 h 454"/>
                    <a:gd name="T22" fmla="*/ 2147483647 w 634"/>
                    <a:gd name="T23" fmla="*/ 2147483647 h 454"/>
                    <a:gd name="T24" fmla="*/ 2147483647 w 634"/>
                    <a:gd name="T25" fmla="*/ 2147483647 h 454"/>
                    <a:gd name="T26" fmla="*/ 2147483647 w 634"/>
                    <a:gd name="T27" fmla="*/ 2147483647 h 454"/>
                    <a:gd name="T28" fmla="*/ 2147483647 w 634"/>
                    <a:gd name="T29" fmla="*/ 2147483647 h 454"/>
                    <a:gd name="T30" fmla="*/ 2147483647 w 634"/>
                    <a:gd name="T31" fmla="*/ 2147483647 h 454"/>
                    <a:gd name="T32" fmla="*/ 2147483647 w 634"/>
                    <a:gd name="T33" fmla="*/ 2147483647 h 454"/>
                    <a:gd name="T34" fmla="*/ 2147483647 w 634"/>
                    <a:gd name="T35" fmla="*/ 2147483647 h 454"/>
                    <a:gd name="T36" fmla="*/ 2147483647 w 634"/>
                    <a:gd name="T37" fmla="*/ 2147483647 h 454"/>
                    <a:gd name="T38" fmla="*/ 2147483647 w 634"/>
                    <a:gd name="T39" fmla="*/ 2147483647 h 454"/>
                    <a:gd name="T40" fmla="*/ 2147483647 w 634"/>
                    <a:gd name="T41" fmla="*/ 2147483647 h 454"/>
                    <a:gd name="T42" fmla="*/ 2147483647 w 634"/>
                    <a:gd name="T43" fmla="*/ 2147483647 h 454"/>
                    <a:gd name="T44" fmla="*/ 2147483647 w 634"/>
                    <a:gd name="T45" fmla="*/ 2147483647 h 454"/>
                    <a:gd name="T46" fmla="*/ 2147483647 w 634"/>
                    <a:gd name="T47" fmla="*/ 2147483647 h 454"/>
                    <a:gd name="T48" fmla="*/ 2147483647 w 634"/>
                    <a:gd name="T49" fmla="*/ 2147483647 h 454"/>
                    <a:gd name="T50" fmla="*/ 2147483647 w 634"/>
                    <a:gd name="T51" fmla="*/ 2147483647 h 454"/>
                    <a:gd name="T52" fmla="*/ 2147483647 w 634"/>
                    <a:gd name="T53" fmla="*/ 2147483647 h 454"/>
                    <a:gd name="T54" fmla="*/ 2147483647 w 634"/>
                    <a:gd name="T55" fmla="*/ 2147483647 h 454"/>
                    <a:gd name="T56" fmla="*/ 2147483647 w 634"/>
                    <a:gd name="T57" fmla="*/ 2147483647 h 454"/>
                    <a:gd name="T58" fmla="*/ 2147483647 w 634"/>
                    <a:gd name="T59" fmla="*/ 2147483647 h 454"/>
                    <a:gd name="T60" fmla="*/ 2147483647 w 634"/>
                    <a:gd name="T61" fmla="*/ 2147483647 h 454"/>
                    <a:gd name="T62" fmla="*/ 2147483647 w 634"/>
                    <a:gd name="T63" fmla="*/ 2147483647 h 454"/>
                    <a:gd name="T64" fmla="*/ 2147483647 w 634"/>
                    <a:gd name="T65" fmla="*/ 2147483647 h 454"/>
                    <a:gd name="T66" fmla="*/ 2147483647 w 634"/>
                    <a:gd name="T67" fmla="*/ 2147483647 h 454"/>
                    <a:gd name="T68" fmla="*/ 2147483647 w 634"/>
                    <a:gd name="T69" fmla="*/ 2147483647 h 4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4"/>
                    <a:gd name="T106" fmla="*/ 0 h 454"/>
                    <a:gd name="T107" fmla="*/ 634 w 634"/>
                    <a:gd name="T108" fmla="*/ 454 h 4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4" h="454">
                      <a:moveTo>
                        <a:pt x="568" y="204"/>
                      </a:moveTo>
                      <a:lnTo>
                        <a:pt x="564" y="188"/>
                      </a:lnTo>
                      <a:lnTo>
                        <a:pt x="512" y="202"/>
                      </a:lnTo>
                      <a:lnTo>
                        <a:pt x="470" y="226"/>
                      </a:lnTo>
                      <a:lnTo>
                        <a:pt x="470" y="240"/>
                      </a:lnTo>
                      <a:lnTo>
                        <a:pt x="460" y="246"/>
                      </a:lnTo>
                      <a:lnTo>
                        <a:pt x="442" y="232"/>
                      </a:lnTo>
                      <a:lnTo>
                        <a:pt x="392" y="230"/>
                      </a:lnTo>
                      <a:lnTo>
                        <a:pt x="388" y="206"/>
                      </a:lnTo>
                      <a:lnTo>
                        <a:pt x="368" y="200"/>
                      </a:lnTo>
                      <a:lnTo>
                        <a:pt x="368" y="182"/>
                      </a:lnTo>
                      <a:lnTo>
                        <a:pt x="378" y="176"/>
                      </a:lnTo>
                      <a:lnTo>
                        <a:pt x="374" y="148"/>
                      </a:lnTo>
                      <a:lnTo>
                        <a:pt x="356" y="148"/>
                      </a:lnTo>
                      <a:lnTo>
                        <a:pt x="324" y="84"/>
                      </a:lnTo>
                      <a:lnTo>
                        <a:pt x="312" y="96"/>
                      </a:lnTo>
                      <a:lnTo>
                        <a:pt x="242" y="96"/>
                      </a:lnTo>
                      <a:lnTo>
                        <a:pt x="222" y="108"/>
                      </a:lnTo>
                      <a:lnTo>
                        <a:pt x="210" y="92"/>
                      </a:lnTo>
                      <a:lnTo>
                        <a:pt x="198" y="58"/>
                      </a:lnTo>
                      <a:lnTo>
                        <a:pt x="94" y="0"/>
                      </a:lnTo>
                      <a:lnTo>
                        <a:pt x="0" y="24"/>
                      </a:lnTo>
                      <a:lnTo>
                        <a:pt x="0" y="232"/>
                      </a:lnTo>
                      <a:lnTo>
                        <a:pt x="36" y="234"/>
                      </a:lnTo>
                      <a:lnTo>
                        <a:pt x="48" y="226"/>
                      </a:lnTo>
                      <a:lnTo>
                        <a:pt x="36" y="214"/>
                      </a:lnTo>
                      <a:lnTo>
                        <a:pt x="40" y="192"/>
                      </a:lnTo>
                      <a:lnTo>
                        <a:pt x="74" y="176"/>
                      </a:lnTo>
                      <a:lnTo>
                        <a:pt x="94" y="180"/>
                      </a:lnTo>
                      <a:lnTo>
                        <a:pt x="84" y="168"/>
                      </a:lnTo>
                      <a:lnTo>
                        <a:pt x="92" y="160"/>
                      </a:lnTo>
                      <a:lnTo>
                        <a:pt x="148" y="202"/>
                      </a:lnTo>
                      <a:lnTo>
                        <a:pt x="152" y="212"/>
                      </a:lnTo>
                      <a:lnTo>
                        <a:pt x="148" y="230"/>
                      </a:lnTo>
                      <a:lnTo>
                        <a:pt x="172" y="242"/>
                      </a:lnTo>
                      <a:lnTo>
                        <a:pt x="206" y="242"/>
                      </a:lnTo>
                      <a:lnTo>
                        <a:pt x="232" y="268"/>
                      </a:lnTo>
                      <a:lnTo>
                        <a:pt x="234" y="284"/>
                      </a:lnTo>
                      <a:lnTo>
                        <a:pt x="322" y="374"/>
                      </a:lnTo>
                      <a:lnTo>
                        <a:pt x="338" y="374"/>
                      </a:lnTo>
                      <a:lnTo>
                        <a:pt x="362" y="388"/>
                      </a:lnTo>
                      <a:lnTo>
                        <a:pt x="356" y="404"/>
                      </a:lnTo>
                      <a:lnTo>
                        <a:pt x="358" y="432"/>
                      </a:lnTo>
                      <a:lnTo>
                        <a:pt x="426" y="454"/>
                      </a:lnTo>
                      <a:lnTo>
                        <a:pt x="438" y="400"/>
                      </a:lnTo>
                      <a:lnTo>
                        <a:pt x="454" y="382"/>
                      </a:lnTo>
                      <a:lnTo>
                        <a:pt x="446" y="346"/>
                      </a:lnTo>
                      <a:lnTo>
                        <a:pt x="434" y="334"/>
                      </a:lnTo>
                      <a:lnTo>
                        <a:pt x="440" y="318"/>
                      </a:lnTo>
                      <a:lnTo>
                        <a:pt x="466" y="314"/>
                      </a:lnTo>
                      <a:lnTo>
                        <a:pt x="494" y="280"/>
                      </a:lnTo>
                      <a:lnTo>
                        <a:pt x="496" y="258"/>
                      </a:lnTo>
                      <a:lnTo>
                        <a:pt x="516" y="264"/>
                      </a:lnTo>
                      <a:lnTo>
                        <a:pt x="536" y="254"/>
                      </a:lnTo>
                      <a:lnTo>
                        <a:pt x="546" y="264"/>
                      </a:lnTo>
                      <a:lnTo>
                        <a:pt x="528" y="284"/>
                      </a:lnTo>
                      <a:lnTo>
                        <a:pt x="544" y="294"/>
                      </a:lnTo>
                      <a:lnTo>
                        <a:pt x="558" y="304"/>
                      </a:lnTo>
                      <a:lnTo>
                        <a:pt x="586" y="286"/>
                      </a:lnTo>
                      <a:lnTo>
                        <a:pt x="602" y="296"/>
                      </a:lnTo>
                      <a:lnTo>
                        <a:pt x="612" y="280"/>
                      </a:lnTo>
                      <a:lnTo>
                        <a:pt x="626" y="282"/>
                      </a:lnTo>
                      <a:lnTo>
                        <a:pt x="634" y="276"/>
                      </a:lnTo>
                      <a:lnTo>
                        <a:pt x="634" y="254"/>
                      </a:lnTo>
                      <a:lnTo>
                        <a:pt x="610" y="252"/>
                      </a:lnTo>
                      <a:lnTo>
                        <a:pt x="588" y="236"/>
                      </a:lnTo>
                      <a:lnTo>
                        <a:pt x="580" y="218"/>
                      </a:lnTo>
                      <a:lnTo>
                        <a:pt x="558" y="242"/>
                      </a:lnTo>
                      <a:lnTo>
                        <a:pt x="532" y="224"/>
                      </a:lnTo>
                      <a:lnTo>
                        <a:pt x="530" y="212"/>
                      </a:lnTo>
                      <a:lnTo>
                        <a:pt x="568" y="2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6" name="Venezuela">
                  <a:extLst>
                    <a:ext uri="{FF2B5EF4-FFF2-40B4-BE49-F238E27FC236}">
                      <a16:creationId xmlns="" xmlns:a16="http://schemas.microsoft.com/office/drawing/2014/main" id="{A54D55E2-865B-4AC0-8FEF-93E1E63C44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86025" y="4546917"/>
                  <a:ext cx="331787" cy="293688"/>
                </a:xfrm>
                <a:custGeom>
                  <a:avLst/>
                  <a:gdLst>
                    <a:gd name="T0" fmla="*/ 2147483647 w 504"/>
                    <a:gd name="T1" fmla="*/ 2147483647 h 445"/>
                    <a:gd name="T2" fmla="*/ 2147483647 w 504"/>
                    <a:gd name="T3" fmla="*/ 2147483647 h 445"/>
                    <a:gd name="T4" fmla="*/ 2147483647 w 504"/>
                    <a:gd name="T5" fmla="*/ 2147483647 h 445"/>
                    <a:gd name="T6" fmla="*/ 2147483647 w 504"/>
                    <a:gd name="T7" fmla="*/ 2147483647 h 445"/>
                    <a:gd name="T8" fmla="*/ 2147483647 w 504"/>
                    <a:gd name="T9" fmla="*/ 2147483647 h 445"/>
                    <a:gd name="T10" fmla="*/ 2147483647 w 504"/>
                    <a:gd name="T11" fmla="*/ 2147483647 h 445"/>
                    <a:gd name="T12" fmla="*/ 2147483647 w 504"/>
                    <a:gd name="T13" fmla="*/ 2147483647 h 445"/>
                    <a:gd name="T14" fmla="*/ 2147483647 w 504"/>
                    <a:gd name="T15" fmla="*/ 2147483647 h 445"/>
                    <a:gd name="T16" fmla="*/ 2147483647 w 504"/>
                    <a:gd name="T17" fmla="*/ 2147483647 h 445"/>
                    <a:gd name="T18" fmla="*/ 2147483647 w 504"/>
                    <a:gd name="T19" fmla="*/ 2147483647 h 445"/>
                    <a:gd name="T20" fmla="*/ 2147483647 w 504"/>
                    <a:gd name="T21" fmla="*/ 2147483647 h 445"/>
                    <a:gd name="T22" fmla="*/ 2147483647 w 504"/>
                    <a:gd name="T23" fmla="*/ 2147483647 h 445"/>
                    <a:gd name="T24" fmla="*/ 2147483647 w 504"/>
                    <a:gd name="T25" fmla="*/ 2147483647 h 445"/>
                    <a:gd name="T26" fmla="*/ 2147483647 w 504"/>
                    <a:gd name="T27" fmla="*/ 2147483647 h 445"/>
                    <a:gd name="T28" fmla="*/ 2147483647 w 504"/>
                    <a:gd name="T29" fmla="*/ 2147483647 h 445"/>
                    <a:gd name="T30" fmla="*/ 2147483647 w 504"/>
                    <a:gd name="T31" fmla="*/ 2147483647 h 445"/>
                    <a:gd name="T32" fmla="*/ 2147483647 w 504"/>
                    <a:gd name="T33" fmla="*/ 2147483647 h 445"/>
                    <a:gd name="T34" fmla="*/ 2147483647 w 504"/>
                    <a:gd name="T35" fmla="*/ 2147483647 h 445"/>
                    <a:gd name="T36" fmla="*/ 2147483647 w 504"/>
                    <a:gd name="T37" fmla="*/ 2147483647 h 445"/>
                    <a:gd name="T38" fmla="*/ 2147483647 w 504"/>
                    <a:gd name="T39" fmla="*/ 2147483647 h 445"/>
                    <a:gd name="T40" fmla="*/ 2147483647 w 504"/>
                    <a:gd name="T41" fmla="*/ 2147483647 h 445"/>
                    <a:gd name="T42" fmla="*/ 2147483647 w 504"/>
                    <a:gd name="T43" fmla="*/ 2147483647 h 445"/>
                    <a:gd name="T44" fmla="*/ 2147483647 w 504"/>
                    <a:gd name="T45" fmla="*/ 2147483647 h 445"/>
                    <a:gd name="T46" fmla="*/ 2147483647 w 504"/>
                    <a:gd name="T47" fmla="*/ 2147483647 h 445"/>
                    <a:gd name="T48" fmla="*/ 2147483647 w 504"/>
                    <a:gd name="T49" fmla="*/ 2147483647 h 445"/>
                    <a:gd name="T50" fmla="*/ 2147483647 w 504"/>
                    <a:gd name="T51" fmla="*/ 2147483647 h 445"/>
                    <a:gd name="T52" fmla="*/ 2147483647 w 504"/>
                    <a:gd name="T53" fmla="*/ 2147483647 h 445"/>
                    <a:gd name="T54" fmla="*/ 2147483647 w 504"/>
                    <a:gd name="T55" fmla="*/ 2147483647 h 445"/>
                    <a:gd name="T56" fmla="*/ 2147483647 w 504"/>
                    <a:gd name="T57" fmla="*/ 2147483647 h 445"/>
                    <a:gd name="T58" fmla="*/ 2147483647 w 504"/>
                    <a:gd name="T59" fmla="*/ 2147483647 h 445"/>
                    <a:gd name="T60" fmla="*/ 2147483647 w 504"/>
                    <a:gd name="T61" fmla="*/ 2147483647 h 445"/>
                    <a:gd name="T62" fmla="*/ 2147483647 w 504"/>
                    <a:gd name="T63" fmla="*/ 2147483647 h 445"/>
                    <a:gd name="T64" fmla="*/ 2147483647 w 504"/>
                    <a:gd name="T65" fmla="*/ 2147483647 h 445"/>
                    <a:gd name="T66" fmla="*/ 2147483647 w 504"/>
                    <a:gd name="T67" fmla="*/ 2147483647 h 445"/>
                    <a:gd name="T68" fmla="*/ 2147483647 w 504"/>
                    <a:gd name="T69" fmla="*/ 2147483647 h 445"/>
                    <a:gd name="T70" fmla="*/ 2147483647 w 504"/>
                    <a:gd name="T71" fmla="*/ 2147483647 h 445"/>
                    <a:gd name="T72" fmla="*/ 2147483647 w 504"/>
                    <a:gd name="T73" fmla="*/ 2147483647 h 445"/>
                    <a:gd name="T74" fmla="*/ 2147483647 w 504"/>
                    <a:gd name="T75" fmla="*/ 2147483647 h 445"/>
                    <a:gd name="T76" fmla="*/ 2147483647 w 504"/>
                    <a:gd name="T77" fmla="*/ 2147483647 h 445"/>
                    <a:gd name="T78" fmla="*/ 2147483647 w 504"/>
                    <a:gd name="T79" fmla="*/ 2147483647 h 445"/>
                    <a:gd name="T80" fmla="*/ 2147483647 w 504"/>
                    <a:gd name="T81" fmla="*/ 2147483647 h 445"/>
                    <a:gd name="T82" fmla="*/ 2147483647 w 504"/>
                    <a:gd name="T83" fmla="*/ 2147483647 h 44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4"/>
                    <a:gd name="T127" fmla="*/ 0 h 445"/>
                    <a:gd name="T128" fmla="*/ 504 w 504"/>
                    <a:gd name="T129" fmla="*/ 445 h 44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4" h="445">
                      <a:moveTo>
                        <a:pt x="226" y="425"/>
                      </a:moveTo>
                      <a:lnTo>
                        <a:pt x="222" y="409"/>
                      </a:lnTo>
                      <a:lnTo>
                        <a:pt x="230" y="405"/>
                      </a:lnTo>
                      <a:lnTo>
                        <a:pt x="226" y="385"/>
                      </a:lnTo>
                      <a:lnTo>
                        <a:pt x="212" y="365"/>
                      </a:lnTo>
                      <a:lnTo>
                        <a:pt x="194" y="365"/>
                      </a:lnTo>
                      <a:lnTo>
                        <a:pt x="198" y="353"/>
                      </a:lnTo>
                      <a:lnTo>
                        <a:pt x="216" y="345"/>
                      </a:lnTo>
                      <a:lnTo>
                        <a:pt x="206" y="317"/>
                      </a:lnTo>
                      <a:lnTo>
                        <a:pt x="204" y="275"/>
                      </a:lnTo>
                      <a:lnTo>
                        <a:pt x="218" y="245"/>
                      </a:lnTo>
                      <a:lnTo>
                        <a:pt x="206" y="235"/>
                      </a:lnTo>
                      <a:lnTo>
                        <a:pt x="144" y="239"/>
                      </a:lnTo>
                      <a:lnTo>
                        <a:pt x="106" y="205"/>
                      </a:lnTo>
                      <a:lnTo>
                        <a:pt x="56" y="205"/>
                      </a:lnTo>
                      <a:lnTo>
                        <a:pt x="28" y="193"/>
                      </a:lnTo>
                      <a:lnTo>
                        <a:pt x="16" y="163"/>
                      </a:lnTo>
                      <a:lnTo>
                        <a:pt x="12" y="124"/>
                      </a:lnTo>
                      <a:lnTo>
                        <a:pt x="0" y="108"/>
                      </a:lnTo>
                      <a:lnTo>
                        <a:pt x="2" y="76"/>
                      </a:lnTo>
                      <a:lnTo>
                        <a:pt x="32" y="44"/>
                      </a:lnTo>
                      <a:lnTo>
                        <a:pt x="38" y="24"/>
                      </a:lnTo>
                      <a:lnTo>
                        <a:pt x="64" y="0"/>
                      </a:lnTo>
                      <a:lnTo>
                        <a:pt x="82" y="8"/>
                      </a:lnTo>
                      <a:lnTo>
                        <a:pt x="74" y="24"/>
                      </a:lnTo>
                      <a:lnTo>
                        <a:pt x="54" y="26"/>
                      </a:lnTo>
                      <a:lnTo>
                        <a:pt x="62" y="52"/>
                      </a:lnTo>
                      <a:lnTo>
                        <a:pt x="58" y="84"/>
                      </a:lnTo>
                      <a:lnTo>
                        <a:pt x="48" y="106"/>
                      </a:lnTo>
                      <a:lnTo>
                        <a:pt x="58" y="116"/>
                      </a:lnTo>
                      <a:lnTo>
                        <a:pt x="62" y="126"/>
                      </a:lnTo>
                      <a:lnTo>
                        <a:pt x="82" y="122"/>
                      </a:lnTo>
                      <a:lnTo>
                        <a:pt x="86" y="104"/>
                      </a:lnTo>
                      <a:lnTo>
                        <a:pt x="70" y="74"/>
                      </a:lnTo>
                      <a:lnTo>
                        <a:pt x="70" y="54"/>
                      </a:lnTo>
                      <a:lnTo>
                        <a:pt x="84" y="54"/>
                      </a:lnTo>
                      <a:lnTo>
                        <a:pt x="98" y="46"/>
                      </a:lnTo>
                      <a:lnTo>
                        <a:pt x="118" y="38"/>
                      </a:lnTo>
                      <a:lnTo>
                        <a:pt x="108" y="26"/>
                      </a:lnTo>
                      <a:lnTo>
                        <a:pt x="122" y="12"/>
                      </a:lnTo>
                      <a:lnTo>
                        <a:pt x="138" y="36"/>
                      </a:lnTo>
                      <a:lnTo>
                        <a:pt x="162" y="38"/>
                      </a:lnTo>
                      <a:lnTo>
                        <a:pt x="186" y="54"/>
                      </a:lnTo>
                      <a:lnTo>
                        <a:pt x="184" y="70"/>
                      </a:lnTo>
                      <a:lnTo>
                        <a:pt x="200" y="76"/>
                      </a:lnTo>
                      <a:lnTo>
                        <a:pt x="244" y="68"/>
                      </a:lnTo>
                      <a:lnTo>
                        <a:pt x="268" y="68"/>
                      </a:lnTo>
                      <a:lnTo>
                        <a:pt x="282" y="86"/>
                      </a:lnTo>
                      <a:lnTo>
                        <a:pt x="324" y="86"/>
                      </a:lnTo>
                      <a:lnTo>
                        <a:pt x="336" y="68"/>
                      </a:lnTo>
                      <a:lnTo>
                        <a:pt x="390" y="62"/>
                      </a:lnTo>
                      <a:lnTo>
                        <a:pt x="426" y="64"/>
                      </a:lnTo>
                      <a:lnTo>
                        <a:pt x="426" y="70"/>
                      </a:lnTo>
                      <a:lnTo>
                        <a:pt x="396" y="72"/>
                      </a:lnTo>
                      <a:lnTo>
                        <a:pt x="410" y="92"/>
                      </a:lnTo>
                      <a:lnTo>
                        <a:pt x="450" y="106"/>
                      </a:lnTo>
                      <a:lnTo>
                        <a:pt x="472" y="114"/>
                      </a:lnTo>
                      <a:lnTo>
                        <a:pt x="476" y="145"/>
                      </a:lnTo>
                      <a:lnTo>
                        <a:pt x="496" y="140"/>
                      </a:lnTo>
                      <a:lnTo>
                        <a:pt x="504" y="149"/>
                      </a:lnTo>
                      <a:lnTo>
                        <a:pt x="484" y="173"/>
                      </a:lnTo>
                      <a:lnTo>
                        <a:pt x="482" y="201"/>
                      </a:lnTo>
                      <a:lnTo>
                        <a:pt x="456" y="209"/>
                      </a:lnTo>
                      <a:lnTo>
                        <a:pt x="454" y="235"/>
                      </a:lnTo>
                      <a:lnTo>
                        <a:pt x="448" y="251"/>
                      </a:lnTo>
                      <a:lnTo>
                        <a:pt x="476" y="275"/>
                      </a:lnTo>
                      <a:lnTo>
                        <a:pt x="458" y="303"/>
                      </a:lnTo>
                      <a:lnTo>
                        <a:pt x="442" y="303"/>
                      </a:lnTo>
                      <a:lnTo>
                        <a:pt x="418" y="317"/>
                      </a:lnTo>
                      <a:lnTo>
                        <a:pt x="406" y="309"/>
                      </a:lnTo>
                      <a:lnTo>
                        <a:pt x="390" y="329"/>
                      </a:lnTo>
                      <a:lnTo>
                        <a:pt x="364" y="323"/>
                      </a:lnTo>
                      <a:lnTo>
                        <a:pt x="348" y="323"/>
                      </a:lnTo>
                      <a:lnTo>
                        <a:pt x="312" y="307"/>
                      </a:lnTo>
                      <a:lnTo>
                        <a:pt x="312" y="325"/>
                      </a:lnTo>
                      <a:lnTo>
                        <a:pt x="336" y="333"/>
                      </a:lnTo>
                      <a:lnTo>
                        <a:pt x="332" y="365"/>
                      </a:lnTo>
                      <a:lnTo>
                        <a:pt x="346" y="381"/>
                      </a:lnTo>
                      <a:lnTo>
                        <a:pt x="372" y="375"/>
                      </a:lnTo>
                      <a:lnTo>
                        <a:pt x="374" y="387"/>
                      </a:lnTo>
                      <a:lnTo>
                        <a:pt x="336" y="419"/>
                      </a:lnTo>
                      <a:lnTo>
                        <a:pt x="326" y="409"/>
                      </a:lnTo>
                      <a:lnTo>
                        <a:pt x="266" y="445"/>
                      </a:lnTo>
                      <a:lnTo>
                        <a:pt x="234" y="419"/>
                      </a:lnTo>
                      <a:lnTo>
                        <a:pt x="226" y="4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7" name="Vietnam">
                  <a:extLst>
                    <a:ext uri="{FF2B5EF4-FFF2-40B4-BE49-F238E27FC236}">
                      <a16:creationId xmlns="" xmlns:a16="http://schemas.microsoft.com/office/drawing/2014/main" id="{4A99B105-FDC0-4028-BAB4-972CE485D3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62775" y="4197667"/>
                  <a:ext cx="187325" cy="384175"/>
                </a:xfrm>
                <a:custGeom>
                  <a:avLst/>
                  <a:gdLst>
                    <a:gd name="T0" fmla="*/ 2147483647 w 284"/>
                    <a:gd name="T1" fmla="*/ 2147483647 h 582"/>
                    <a:gd name="T2" fmla="*/ 2147483647 w 284"/>
                    <a:gd name="T3" fmla="*/ 2147483647 h 582"/>
                    <a:gd name="T4" fmla="*/ 2147483647 w 284"/>
                    <a:gd name="T5" fmla="*/ 2147483647 h 582"/>
                    <a:gd name="T6" fmla="*/ 2147483647 w 284"/>
                    <a:gd name="T7" fmla="*/ 2147483647 h 582"/>
                    <a:gd name="T8" fmla="*/ 2147483647 w 284"/>
                    <a:gd name="T9" fmla="*/ 2147483647 h 582"/>
                    <a:gd name="T10" fmla="*/ 2147483647 w 284"/>
                    <a:gd name="T11" fmla="*/ 2147483647 h 582"/>
                    <a:gd name="T12" fmla="*/ 2147483647 w 284"/>
                    <a:gd name="T13" fmla="*/ 2147483647 h 582"/>
                    <a:gd name="T14" fmla="*/ 2147483647 w 284"/>
                    <a:gd name="T15" fmla="*/ 2147483647 h 582"/>
                    <a:gd name="T16" fmla="*/ 2147483647 w 284"/>
                    <a:gd name="T17" fmla="*/ 2147483647 h 582"/>
                    <a:gd name="T18" fmla="*/ 2147483647 w 284"/>
                    <a:gd name="T19" fmla="*/ 2147483647 h 582"/>
                    <a:gd name="T20" fmla="*/ 2147483647 w 284"/>
                    <a:gd name="T21" fmla="*/ 2147483647 h 582"/>
                    <a:gd name="T22" fmla="*/ 2147483647 w 284"/>
                    <a:gd name="T23" fmla="*/ 0 h 582"/>
                    <a:gd name="T24" fmla="*/ 2147483647 w 284"/>
                    <a:gd name="T25" fmla="*/ 2147483647 h 582"/>
                    <a:gd name="T26" fmla="*/ 2147483647 w 284"/>
                    <a:gd name="T27" fmla="*/ 2147483647 h 582"/>
                    <a:gd name="T28" fmla="*/ 2147483647 w 284"/>
                    <a:gd name="T29" fmla="*/ 2147483647 h 582"/>
                    <a:gd name="T30" fmla="*/ 2147483647 w 284"/>
                    <a:gd name="T31" fmla="*/ 2147483647 h 582"/>
                    <a:gd name="T32" fmla="*/ 2147483647 w 284"/>
                    <a:gd name="T33" fmla="*/ 2147483647 h 582"/>
                    <a:gd name="T34" fmla="*/ 2147483647 w 284"/>
                    <a:gd name="T35" fmla="*/ 2147483647 h 582"/>
                    <a:gd name="T36" fmla="*/ 2147483647 w 284"/>
                    <a:gd name="T37" fmla="*/ 2147483647 h 582"/>
                    <a:gd name="T38" fmla="*/ 2147483647 w 284"/>
                    <a:gd name="T39" fmla="*/ 2147483647 h 582"/>
                    <a:gd name="T40" fmla="*/ 2147483647 w 284"/>
                    <a:gd name="T41" fmla="*/ 2147483647 h 582"/>
                    <a:gd name="T42" fmla="*/ 2147483647 w 284"/>
                    <a:gd name="T43" fmla="*/ 2147483647 h 582"/>
                    <a:gd name="T44" fmla="*/ 2147483647 w 284"/>
                    <a:gd name="T45" fmla="*/ 2147483647 h 582"/>
                    <a:gd name="T46" fmla="*/ 2147483647 w 284"/>
                    <a:gd name="T47" fmla="*/ 2147483647 h 582"/>
                    <a:gd name="T48" fmla="*/ 2147483647 w 284"/>
                    <a:gd name="T49" fmla="*/ 2147483647 h 582"/>
                    <a:gd name="T50" fmla="*/ 2147483647 w 284"/>
                    <a:gd name="T51" fmla="*/ 2147483647 h 582"/>
                    <a:gd name="T52" fmla="*/ 2147483647 w 284"/>
                    <a:gd name="T53" fmla="*/ 2147483647 h 582"/>
                    <a:gd name="T54" fmla="*/ 2147483647 w 284"/>
                    <a:gd name="T55" fmla="*/ 2147483647 h 582"/>
                    <a:gd name="T56" fmla="*/ 2147483647 w 284"/>
                    <a:gd name="T57" fmla="*/ 2147483647 h 582"/>
                    <a:gd name="T58" fmla="*/ 2147483647 w 284"/>
                    <a:gd name="T59" fmla="*/ 2147483647 h 582"/>
                    <a:gd name="T60" fmla="*/ 2147483647 w 284"/>
                    <a:gd name="T61" fmla="*/ 2147483647 h 582"/>
                    <a:gd name="T62" fmla="*/ 2147483647 w 284"/>
                    <a:gd name="T63" fmla="*/ 2147483647 h 582"/>
                    <a:gd name="T64" fmla="*/ 2147483647 w 284"/>
                    <a:gd name="T65" fmla="*/ 2147483647 h 582"/>
                    <a:gd name="T66" fmla="*/ 2147483647 w 284"/>
                    <a:gd name="T67" fmla="*/ 2147483647 h 582"/>
                    <a:gd name="T68" fmla="*/ 2147483647 w 284"/>
                    <a:gd name="T69" fmla="*/ 2147483647 h 582"/>
                    <a:gd name="T70" fmla="*/ 2147483647 w 284"/>
                    <a:gd name="T71" fmla="*/ 2147483647 h 5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4"/>
                    <a:gd name="T109" fmla="*/ 0 h 582"/>
                    <a:gd name="T110" fmla="*/ 284 w 284"/>
                    <a:gd name="T111" fmla="*/ 582 h 5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4" h="582">
                      <a:moveTo>
                        <a:pt x="208" y="378"/>
                      </a:moveTo>
                      <a:lnTo>
                        <a:pt x="206" y="348"/>
                      </a:lnTo>
                      <a:lnTo>
                        <a:pt x="214" y="340"/>
                      </a:lnTo>
                      <a:lnTo>
                        <a:pt x="218" y="330"/>
                      </a:lnTo>
                      <a:lnTo>
                        <a:pt x="194" y="308"/>
                      </a:lnTo>
                      <a:lnTo>
                        <a:pt x="202" y="294"/>
                      </a:lnTo>
                      <a:lnTo>
                        <a:pt x="180" y="272"/>
                      </a:lnTo>
                      <a:lnTo>
                        <a:pt x="170" y="276"/>
                      </a:lnTo>
                      <a:lnTo>
                        <a:pt x="150" y="250"/>
                      </a:lnTo>
                      <a:lnTo>
                        <a:pt x="148" y="236"/>
                      </a:lnTo>
                      <a:lnTo>
                        <a:pt x="120" y="202"/>
                      </a:lnTo>
                      <a:lnTo>
                        <a:pt x="120" y="190"/>
                      </a:lnTo>
                      <a:lnTo>
                        <a:pt x="78" y="152"/>
                      </a:lnTo>
                      <a:lnTo>
                        <a:pt x="78" y="132"/>
                      </a:lnTo>
                      <a:lnTo>
                        <a:pt x="94" y="134"/>
                      </a:lnTo>
                      <a:lnTo>
                        <a:pt x="106" y="126"/>
                      </a:lnTo>
                      <a:lnTo>
                        <a:pt x="72" y="88"/>
                      </a:lnTo>
                      <a:lnTo>
                        <a:pt x="52" y="98"/>
                      </a:lnTo>
                      <a:lnTo>
                        <a:pt x="30" y="86"/>
                      </a:lnTo>
                      <a:lnTo>
                        <a:pt x="28" y="66"/>
                      </a:lnTo>
                      <a:lnTo>
                        <a:pt x="0" y="34"/>
                      </a:lnTo>
                      <a:lnTo>
                        <a:pt x="14" y="26"/>
                      </a:lnTo>
                      <a:lnTo>
                        <a:pt x="72" y="28"/>
                      </a:lnTo>
                      <a:lnTo>
                        <a:pt x="122" y="0"/>
                      </a:lnTo>
                      <a:lnTo>
                        <a:pt x="154" y="18"/>
                      </a:lnTo>
                      <a:lnTo>
                        <a:pt x="170" y="18"/>
                      </a:lnTo>
                      <a:lnTo>
                        <a:pt x="182" y="28"/>
                      </a:lnTo>
                      <a:lnTo>
                        <a:pt x="166" y="48"/>
                      </a:lnTo>
                      <a:lnTo>
                        <a:pt x="180" y="58"/>
                      </a:lnTo>
                      <a:lnTo>
                        <a:pt x="212" y="56"/>
                      </a:lnTo>
                      <a:lnTo>
                        <a:pt x="198" y="68"/>
                      </a:lnTo>
                      <a:lnTo>
                        <a:pt x="196" y="86"/>
                      </a:lnTo>
                      <a:lnTo>
                        <a:pt x="180" y="90"/>
                      </a:lnTo>
                      <a:lnTo>
                        <a:pt x="164" y="116"/>
                      </a:lnTo>
                      <a:lnTo>
                        <a:pt x="146" y="130"/>
                      </a:lnTo>
                      <a:lnTo>
                        <a:pt x="138" y="170"/>
                      </a:lnTo>
                      <a:lnTo>
                        <a:pt x="150" y="192"/>
                      </a:lnTo>
                      <a:lnTo>
                        <a:pt x="164" y="202"/>
                      </a:lnTo>
                      <a:lnTo>
                        <a:pt x="160" y="220"/>
                      </a:lnTo>
                      <a:lnTo>
                        <a:pt x="170" y="224"/>
                      </a:lnTo>
                      <a:lnTo>
                        <a:pt x="170" y="234"/>
                      </a:lnTo>
                      <a:lnTo>
                        <a:pt x="222" y="280"/>
                      </a:lnTo>
                      <a:lnTo>
                        <a:pt x="234" y="282"/>
                      </a:lnTo>
                      <a:lnTo>
                        <a:pt x="238" y="300"/>
                      </a:lnTo>
                      <a:lnTo>
                        <a:pt x="264" y="326"/>
                      </a:lnTo>
                      <a:lnTo>
                        <a:pt x="274" y="408"/>
                      </a:lnTo>
                      <a:lnTo>
                        <a:pt x="284" y="416"/>
                      </a:lnTo>
                      <a:lnTo>
                        <a:pt x="274" y="440"/>
                      </a:lnTo>
                      <a:lnTo>
                        <a:pt x="276" y="464"/>
                      </a:lnTo>
                      <a:lnTo>
                        <a:pt x="272" y="480"/>
                      </a:lnTo>
                      <a:lnTo>
                        <a:pt x="254" y="486"/>
                      </a:lnTo>
                      <a:lnTo>
                        <a:pt x="236" y="486"/>
                      </a:lnTo>
                      <a:lnTo>
                        <a:pt x="210" y="504"/>
                      </a:lnTo>
                      <a:lnTo>
                        <a:pt x="182" y="512"/>
                      </a:lnTo>
                      <a:lnTo>
                        <a:pt x="170" y="538"/>
                      </a:lnTo>
                      <a:lnTo>
                        <a:pt x="146" y="556"/>
                      </a:lnTo>
                      <a:lnTo>
                        <a:pt x="132" y="560"/>
                      </a:lnTo>
                      <a:lnTo>
                        <a:pt x="110" y="582"/>
                      </a:lnTo>
                      <a:lnTo>
                        <a:pt x="96" y="580"/>
                      </a:lnTo>
                      <a:lnTo>
                        <a:pt x="106" y="568"/>
                      </a:lnTo>
                      <a:lnTo>
                        <a:pt x="102" y="556"/>
                      </a:lnTo>
                      <a:lnTo>
                        <a:pt x="120" y="528"/>
                      </a:lnTo>
                      <a:lnTo>
                        <a:pt x="100" y="516"/>
                      </a:lnTo>
                      <a:lnTo>
                        <a:pt x="126" y="484"/>
                      </a:lnTo>
                      <a:lnTo>
                        <a:pt x="146" y="482"/>
                      </a:lnTo>
                      <a:lnTo>
                        <a:pt x="148" y="468"/>
                      </a:lnTo>
                      <a:lnTo>
                        <a:pt x="158" y="454"/>
                      </a:lnTo>
                      <a:lnTo>
                        <a:pt x="172" y="454"/>
                      </a:lnTo>
                      <a:lnTo>
                        <a:pt x="180" y="444"/>
                      </a:lnTo>
                      <a:lnTo>
                        <a:pt x="198" y="440"/>
                      </a:lnTo>
                      <a:lnTo>
                        <a:pt x="208" y="430"/>
                      </a:lnTo>
                      <a:lnTo>
                        <a:pt x="208" y="3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8" name="Western Sahara">
                  <a:extLst>
                    <a:ext uri="{FF2B5EF4-FFF2-40B4-BE49-F238E27FC236}">
                      <a16:creationId xmlns="" xmlns:a16="http://schemas.microsoft.com/office/drawing/2014/main" id="{BA30D547-6276-475B-BD38-E6EF6BA959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78275" y="4069080"/>
                  <a:ext cx="207962" cy="180975"/>
                </a:xfrm>
                <a:custGeom>
                  <a:avLst/>
                  <a:gdLst>
                    <a:gd name="T0" fmla="*/ 2147483647 w 319"/>
                    <a:gd name="T1" fmla="*/ 2147483647 h 276"/>
                    <a:gd name="T2" fmla="*/ 2147483647 w 319"/>
                    <a:gd name="T3" fmla="*/ 2147483647 h 276"/>
                    <a:gd name="T4" fmla="*/ 2147483647 w 319"/>
                    <a:gd name="T5" fmla="*/ 0 h 276"/>
                    <a:gd name="T6" fmla="*/ 2147483647 w 319"/>
                    <a:gd name="T7" fmla="*/ 2147483647 h 276"/>
                    <a:gd name="T8" fmla="*/ 2147483647 w 319"/>
                    <a:gd name="T9" fmla="*/ 2147483647 h 276"/>
                    <a:gd name="T10" fmla="*/ 2147483647 w 319"/>
                    <a:gd name="T11" fmla="*/ 2147483647 h 276"/>
                    <a:gd name="T12" fmla="*/ 2147483647 w 319"/>
                    <a:gd name="T13" fmla="*/ 2147483647 h 276"/>
                    <a:gd name="T14" fmla="*/ 2147483647 w 319"/>
                    <a:gd name="T15" fmla="*/ 2147483647 h 276"/>
                    <a:gd name="T16" fmla="*/ 2147483647 w 319"/>
                    <a:gd name="T17" fmla="*/ 2147483647 h 276"/>
                    <a:gd name="T18" fmla="*/ 2147483647 w 319"/>
                    <a:gd name="T19" fmla="*/ 2147483647 h 276"/>
                    <a:gd name="T20" fmla="*/ 0 w 319"/>
                    <a:gd name="T21" fmla="*/ 2147483647 h 276"/>
                    <a:gd name="T22" fmla="*/ 2147483647 w 319"/>
                    <a:gd name="T23" fmla="*/ 2147483647 h 276"/>
                    <a:gd name="T24" fmla="*/ 2147483647 w 319"/>
                    <a:gd name="T25" fmla="*/ 2147483647 h 276"/>
                    <a:gd name="T26" fmla="*/ 2147483647 w 319"/>
                    <a:gd name="T27" fmla="*/ 2147483647 h 276"/>
                    <a:gd name="T28" fmla="*/ 2147483647 w 319"/>
                    <a:gd name="T29" fmla="*/ 2147483647 h 276"/>
                    <a:gd name="T30" fmla="*/ 2147483647 w 319"/>
                    <a:gd name="T31" fmla="*/ 2147483647 h 276"/>
                    <a:gd name="T32" fmla="*/ 2147483647 w 319"/>
                    <a:gd name="T33" fmla="*/ 2147483647 h 276"/>
                    <a:gd name="T34" fmla="*/ 2147483647 w 319"/>
                    <a:gd name="T35" fmla="*/ 2147483647 h 276"/>
                    <a:gd name="T36" fmla="*/ 2147483647 w 319"/>
                    <a:gd name="T37" fmla="*/ 2147483647 h 2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9"/>
                    <a:gd name="T58" fmla="*/ 0 h 276"/>
                    <a:gd name="T59" fmla="*/ 319 w 319"/>
                    <a:gd name="T60" fmla="*/ 276 h 27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9" h="276">
                      <a:moveTo>
                        <a:pt x="126" y="46"/>
                      </a:moveTo>
                      <a:lnTo>
                        <a:pt x="150" y="2"/>
                      </a:lnTo>
                      <a:lnTo>
                        <a:pt x="319" y="0"/>
                      </a:lnTo>
                      <a:lnTo>
                        <a:pt x="319" y="26"/>
                      </a:lnTo>
                      <a:lnTo>
                        <a:pt x="319" y="76"/>
                      </a:lnTo>
                      <a:lnTo>
                        <a:pt x="185" y="78"/>
                      </a:lnTo>
                      <a:lnTo>
                        <a:pt x="185" y="194"/>
                      </a:lnTo>
                      <a:lnTo>
                        <a:pt x="156" y="190"/>
                      </a:lnTo>
                      <a:lnTo>
                        <a:pt x="144" y="208"/>
                      </a:lnTo>
                      <a:lnTo>
                        <a:pt x="142" y="276"/>
                      </a:lnTo>
                      <a:lnTo>
                        <a:pt x="0" y="274"/>
                      </a:lnTo>
                      <a:lnTo>
                        <a:pt x="4" y="244"/>
                      </a:lnTo>
                      <a:lnTo>
                        <a:pt x="30" y="214"/>
                      </a:lnTo>
                      <a:lnTo>
                        <a:pt x="38" y="164"/>
                      </a:lnTo>
                      <a:lnTo>
                        <a:pt x="70" y="136"/>
                      </a:lnTo>
                      <a:lnTo>
                        <a:pt x="92" y="100"/>
                      </a:lnTo>
                      <a:lnTo>
                        <a:pt x="98" y="70"/>
                      </a:lnTo>
                      <a:lnTo>
                        <a:pt x="108" y="66"/>
                      </a:lnTo>
                      <a:lnTo>
                        <a:pt x="126" y="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19" name="Yemen">
                  <a:extLst>
                    <a:ext uri="{FF2B5EF4-FFF2-40B4-BE49-F238E27FC236}">
                      <a16:creationId xmlns="" xmlns:a16="http://schemas.microsoft.com/office/drawing/2014/main" id="{9C63E5A4-AA7F-405D-8A36-3C8CA948FB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80050" y="4318317"/>
                  <a:ext cx="266700" cy="168275"/>
                </a:xfrm>
                <a:custGeom>
                  <a:avLst/>
                  <a:gdLst>
                    <a:gd name="T0" fmla="*/ 2147483647 w 406"/>
                    <a:gd name="T1" fmla="*/ 2147483647 h 256"/>
                    <a:gd name="T2" fmla="*/ 2147483647 w 406"/>
                    <a:gd name="T3" fmla="*/ 0 h 256"/>
                    <a:gd name="T4" fmla="*/ 2147483647 w 406"/>
                    <a:gd name="T5" fmla="*/ 2147483647 h 256"/>
                    <a:gd name="T6" fmla="*/ 2147483647 w 406"/>
                    <a:gd name="T7" fmla="*/ 2147483647 h 256"/>
                    <a:gd name="T8" fmla="*/ 2147483647 w 406"/>
                    <a:gd name="T9" fmla="*/ 2147483647 h 256"/>
                    <a:gd name="T10" fmla="*/ 2147483647 w 406"/>
                    <a:gd name="T11" fmla="*/ 2147483647 h 256"/>
                    <a:gd name="T12" fmla="*/ 2147483647 w 406"/>
                    <a:gd name="T13" fmla="*/ 2147483647 h 256"/>
                    <a:gd name="T14" fmla="*/ 2147483647 w 406"/>
                    <a:gd name="T15" fmla="*/ 2147483647 h 256"/>
                    <a:gd name="T16" fmla="*/ 2147483647 w 406"/>
                    <a:gd name="T17" fmla="*/ 2147483647 h 256"/>
                    <a:gd name="T18" fmla="*/ 2147483647 w 406"/>
                    <a:gd name="T19" fmla="*/ 2147483647 h 256"/>
                    <a:gd name="T20" fmla="*/ 2147483647 w 406"/>
                    <a:gd name="T21" fmla="*/ 2147483647 h 256"/>
                    <a:gd name="T22" fmla="*/ 2147483647 w 406"/>
                    <a:gd name="T23" fmla="*/ 2147483647 h 256"/>
                    <a:gd name="T24" fmla="*/ 2147483647 w 406"/>
                    <a:gd name="T25" fmla="*/ 2147483647 h 256"/>
                    <a:gd name="T26" fmla="*/ 0 w 406"/>
                    <a:gd name="T27" fmla="*/ 2147483647 h 256"/>
                    <a:gd name="T28" fmla="*/ 2147483647 w 406"/>
                    <a:gd name="T29" fmla="*/ 2147483647 h 256"/>
                    <a:gd name="T30" fmla="*/ 2147483647 w 406"/>
                    <a:gd name="T31" fmla="*/ 2147483647 h 256"/>
                    <a:gd name="T32" fmla="*/ 2147483647 w 406"/>
                    <a:gd name="T33" fmla="*/ 2147483647 h 256"/>
                    <a:gd name="T34" fmla="*/ 2147483647 w 406"/>
                    <a:gd name="T35" fmla="*/ 2147483647 h 256"/>
                    <a:gd name="T36" fmla="*/ 2147483647 w 406"/>
                    <a:gd name="T37" fmla="*/ 2147483647 h 256"/>
                    <a:gd name="T38" fmla="*/ 2147483647 w 406"/>
                    <a:gd name="T39" fmla="*/ 2147483647 h 256"/>
                    <a:gd name="T40" fmla="*/ 2147483647 w 406"/>
                    <a:gd name="T41" fmla="*/ 2147483647 h 256"/>
                    <a:gd name="T42" fmla="*/ 2147483647 w 406"/>
                    <a:gd name="T43" fmla="*/ 2147483647 h 256"/>
                    <a:gd name="T44" fmla="*/ 2147483647 w 406"/>
                    <a:gd name="T45" fmla="*/ 2147483647 h 256"/>
                    <a:gd name="T46" fmla="*/ 2147483647 w 406"/>
                    <a:gd name="T47" fmla="*/ 2147483647 h 256"/>
                    <a:gd name="T48" fmla="*/ 2147483647 w 406"/>
                    <a:gd name="T49" fmla="*/ 2147483647 h 256"/>
                    <a:gd name="T50" fmla="*/ 2147483647 w 406"/>
                    <a:gd name="T51" fmla="*/ 2147483647 h 256"/>
                    <a:gd name="T52" fmla="*/ 2147483647 w 406"/>
                    <a:gd name="T53" fmla="*/ 2147483647 h 256"/>
                    <a:gd name="T54" fmla="*/ 2147483647 w 406"/>
                    <a:gd name="T55" fmla="*/ 2147483647 h 256"/>
                    <a:gd name="T56" fmla="*/ 2147483647 w 406"/>
                    <a:gd name="T57" fmla="*/ 2147483647 h 256"/>
                    <a:gd name="T58" fmla="*/ 2147483647 w 406"/>
                    <a:gd name="T59" fmla="*/ 2147483647 h 256"/>
                    <a:gd name="T60" fmla="*/ 2147483647 w 406"/>
                    <a:gd name="T61" fmla="*/ 2147483647 h 256"/>
                    <a:gd name="T62" fmla="*/ 2147483647 w 406"/>
                    <a:gd name="T63" fmla="*/ 2147483647 h 256"/>
                    <a:gd name="T64" fmla="*/ 2147483647 w 406"/>
                    <a:gd name="T65" fmla="*/ 2147483647 h 256"/>
                    <a:gd name="T66" fmla="*/ 2147483647 w 406"/>
                    <a:gd name="T67" fmla="*/ 2147483647 h 2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06"/>
                    <a:gd name="T103" fmla="*/ 0 h 256"/>
                    <a:gd name="T104" fmla="*/ 406 w 406"/>
                    <a:gd name="T105" fmla="*/ 256 h 2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06" h="256">
                      <a:moveTo>
                        <a:pt x="406" y="88"/>
                      </a:moveTo>
                      <a:lnTo>
                        <a:pt x="372" y="0"/>
                      </a:lnTo>
                      <a:lnTo>
                        <a:pt x="246" y="44"/>
                      </a:lnTo>
                      <a:lnTo>
                        <a:pt x="122" y="120"/>
                      </a:lnTo>
                      <a:lnTo>
                        <a:pt x="108" y="96"/>
                      </a:lnTo>
                      <a:lnTo>
                        <a:pt x="64" y="72"/>
                      </a:lnTo>
                      <a:lnTo>
                        <a:pt x="48" y="74"/>
                      </a:lnTo>
                      <a:lnTo>
                        <a:pt x="26" y="62"/>
                      </a:lnTo>
                      <a:lnTo>
                        <a:pt x="16" y="66"/>
                      </a:lnTo>
                      <a:lnTo>
                        <a:pt x="12" y="90"/>
                      </a:lnTo>
                      <a:lnTo>
                        <a:pt x="2" y="100"/>
                      </a:lnTo>
                      <a:lnTo>
                        <a:pt x="8" y="116"/>
                      </a:lnTo>
                      <a:lnTo>
                        <a:pt x="8" y="136"/>
                      </a:lnTo>
                      <a:lnTo>
                        <a:pt x="0" y="142"/>
                      </a:lnTo>
                      <a:lnTo>
                        <a:pt x="12" y="174"/>
                      </a:lnTo>
                      <a:lnTo>
                        <a:pt x="12" y="190"/>
                      </a:lnTo>
                      <a:lnTo>
                        <a:pt x="26" y="200"/>
                      </a:lnTo>
                      <a:lnTo>
                        <a:pt x="28" y="220"/>
                      </a:lnTo>
                      <a:lnTo>
                        <a:pt x="36" y="238"/>
                      </a:lnTo>
                      <a:lnTo>
                        <a:pt x="40" y="256"/>
                      </a:lnTo>
                      <a:lnTo>
                        <a:pt x="82" y="256"/>
                      </a:lnTo>
                      <a:lnTo>
                        <a:pt x="132" y="220"/>
                      </a:lnTo>
                      <a:lnTo>
                        <a:pt x="174" y="214"/>
                      </a:lnTo>
                      <a:lnTo>
                        <a:pt x="206" y="196"/>
                      </a:lnTo>
                      <a:lnTo>
                        <a:pt x="232" y="192"/>
                      </a:lnTo>
                      <a:lnTo>
                        <a:pt x="250" y="176"/>
                      </a:lnTo>
                      <a:lnTo>
                        <a:pt x="284" y="168"/>
                      </a:lnTo>
                      <a:lnTo>
                        <a:pt x="302" y="154"/>
                      </a:lnTo>
                      <a:lnTo>
                        <a:pt x="350" y="146"/>
                      </a:lnTo>
                      <a:lnTo>
                        <a:pt x="356" y="136"/>
                      </a:lnTo>
                      <a:lnTo>
                        <a:pt x="370" y="132"/>
                      </a:lnTo>
                      <a:lnTo>
                        <a:pt x="368" y="118"/>
                      </a:lnTo>
                      <a:lnTo>
                        <a:pt x="382" y="100"/>
                      </a:lnTo>
                      <a:lnTo>
                        <a:pt x="406" y="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20" name="Zambia">
                  <a:extLst>
                    <a:ext uri="{FF2B5EF4-FFF2-40B4-BE49-F238E27FC236}">
                      <a16:creationId xmlns="" xmlns:a16="http://schemas.microsoft.com/office/drawing/2014/main" id="{B37CF091-AAF7-4441-B8E9-7525B47EBC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5700" y="5029517"/>
                  <a:ext cx="284162" cy="257175"/>
                </a:xfrm>
                <a:custGeom>
                  <a:avLst/>
                  <a:gdLst>
                    <a:gd name="T0" fmla="*/ 2147483647 w 432"/>
                    <a:gd name="T1" fmla="*/ 2147483647 h 389"/>
                    <a:gd name="T2" fmla="*/ 2147483647 w 432"/>
                    <a:gd name="T3" fmla="*/ 2147483647 h 389"/>
                    <a:gd name="T4" fmla="*/ 2147483647 w 432"/>
                    <a:gd name="T5" fmla="*/ 2147483647 h 389"/>
                    <a:gd name="T6" fmla="*/ 0 w 432"/>
                    <a:gd name="T7" fmla="*/ 2147483647 h 389"/>
                    <a:gd name="T8" fmla="*/ 0 w 432"/>
                    <a:gd name="T9" fmla="*/ 2147483647 h 389"/>
                    <a:gd name="T10" fmla="*/ 2147483647 w 432"/>
                    <a:gd name="T11" fmla="*/ 2147483647 h 389"/>
                    <a:gd name="T12" fmla="*/ 2147483647 w 432"/>
                    <a:gd name="T13" fmla="*/ 2147483647 h 389"/>
                    <a:gd name="T14" fmla="*/ 2147483647 w 432"/>
                    <a:gd name="T15" fmla="*/ 2147483647 h 389"/>
                    <a:gd name="T16" fmla="*/ 2147483647 w 432"/>
                    <a:gd name="T17" fmla="*/ 2147483647 h 389"/>
                    <a:gd name="T18" fmla="*/ 2147483647 w 432"/>
                    <a:gd name="T19" fmla="*/ 2147483647 h 389"/>
                    <a:gd name="T20" fmla="*/ 2147483647 w 432"/>
                    <a:gd name="T21" fmla="*/ 2147483647 h 389"/>
                    <a:gd name="T22" fmla="*/ 2147483647 w 432"/>
                    <a:gd name="T23" fmla="*/ 2147483647 h 389"/>
                    <a:gd name="T24" fmla="*/ 2147483647 w 432"/>
                    <a:gd name="T25" fmla="*/ 2147483647 h 389"/>
                    <a:gd name="T26" fmla="*/ 2147483647 w 432"/>
                    <a:gd name="T27" fmla="*/ 2147483647 h 389"/>
                    <a:gd name="T28" fmla="*/ 2147483647 w 432"/>
                    <a:gd name="T29" fmla="*/ 2147483647 h 389"/>
                    <a:gd name="T30" fmla="*/ 2147483647 w 432"/>
                    <a:gd name="T31" fmla="*/ 2147483647 h 389"/>
                    <a:gd name="T32" fmla="*/ 2147483647 w 432"/>
                    <a:gd name="T33" fmla="*/ 2147483647 h 389"/>
                    <a:gd name="T34" fmla="*/ 2147483647 w 432"/>
                    <a:gd name="T35" fmla="*/ 2147483647 h 389"/>
                    <a:gd name="T36" fmla="*/ 2147483647 w 432"/>
                    <a:gd name="T37" fmla="*/ 2147483647 h 389"/>
                    <a:gd name="T38" fmla="*/ 2147483647 w 432"/>
                    <a:gd name="T39" fmla="*/ 2147483647 h 389"/>
                    <a:gd name="T40" fmla="*/ 2147483647 w 432"/>
                    <a:gd name="T41" fmla="*/ 2147483647 h 389"/>
                    <a:gd name="T42" fmla="*/ 2147483647 w 432"/>
                    <a:gd name="T43" fmla="*/ 2147483647 h 389"/>
                    <a:gd name="T44" fmla="*/ 2147483647 w 432"/>
                    <a:gd name="T45" fmla="*/ 2147483647 h 389"/>
                    <a:gd name="T46" fmla="*/ 2147483647 w 432"/>
                    <a:gd name="T47" fmla="*/ 2147483647 h 389"/>
                    <a:gd name="T48" fmla="*/ 2147483647 w 432"/>
                    <a:gd name="T49" fmla="*/ 2147483647 h 389"/>
                    <a:gd name="T50" fmla="*/ 2147483647 w 432"/>
                    <a:gd name="T51" fmla="*/ 2147483647 h 389"/>
                    <a:gd name="T52" fmla="*/ 2147483647 w 432"/>
                    <a:gd name="T53" fmla="*/ 2147483647 h 389"/>
                    <a:gd name="T54" fmla="*/ 2147483647 w 432"/>
                    <a:gd name="T55" fmla="*/ 2147483647 h 389"/>
                    <a:gd name="T56" fmla="*/ 2147483647 w 432"/>
                    <a:gd name="T57" fmla="*/ 2147483647 h 389"/>
                    <a:gd name="T58" fmla="*/ 2147483647 w 432"/>
                    <a:gd name="T59" fmla="*/ 0 h 389"/>
                    <a:gd name="T60" fmla="*/ 2147483647 w 432"/>
                    <a:gd name="T61" fmla="*/ 2147483647 h 389"/>
                    <a:gd name="T62" fmla="*/ 2147483647 w 432"/>
                    <a:gd name="T63" fmla="*/ 2147483647 h 389"/>
                    <a:gd name="T64" fmla="*/ 2147483647 w 432"/>
                    <a:gd name="T65" fmla="*/ 2147483647 h 389"/>
                    <a:gd name="T66" fmla="*/ 2147483647 w 432"/>
                    <a:gd name="T67" fmla="*/ 2147483647 h 389"/>
                    <a:gd name="T68" fmla="*/ 2147483647 w 432"/>
                    <a:gd name="T69" fmla="*/ 2147483647 h 389"/>
                    <a:gd name="T70" fmla="*/ 2147483647 w 432"/>
                    <a:gd name="T71" fmla="*/ 2147483647 h 389"/>
                    <a:gd name="T72" fmla="*/ 2147483647 w 432"/>
                    <a:gd name="T73" fmla="*/ 2147483647 h 389"/>
                    <a:gd name="T74" fmla="*/ 2147483647 w 432"/>
                    <a:gd name="T75" fmla="*/ 2147483647 h 389"/>
                    <a:gd name="T76" fmla="*/ 2147483647 w 432"/>
                    <a:gd name="T77" fmla="*/ 2147483647 h 389"/>
                    <a:gd name="T78" fmla="*/ 2147483647 w 432"/>
                    <a:gd name="T79" fmla="*/ 2147483647 h 389"/>
                    <a:gd name="T80" fmla="*/ 2147483647 w 432"/>
                    <a:gd name="T81" fmla="*/ 2147483647 h 389"/>
                    <a:gd name="T82" fmla="*/ 2147483647 w 432"/>
                    <a:gd name="T83" fmla="*/ 2147483647 h 389"/>
                    <a:gd name="T84" fmla="*/ 2147483647 w 432"/>
                    <a:gd name="T85" fmla="*/ 2147483647 h 389"/>
                    <a:gd name="T86" fmla="*/ 2147483647 w 432"/>
                    <a:gd name="T87" fmla="*/ 2147483647 h 389"/>
                    <a:gd name="T88" fmla="*/ 2147483647 w 432"/>
                    <a:gd name="T89" fmla="*/ 2147483647 h 389"/>
                    <a:gd name="T90" fmla="*/ 2147483647 w 432"/>
                    <a:gd name="T91" fmla="*/ 2147483647 h 389"/>
                    <a:gd name="T92" fmla="*/ 2147483647 w 432"/>
                    <a:gd name="T93" fmla="*/ 2147483647 h 389"/>
                    <a:gd name="T94" fmla="*/ 2147483647 w 432"/>
                    <a:gd name="T95" fmla="*/ 2147483647 h 389"/>
                    <a:gd name="T96" fmla="*/ 2147483647 w 432"/>
                    <a:gd name="T97" fmla="*/ 2147483647 h 389"/>
                    <a:gd name="T98" fmla="*/ 2147483647 w 432"/>
                    <a:gd name="T99" fmla="*/ 2147483647 h 389"/>
                    <a:gd name="T100" fmla="*/ 2147483647 w 432"/>
                    <a:gd name="T101" fmla="*/ 2147483647 h 389"/>
                    <a:gd name="T102" fmla="*/ 2147483647 w 432"/>
                    <a:gd name="T103" fmla="*/ 2147483647 h 389"/>
                    <a:gd name="T104" fmla="*/ 2147483647 w 432"/>
                    <a:gd name="T105" fmla="*/ 2147483647 h 3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32"/>
                    <a:gd name="T160" fmla="*/ 0 h 389"/>
                    <a:gd name="T161" fmla="*/ 432 w 432"/>
                    <a:gd name="T162" fmla="*/ 389 h 3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32" h="389">
                      <a:moveTo>
                        <a:pt x="76" y="357"/>
                      </a:moveTo>
                      <a:lnTo>
                        <a:pt x="42" y="363"/>
                      </a:lnTo>
                      <a:lnTo>
                        <a:pt x="22" y="333"/>
                      </a:lnTo>
                      <a:lnTo>
                        <a:pt x="0" y="311"/>
                      </a:lnTo>
                      <a:lnTo>
                        <a:pt x="0" y="195"/>
                      </a:lnTo>
                      <a:lnTo>
                        <a:pt x="74" y="195"/>
                      </a:lnTo>
                      <a:lnTo>
                        <a:pt x="74" y="178"/>
                      </a:lnTo>
                      <a:lnTo>
                        <a:pt x="78" y="164"/>
                      </a:lnTo>
                      <a:lnTo>
                        <a:pt x="74" y="96"/>
                      </a:lnTo>
                      <a:lnTo>
                        <a:pt x="92" y="94"/>
                      </a:lnTo>
                      <a:lnTo>
                        <a:pt x="92" y="114"/>
                      </a:lnTo>
                      <a:lnTo>
                        <a:pt x="118" y="116"/>
                      </a:lnTo>
                      <a:lnTo>
                        <a:pt x="134" y="132"/>
                      </a:lnTo>
                      <a:lnTo>
                        <a:pt x="176" y="136"/>
                      </a:lnTo>
                      <a:lnTo>
                        <a:pt x="184" y="120"/>
                      </a:lnTo>
                      <a:lnTo>
                        <a:pt x="198" y="150"/>
                      </a:lnTo>
                      <a:lnTo>
                        <a:pt x="218" y="146"/>
                      </a:lnTo>
                      <a:lnTo>
                        <a:pt x="250" y="184"/>
                      </a:lnTo>
                      <a:lnTo>
                        <a:pt x="272" y="180"/>
                      </a:lnTo>
                      <a:lnTo>
                        <a:pt x="288" y="191"/>
                      </a:lnTo>
                      <a:lnTo>
                        <a:pt x="288" y="136"/>
                      </a:lnTo>
                      <a:lnTo>
                        <a:pt x="272" y="154"/>
                      </a:lnTo>
                      <a:lnTo>
                        <a:pt x="260" y="154"/>
                      </a:lnTo>
                      <a:lnTo>
                        <a:pt x="238" y="118"/>
                      </a:lnTo>
                      <a:lnTo>
                        <a:pt x="240" y="96"/>
                      </a:lnTo>
                      <a:lnTo>
                        <a:pt x="244" y="86"/>
                      </a:lnTo>
                      <a:lnTo>
                        <a:pt x="242" y="52"/>
                      </a:lnTo>
                      <a:lnTo>
                        <a:pt x="232" y="44"/>
                      </a:lnTo>
                      <a:lnTo>
                        <a:pt x="252" y="10"/>
                      </a:lnTo>
                      <a:lnTo>
                        <a:pt x="330" y="0"/>
                      </a:lnTo>
                      <a:lnTo>
                        <a:pt x="368" y="24"/>
                      </a:lnTo>
                      <a:lnTo>
                        <a:pt x="384" y="24"/>
                      </a:lnTo>
                      <a:lnTo>
                        <a:pt x="408" y="44"/>
                      </a:lnTo>
                      <a:lnTo>
                        <a:pt x="426" y="58"/>
                      </a:lnTo>
                      <a:lnTo>
                        <a:pt x="432" y="92"/>
                      </a:lnTo>
                      <a:lnTo>
                        <a:pt x="418" y="110"/>
                      </a:lnTo>
                      <a:lnTo>
                        <a:pt x="422" y="136"/>
                      </a:lnTo>
                      <a:lnTo>
                        <a:pt x="414" y="162"/>
                      </a:lnTo>
                      <a:lnTo>
                        <a:pt x="400" y="182"/>
                      </a:lnTo>
                      <a:lnTo>
                        <a:pt x="394" y="213"/>
                      </a:lnTo>
                      <a:lnTo>
                        <a:pt x="404" y="227"/>
                      </a:lnTo>
                      <a:lnTo>
                        <a:pt x="350" y="251"/>
                      </a:lnTo>
                      <a:lnTo>
                        <a:pt x="318" y="257"/>
                      </a:lnTo>
                      <a:lnTo>
                        <a:pt x="304" y="273"/>
                      </a:lnTo>
                      <a:lnTo>
                        <a:pt x="308" y="293"/>
                      </a:lnTo>
                      <a:lnTo>
                        <a:pt x="262" y="305"/>
                      </a:lnTo>
                      <a:lnTo>
                        <a:pt x="256" y="321"/>
                      </a:lnTo>
                      <a:lnTo>
                        <a:pt x="222" y="337"/>
                      </a:lnTo>
                      <a:lnTo>
                        <a:pt x="190" y="379"/>
                      </a:lnTo>
                      <a:lnTo>
                        <a:pt x="176" y="389"/>
                      </a:lnTo>
                      <a:lnTo>
                        <a:pt x="144" y="381"/>
                      </a:lnTo>
                      <a:lnTo>
                        <a:pt x="106" y="373"/>
                      </a:lnTo>
                      <a:lnTo>
                        <a:pt x="76" y="3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21" name="Zimbabwe">
                  <a:extLst>
                    <a:ext uri="{FF2B5EF4-FFF2-40B4-BE49-F238E27FC236}">
                      <a16:creationId xmlns="" xmlns:a16="http://schemas.microsoft.com/office/drawing/2014/main" id="{F7036208-2EED-4001-9AA9-AB57AB20DF6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33962" y="5224780"/>
                  <a:ext cx="203200" cy="182562"/>
                </a:xfrm>
                <a:custGeom>
                  <a:avLst/>
                  <a:gdLst>
                    <a:gd name="T0" fmla="*/ 2147483647 w 310"/>
                    <a:gd name="T1" fmla="*/ 2147483647 h 278"/>
                    <a:gd name="T2" fmla="*/ 2147483647 w 310"/>
                    <a:gd name="T3" fmla="*/ 2147483647 h 278"/>
                    <a:gd name="T4" fmla="*/ 2147483647 w 310"/>
                    <a:gd name="T5" fmla="*/ 2147483647 h 278"/>
                    <a:gd name="T6" fmla="*/ 2147483647 w 310"/>
                    <a:gd name="T7" fmla="*/ 2147483647 h 278"/>
                    <a:gd name="T8" fmla="*/ 2147483647 w 310"/>
                    <a:gd name="T9" fmla="*/ 2147483647 h 278"/>
                    <a:gd name="T10" fmla="*/ 2147483647 w 310"/>
                    <a:gd name="T11" fmla="*/ 2147483647 h 278"/>
                    <a:gd name="T12" fmla="*/ 2147483647 w 310"/>
                    <a:gd name="T13" fmla="*/ 2147483647 h 278"/>
                    <a:gd name="T14" fmla="*/ 2147483647 w 310"/>
                    <a:gd name="T15" fmla="*/ 2147483647 h 278"/>
                    <a:gd name="T16" fmla="*/ 2147483647 w 310"/>
                    <a:gd name="T17" fmla="*/ 2147483647 h 278"/>
                    <a:gd name="T18" fmla="*/ 2147483647 w 310"/>
                    <a:gd name="T19" fmla="*/ 2147483647 h 278"/>
                    <a:gd name="T20" fmla="*/ 2147483647 w 310"/>
                    <a:gd name="T21" fmla="*/ 2147483647 h 278"/>
                    <a:gd name="T22" fmla="*/ 2147483647 w 310"/>
                    <a:gd name="T23" fmla="*/ 0 h 278"/>
                    <a:gd name="T24" fmla="*/ 2147483647 w 310"/>
                    <a:gd name="T25" fmla="*/ 2147483647 h 278"/>
                    <a:gd name="T26" fmla="*/ 2147483647 w 310"/>
                    <a:gd name="T27" fmla="*/ 2147483647 h 278"/>
                    <a:gd name="T28" fmla="*/ 2147483647 w 310"/>
                    <a:gd name="T29" fmla="*/ 2147483647 h 278"/>
                    <a:gd name="T30" fmla="*/ 2147483647 w 310"/>
                    <a:gd name="T31" fmla="*/ 2147483647 h 278"/>
                    <a:gd name="T32" fmla="*/ 2147483647 w 310"/>
                    <a:gd name="T33" fmla="*/ 2147483647 h 278"/>
                    <a:gd name="T34" fmla="*/ 2147483647 w 310"/>
                    <a:gd name="T35" fmla="*/ 2147483647 h 278"/>
                    <a:gd name="T36" fmla="*/ 2147483647 w 310"/>
                    <a:gd name="T37" fmla="*/ 2147483647 h 278"/>
                    <a:gd name="T38" fmla="*/ 0 w 310"/>
                    <a:gd name="T39" fmla="*/ 2147483647 h 278"/>
                    <a:gd name="T40" fmla="*/ 2147483647 w 310"/>
                    <a:gd name="T41" fmla="*/ 2147483647 h 278"/>
                    <a:gd name="T42" fmla="*/ 2147483647 w 310"/>
                    <a:gd name="T43" fmla="*/ 2147483647 h 278"/>
                    <a:gd name="T44" fmla="*/ 2147483647 w 310"/>
                    <a:gd name="T45" fmla="*/ 2147483647 h 278"/>
                    <a:gd name="T46" fmla="*/ 2147483647 w 310"/>
                    <a:gd name="T47" fmla="*/ 2147483647 h 278"/>
                    <a:gd name="T48" fmla="*/ 2147483647 w 310"/>
                    <a:gd name="T49" fmla="*/ 2147483647 h 278"/>
                    <a:gd name="T50" fmla="*/ 2147483647 w 310"/>
                    <a:gd name="T51" fmla="*/ 2147483647 h 278"/>
                    <a:gd name="T52" fmla="*/ 2147483647 w 310"/>
                    <a:gd name="T53" fmla="*/ 2147483647 h 278"/>
                    <a:gd name="T54" fmla="*/ 2147483647 w 310"/>
                    <a:gd name="T55" fmla="*/ 2147483647 h 278"/>
                    <a:gd name="T56" fmla="*/ 2147483647 w 310"/>
                    <a:gd name="T57" fmla="*/ 2147483647 h 278"/>
                    <a:gd name="T58" fmla="*/ 2147483647 w 310"/>
                    <a:gd name="T59" fmla="*/ 2147483647 h 27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10"/>
                    <a:gd name="T91" fmla="*/ 0 h 278"/>
                    <a:gd name="T92" fmla="*/ 310 w 310"/>
                    <a:gd name="T93" fmla="*/ 278 h 27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10" h="278">
                      <a:moveTo>
                        <a:pt x="196" y="268"/>
                      </a:moveTo>
                      <a:lnTo>
                        <a:pt x="248" y="278"/>
                      </a:lnTo>
                      <a:lnTo>
                        <a:pt x="286" y="238"/>
                      </a:lnTo>
                      <a:lnTo>
                        <a:pt x="288" y="210"/>
                      </a:lnTo>
                      <a:lnTo>
                        <a:pt x="306" y="192"/>
                      </a:lnTo>
                      <a:lnTo>
                        <a:pt x="302" y="158"/>
                      </a:lnTo>
                      <a:lnTo>
                        <a:pt x="310" y="138"/>
                      </a:lnTo>
                      <a:lnTo>
                        <a:pt x="304" y="102"/>
                      </a:lnTo>
                      <a:lnTo>
                        <a:pt x="302" y="42"/>
                      </a:lnTo>
                      <a:lnTo>
                        <a:pt x="262" y="18"/>
                      </a:lnTo>
                      <a:lnTo>
                        <a:pt x="220" y="16"/>
                      </a:lnTo>
                      <a:lnTo>
                        <a:pt x="204" y="0"/>
                      </a:lnTo>
                      <a:lnTo>
                        <a:pt x="158" y="12"/>
                      </a:lnTo>
                      <a:lnTo>
                        <a:pt x="152" y="28"/>
                      </a:lnTo>
                      <a:lnTo>
                        <a:pt x="118" y="44"/>
                      </a:lnTo>
                      <a:lnTo>
                        <a:pt x="86" y="86"/>
                      </a:lnTo>
                      <a:lnTo>
                        <a:pt x="72" y="96"/>
                      </a:lnTo>
                      <a:lnTo>
                        <a:pt x="40" y="88"/>
                      </a:lnTo>
                      <a:lnTo>
                        <a:pt x="2" y="80"/>
                      </a:lnTo>
                      <a:lnTo>
                        <a:pt x="0" y="102"/>
                      </a:lnTo>
                      <a:lnTo>
                        <a:pt x="24" y="120"/>
                      </a:lnTo>
                      <a:lnTo>
                        <a:pt x="26" y="136"/>
                      </a:lnTo>
                      <a:lnTo>
                        <a:pt x="84" y="192"/>
                      </a:lnTo>
                      <a:lnTo>
                        <a:pt x="84" y="210"/>
                      </a:lnTo>
                      <a:lnTo>
                        <a:pt x="102" y="208"/>
                      </a:lnTo>
                      <a:lnTo>
                        <a:pt x="110" y="230"/>
                      </a:lnTo>
                      <a:lnTo>
                        <a:pt x="130" y="246"/>
                      </a:lnTo>
                      <a:lnTo>
                        <a:pt x="150" y="248"/>
                      </a:lnTo>
                      <a:lnTo>
                        <a:pt x="176" y="266"/>
                      </a:lnTo>
                      <a:lnTo>
                        <a:pt x="196" y="2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22" name="USA Colorado">
                  <a:extLst>
                    <a:ext uri="{FF2B5EF4-FFF2-40B4-BE49-F238E27FC236}">
                      <a16:creationId xmlns="" xmlns:a16="http://schemas.microsoft.com/office/drawing/2014/main" id="{D6F906A6-DCF5-4528-89F7-3B23AEDFEB1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76388" y="3673792"/>
                  <a:ext cx="215900" cy="152400"/>
                </a:xfrm>
                <a:custGeom>
                  <a:avLst/>
                  <a:gdLst>
                    <a:gd name="T0" fmla="*/ 0 w 385"/>
                    <a:gd name="T1" fmla="*/ 0 h 272"/>
                    <a:gd name="T2" fmla="*/ 0 w 385"/>
                    <a:gd name="T3" fmla="*/ 0 h 272"/>
                    <a:gd name="T4" fmla="*/ 0 w 385"/>
                    <a:gd name="T5" fmla="*/ 0 h 272"/>
                    <a:gd name="T6" fmla="*/ 0 w 385"/>
                    <a:gd name="T7" fmla="*/ 0 h 272"/>
                    <a:gd name="T8" fmla="*/ 0 w 385"/>
                    <a:gd name="T9" fmla="*/ 0 h 272"/>
                    <a:gd name="T10" fmla="*/ 0 w 385"/>
                    <a:gd name="T11" fmla="*/ 0 h 272"/>
                    <a:gd name="T12" fmla="*/ 0 w 385"/>
                    <a:gd name="T13" fmla="*/ 0 h 272"/>
                    <a:gd name="T14" fmla="*/ 0 w 385"/>
                    <a:gd name="T15" fmla="*/ 0 h 2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5"/>
                    <a:gd name="T25" fmla="*/ 0 h 272"/>
                    <a:gd name="T26" fmla="*/ 385 w 385"/>
                    <a:gd name="T27" fmla="*/ 272 h 2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5" h="272">
                      <a:moveTo>
                        <a:pt x="0" y="248"/>
                      </a:moveTo>
                      <a:lnTo>
                        <a:pt x="317" y="267"/>
                      </a:lnTo>
                      <a:lnTo>
                        <a:pt x="369" y="272"/>
                      </a:lnTo>
                      <a:lnTo>
                        <a:pt x="381" y="81"/>
                      </a:lnTo>
                      <a:lnTo>
                        <a:pt x="385" y="14"/>
                      </a:lnTo>
                      <a:lnTo>
                        <a:pt x="286" y="7"/>
                      </a:lnTo>
                      <a:lnTo>
                        <a:pt x="36" y="0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23" name="USA Utah">
                  <a:extLst>
                    <a:ext uri="{FF2B5EF4-FFF2-40B4-BE49-F238E27FC236}">
                      <a16:creationId xmlns="" xmlns:a16="http://schemas.microsoft.com/office/drawing/2014/main" id="{C63CB41B-B4B6-4F43-9542-625EA0D4170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1925" y="3634105"/>
                  <a:ext cx="165100" cy="179388"/>
                </a:xfrm>
                <a:custGeom>
                  <a:avLst/>
                  <a:gdLst>
                    <a:gd name="T0" fmla="*/ 0 w 296"/>
                    <a:gd name="T1" fmla="*/ 0 h 321"/>
                    <a:gd name="T2" fmla="*/ 0 w 296"/>
                    <a:gd name="T3" fmla="*/ 0 h 321"/>
                    <a:gd name="T4" fmla="*/ 0 w 296"/>
                    <a:gd name="T5" fmla="*/ 0 h 321"/>
                    <a:gd name="T6" fmla="*/ 0 w 296"/>
                    <a:gd name="T7" fmla="*/ 0 h 321"/>
                    <a:gd name="T8" fmla="*/ 0 w 296"/>
                    <a:gd name="T9" fmla="*/ 0 h 321"/>
                    <a:gd name="T10" fmla="*/ 0 w 296"/>
                    <a:gd name="T11" fmla="*/ 0 h 321"/>
                    <a:gd name="T12" fmla="*/ 0 w 296"/>
                    <a:gd name="T13" fmla="*/ 0 h 3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6"/>
                    <a:gd name="T22" fmla="*/ 0 h 321"/>
                    <a:gd name="T23" fmla="*/ 296 w 296"/>
                    <a:gd name="T24" fmla="*/ 321 h 3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6" h="321">
                      <a:moveTo>
                        <a:pt x="260" y="321"/>
                      </a:moveTo>
                      <a:lnTo>
                        <a:pt x="296" y="73"/>
                      </a:lnTo>
                      <a:lnTo>
                        <a:pt x="199" y="66"/>
                      </a:lnTo>
                      <a:lnTo>
                        <a:pt x="208" y="7"/>
                      </a:lnTo>
                      <a:lnTo>
                        <a:pt x="62" y="0"/>
                      </a:lnTo>
                      <a:lnTo>
                        <a:pt x="0" y="302"/>
                      </a:lnTo>
                      <a:lnTo>
                        <a:pt x="260" y="3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24" name="USA Oklahoma">
                  <a:extLst>
                    <a:ext uri="{FF2B5EF4-FFF2-40B4-BE49-F238E27FC236}">
                      <a16:creationId xmlns="" xmlns:a16="http://schemas.microsoft.com/office/drawing/2014/main" id="{41766705-4CE7-4945-9F63-40F02C8267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52600" y="3823017"/>
                  <a:ext cx="254000" cy="127000"/>
                </a:xfrm>
                <a:custGeom>
                  <a:avLst/>
                  <a:gdLst>
                    <a:gd name="T0" fmla="*/ 0 w 456"/>
                    <a:gd name="T1" fmla="*/ 0 h 225"/>
                    <a:gd name="T2" fmla="*/ 0 w 456"/>
                    <a:gd name="T3" fmla="*/ 0 h 225"/>
                    <a:gd name="T4" fmla="*/ 0 w 456"/>
                    <a:gd name="T5" fmla="*/ 0 h 225"/>
                    <a:gd name="T6" fmla="*/ 0 w 456"/>
                    <a:gd name="T7" fmla="*/ 0 h 225"/>
                    <a:gd name="T8" fmla="*/ 0 w 456"/>
                    <a:gd name="T9" fmla="*/ 0 h 225"/>
                    <a:gd name="T10" fmla="*/ 0 w 456"/>
                    <a:gd name="T11" fmla="*/ 0 h 225"/>
                    <a:gd name="T12" fmla="*/ 0 w 456"/>
                    <a:gd name="T13" fmla="*/ 0 h 225"/>
                    <a:gd name="T14" fmla="*/ 0 w 456"/>
                    <a:gd name="T15" fmla="*/ 0 h 225"/>
                    <a:gd name="T16" fmla="*/ 0 w 456"/>
                    <a:gd name="T17" fmla="*/ 0 h 225"/>
                    <a:gd name="T18" fmla="*/ 0 w 456"/>
                    <a:gd name="T19" fmla="*/ 0 h 225"/>
                    <a:gd name="T20" fmla="*/ 0 w 456"/>
                    <a:gd name="T21" fmla="*/ 0 h 225"/>
                    <a:gd name="T22" fmla="*/ 0 w 456"/>
                    <a:gd name="T23" fmla="*/ 0 h 225"/>
                    <a:gd name="T24" fmla="*/ 0 w 456"/>
                    <a:gd name="T25" fmla="*/ 0 h 225"/>
                    <a:gd name="T26" fmla="*/ 0 w 456"/>
                    <a:gd name="T27" fmla="*/ 0 h 225"/>
                    <a:gd name="T28" fmla="*/ 0 w 456"/>
                    <a:gd name="T29" fmla="*/ 0 h 225"/>
                    <a:gd name="T30" fmla="*/ 0 w 456"/>
                    <a:gd name="T31" fmla="*/ 0 h 225"/>
                    <a:gd name="T32" fmla="*/ 0 w 456"/>
                    <a:gd name="T33" fmla="*/ 0 h 225"/>
                    <a:gd name="T34" fmla="*/ 0 w 456"/>
                    <a:gd name="T35" fmla="*/ 0 h 225"/>
                    <a:gd name="T36" fmla="*/ 0 w 456"/>
                    <a:gd name="T37" fmla="*/ 0 h 225"/>
                    <a:gd name="T38" fmla="*/ 0 w 456"/>
                    <a:gd name="T39" fmla="*/ 0 h 225"/>
                    <a:gd name="T40" fmla="*/ 0 w 456"/>
                    <a:gd name="T41" fmla="*/ 0 h 225"/>
                    <a:gd name="T42" fmla="*/ 0 w 456"/>
                    <a:gd name="T43" fmla="*/ 0 h 225"/>
                    <a:gd name="T44" fmla="*/ 0 w 456"/>
                    <a:gd name="T45" fmla="*/ 0 h 225"/>
                    <a:gd name="T46" fmla="*/ 0 w 456"/>
                    <a:gd name="T47" fmla="*/ 0 h 225"/>
                    <a:gd name="T48" fmla="*/ 0 w 456"/>
                    <a:gd name="T49" fmla="*/ 0 h 225"/>
                    <a:gd name="T50" fmla="*/ 0 w 456"/>
                    <a:gd name="T51" fmla="*/ 0 h 225"/>
                    <a:gd name="T52" fmla="*/ 0 w 456"/>
                    <a:gd name="T53" fmla="*/ 0 h 225"/>
                    <a:gd name="T54" fmla="*/ 0 w 456"/>
                    <a:gd name="T55" fmla="*/ 0 h 225"/>
                    <a:gd name="T56" fmla="*/ 0 w 456"/>
                    <a:gd name="T57" fmla="*/ 0 h 225"/>
                    <a:gd name="T58" fmla="*/ 0 w 456"/>
                    <a:gd name="T59" fmla="*/ 0 h 225"/>
                    <a:gd name="T60" fmla="*/ 0 w 456"/>
                    <a:gd name="T61" fmla="*/ 0 h 225"/>
                    <a:gd name="T62" fmla="*/ 0 w 456"/>
                    <a:gd name="T63" fmla="*/ 0 h 225"/>
                    <a:gd name="T64" fmla="*/ 0 w 456"/>
                    <a:gd name="T65" fmla="*/ 0 h 225"/>
                    <a:gd name="T66" fmla="*/ 0 w 456"/>
                    <a:gd name="T67" fmla="*/ 0 h 225"/>
                    <a:gd name="T68" fmla="*/ 0 w 456"/>
                    <a:gd name="T69" fmla="*/ 0 h 225"/>
                    <a:gd name="T70" fmla="*/ 0 w 456"/>
                    <a:gd name="T71" fmla="*/ 0 h 225"/>
                    <a:gd name="T72" fmla="*/ 0 w 456"/>
                    <a:gd name="T73" fmla="*/ 0 h 225"/>
                    <a:gd name="T74" fmla="*/ 0 w 456"/>
                    <a:gd name="T75" fmla="*/ 0 h 225"/>
                    <a:gd name="T76" fmla="*/ 0 w 456"/>
                    <a:gd name="T77" fmla="*/ 0 h 225"/>
                    <a:gd name="T78" fmla="*/ 0 w 456"/>
                    <a:gd name="T79" fmla="*/ 0 h 2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6"/>
                    <a:gd name="T121" fmla="*/ 0 h 225"/>
                    <a:gd name="T122" fmla="*/ 456 w 456"/>
                    <a:gd name="T123" fmla="*/ 225 h 2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6" h="225">
                      <a:moveTo>
                        <a:pt x="456" y="225"/>
                      </a:moveTo>
                      <a:lnTo>
                        <a:pt x="456" y="104"/>
                      </a:lnTo>
                      <a:lnTo>
                        <a:pt x="449" y="40"/>
                      </a:lnTo>
                      <a:lnTo>
                        <a:pt x="449" y="7"/>
                      </a:lnTo>
                      <a:lnTo>
                        <a:pt x="55" y="5"/>
                      </a:lnTo>
                      <a:lnTo>
                        <a:pt x="3" y="0"/>
                      </a:lnTo>
                      <a:lnTo>
                        <a:pt x="0" y="31"/>
                      </a:lnTo>
                      <a:lnTo>
                        <a:pt x="161" y="40"/>
                      </a:lnTo>
                      <a:lnTo>
                        <a:pt x="156" y="163"/>
                      </a:lnTo>
                      <a:lnTo>
                        <a:pt x="163" y="163"/>
                      </a:lnTo>
                      <a:lnTo>
                        <a:pt x="173" y="177"/>
                      </a:lnTo>
                      <a:lnTo>
                        <a:pt x="187" y="175"/>
                      </a:lnTo>
                      <a:lnTo>
                        <a:pt x="194" y="175"/>
                      </a:lnTo>
                      <a:lnTo>
                        <a:pt x="201" y="177"/>
                      </a:lnTo>
                      <a:lnTo>
                        <a:pt x="201" y="184"/>
                      </a:lnTo>
                      <a:lnTo>
                        <a:pt x="227" y="192"/>
                      </a:lnTo>
                      <a:lnTo>
                        <a:pt x="234" y="189"/>
                      </a:lnTo>
                      <a:lnTo>
                        <a:pt x="239" y="196"/>
                      </a:lnTo>
                      <a:lnTo>
                        <a:pt x="248" y="192"/>
                      </a:lnTo>
                      <a:lnTo>
                        <a:pt x="258" y="196"/>
                      </a:lnTo>
                      <a:lnTo>
                        <a:pt x="267" y="201"/>
                      </a:lnTo>
                      <a:lnTo>
                        <a:pt x="270" y="210"/>
                      </a:lnTo>
                      <a:lnTo>
                        <a:pt x="277" y="210"/>
                      </a:lnTo>
                      <a:lnTo>
                        <a:pt x="282" y="203"/>
                      </a:lnTo>
                      <a:lnTo>
                        <a:pt x="289" y="203"/>
                      </a:lnTo>
                      <a:lnTo>
                        <a:pt x="298" y="210"/>
                      </a:lnTo>
                      <a:lnTo>
                        <a:pt x="308" y="208"/>
                      </a:lnTo>
                      <a:lnTo>
                        <a:pt x="312" y="217"/>
                      </a:lnTo>
                      <a:lnTo>
                        <a:pt x="319" y="208"/>
                      </a:lnTo>
                      <a:lnTo>
                        <a:pt x="326" y="208"/>
                      </a:lnTo>
                      <a:lnTo>
                        <a:pt x="329" y="210"/>
                      </a:lnTo>
                      <a:lnTo>
                        <a:pt x="336" y="210"/>
                      </a:lnTo>
                      <a:lnTo>
                        <a:pt x="343" y="208"/>
                      </a:lnTo>
                      <a:lnTo>
                        <a:pt x="355" y="220"/>
                      </a:lnTo>
                      <a:lnTo>
                        <a:pt x="367" y="213"/>
                      </a:lnTo>
                      <a:lnTo>
                        <a:pt x="381" y="210"/>
                      </a:lnTo>
                      <a:lnTo>
                        <a:pt x="390" y="208"/>
                      </a:lnTo>
                      <a:lnTo>
                        <a:pt x="409" y="208"/>
                      </a:lnTo>
                      <a:lnTo>
                        <a:pt x="421" y="206"/>
                      </a:lnTo>
                      <a:lnTo>
                        <a:pt x="456" y="2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25" name="USA Louisiana">
                  <a:extLst>
                    <a:ext uri="{FF2B5EF4-FFF2-40B4-BE49-F238E27FC236}">
                      <a16:creationId xmlns="" xmlns:a16="http://schemas.microsoft.com/office/drawing/2014/main" id="{86E27505-E50A-4CC5-B1D0-436B0C6F54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0888" y="3970655"/>
                  <a:ext cx="168275" cy="138113"/>
                </a:xfrm>
                <a:custGeom>
                  <a:avLst/>
                  <a:gdLst>
                    <a:gd name="T0" fmla="*/ 0 w 300"/>
                    <a:gd name="T1" fmla="*/ 0 h 248"/>
                    <a:gd name="T2" fmla="*/ 0 w 300"/>
                    <a:gd name="T3" fmla="*/ 0 h 248"/>
                    <a:gd name="T4" fmla="*/ 0 w 300"/>
                    <a:gd name="T5" fmla="*/ 0 h 248"/>
                    <a:gd name="T6" fmla="*/ 0 w 300"/>
                    <a:gd name="T7" fmla="*/ 0 h 248"/>
                    <a:gd name="T8" fmla="*/ 0 w 300"/>
                    <a:gd name="T9" fmla="*/ 0 h 248"/>
                    <a:gd name="T10" fmla="*/ 0 w 300"/>
                    <a:gd name="T11" fmla="*/ 0 h 248"/>
                    <a:gd name="T12" fmla="*/ 0 w 300"/>
                    <a:gd name="T13" fmla="*/ 0 h 248"/>
                    <a:gd name="T14" fmla="*/ 0 w 300"/>
                    <a:gd name="T15" fmla="*/ 0 h 248"/>
                    <a:gd name="T16" fmla="*/ 0 w 300"/>
                    <a:gd name="T17" fmla="*/ 0 h 248"/>
                    <a:gd name="T18" fmla="*/ 0 w 300"/>
                    <a:gd name="T19" fmla="*/ 0 h 248"/>
                    <a:gd name="T20" fmla="*/ 0 w 300"/>
                    <a:gd name="T21" fmla="*/ 0 h 248"/>
                    <a:gd name="T22" fmla="*/ 0 w 300"/>
                    <a:gd name="T23" fmla="*/ 0 h 248"/>
                    <a:gd name="T24" fmla="*/ 0 w 300"/>
                    <a:gd name="T25" fmla="*/ 0 h 248"/>
                    <a:gd name="T26" fmla="*/ 0 w 300"/>
                    <a:gd name="T27" fmla="*/ 0 h 248"/>
                    <a:gd name="T28" fmla="*/ 0 w 300"/>
                    <a:gd name="T29" fmla="*/ 0 h 248"/>
                    <a:gd name="T30" fmla="*/ 0 w 300"/>
                    <a:gd name="T31" fmla="*/ 0 h 248"/>
                    <a:gd name="T32" fmla="*/ 0 w 300"/>
                    <a:gd name="T33" fmla="*/ 0 h 248"/>
                    <a:gd name="T34" fmla="*/ 0 w 300"/>
                    <a:gd name="T35" fmla="*/ 0 h 248"/>
                    <a:gd name="T36" fmla="*/ 0 w 300"/>
                    <a:gd name="T37" fmla="*/ 0 h 248"/>
                    <a:gd name="T38" fmla="*/ 0 w 300"/>
                    <a:gd name="T39" fmla="*/ 0 h 248"/>
                    <a:gd name="T40" fmla="*/ 0 w 300"/>
                    <a:gd name="T41" fmla="*/ 0 h 248"/>
                    <a:gd name="T42" fmla="*/ 0 w 300"/>
                    <a:gd name="T43" fmla="*/ 0 h 248"/>
                    <a:gd name="T44" fmla="*/ 0 w 300"/>
                    <a:gd name="T45" fmla="*/ 0 h 248"/>
                    <a:gd name="T46" fmla="*/ 0 w 300"/>
                    <a:gd name="T47" fmla="*/ 0 h 248"/>
                    <a:gd name="T48" fmla="*/ 0 w 300"/>
                    <a:gd name="T49" fmla="*/ 0 h 248"/>
                    <a:gd name="T50" fmla="*/ 0 w 300"/>
                    <a:gd name="T51" fmla="*/ 0 h 248"/>
                    <a:gd name="T52" fmla="*/ 0 w 300"/>
                    <a:gd name="T53" fmla="*/ 0 h 248"/>
                    <a:gd name="T54" fmla="*/ 0 w 300"/>
                    <a:gd name="T55" fmla="*/ 0 h 248"/>
                    <a:gd name="T56" fmla="*/ 0 w 300"/>
                    <a:gd name="T57" fmla="*/ 0 h 248"/>
                    <a:gd name="T58" fmla="*/ 0 w 300"/>
                    <a:gd name="T59" fmla="*/ 0 h 248"/>
                    <a:gd name="T60" fmla="*/ 0 w 300"/>
                    <a:gd name="T61" fmla="*/ 0 h 248"/>
                    <a:gd name="T62" fmla="*/ 0 w 300"/>
                    <a:gd name="T63" fmla="*/ 0 h 248"/>
                    <a:gd name="T64" fmla="*/ 0 w 300"/>
                    <a:gd name="T65" fmla="*/ 0 h 248"/>
                    <a:gd name="T66" fmla="*/ 0 w 300"/>
                    <a:gd name="T67" fmla="*/ 0 h 248"/>
                    <a:gd name="T68" fmla="*/ 0 w 300"/>
                    <a:gd name="T69" fmla="*/ 0 h 248"/>
                    <a:gd name="T70" fmla="*/ 0 w 300"/>
                    <a:gd name="T71" fmla="*/ 0 h 248"/>
                    <a:gd name="T72" fmla="*/ 0 w 300"/>
                    <a:gd name="T73" fmla="*/ 0 h 248"/>
                    <a:gd name="T74" fmla="*/ 0 w 300"/>
                    <a:gd name="T75" fmla="*/ 0 h 248"/>
                    <a:gd name="T76" fmla="*/ 0 w 300"/>
                    <a:gd name="T77" fmla="*/ 0 h 24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0"/>
                    <a:gd name="T118" fmla="*/ 0 h 248"/>
                    <a:gd name="T119" fmla="*/ 300 w 300"/>
                    <a:gd name="T120" fmla="*/ 248 h 24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0" h="248">
                      <a:moveTo>
                        <a:pt x="263" y="170"/>
                      </a:moveTo>
                      <a:lnTo>
                        <a:pt x="260" y="163"/>
                      </a:lnTo>
                      <a:lnTo>
                        <a:pt x="255" y="156"/>
                      </a:lnTo>
                      <a:lnTo>
                        <a:pt x="248" y="152"/>
                      </a:lnTo>
                      <a:lnTo>
                        <a:pt x="246" y="137"/>
                      </a:lnTo>
                      <a:lnTo>
                        <a:pt x="251" y="126"/>
                      </a:lnTo>
                      <a:lnTo>
                        <a:pt x="144" y="126"/>
                      </a:lnTo>
                      <a:lnTo>
                        <a:pt x="144" y="107"/>
                      </a:lnTo>
                      <a:lnTo>
                        <a:pt x="154" y="83"/>
                      </a:lnTo>
                      <a:lnTo>
                        <a:pt x="166" y="67"/>
                      </a:lnTo>
                      <a:lnTo>
                        <a:pt x="170" y="52"/>
                      </a:lnTo>
                      <a:lnTo>
                        <a:pt x="175" y="50"/>
                      </a:lnTo>
                      <a:lnTo>
                        <a:pt x="178" y="43"/>
                      </a:lnTo>
                      <a:lnTo>
                        <a:pt x="170" y="31"/>
                      </a:lnTo>
                      <a:lnTo>
                        <a:pt x="168" y="17"/>
                      </a:lnTo>
                      <a:lnTo>
                        <a:pt x="163" y="10"/>
                      </a:lnTo>
                      <a:lnTo>
                        <a:pt x="161" y="0"/>
                      </a:lnTo>
                      <a:lnTo>
                        <a:pt x="0" y="5"/>
                      </a:lnTo>
                      <a:lnTo>
                        <a:pt x="3" y="67"/>
                      </a:lnTo>
                      <a:lnTo>
                        <a:pt x="10" y="74"/>
                      </a:lnTo>
                      <a:lnTo>
                        <a:pt x="17" y="83"/>
                      </a:lnTo>
                      <a:lnTo>
                        <a:pt x="17" y="95"/>
                      </a:lnTo>
                      <a:lnTo>
                        <a:pt x="26" y="107"/>
                      </a:lnTo>
                      <a:lnTo>
                        <a:pt x="31" y="123"/>
                      </a:lnTo>
                      <a:lnTo>
                        <a:pt x="33" y="144"/>
                      </a:lnTo>
                      <a:lnTo>
                        <a:pt x="29" y="152"/>
                      </a:lnTo>
                      <a:lnTo>
                        <a:pt x="24" y="159"/>
                      </a:lnTo>
                      <a:lnTo>
                        <a:pt x="22" y="170"/>
                      </a:lnTo>
                      <a:lnTo>
                        <a:pt x="26" y="182"/>
                      </a:lnTo>
                      <a:lnTo>
                        <a:pt x="24" y="194"/>
                      </a:lnTo>
                      <a:lnTo>
                        <a:pt x="17" y="199"/>
                      </a:lnTo>
                      <a:lnTo>
                        <a:pt x="15" y="213"/>
                      </a:lnTo>
                      <a:lnTo>
                        <a:pt x="36" y="211"/>
                      </a:lnTo>
                      <a:lnTo>
                        <a:pt x="55" y="208"/>
                      </a:lnTo>
                      <a:lnTo>
                        <a:pt x="66" y="211"/>
                      </a:lnTo>
                      <a:lnTo>
                        <a:pt x="97" y="218"/>
                      </a:lnTo>
                      <a:lnTo>
                        <a:pt x="118" y="218"/>
                      </a:lnTo>
                      <a:lnTo>
                        <a:pt x="118" y="211"/>
                      </a:lnTo>
                      <a:lnTo>
                        <a:pt x="130" y="201"/>
                      </a:lnTo>
                      <a:lnTo>
                        <a:pt x="135" y="206"/>
                      </a:lnTo>
                      <a:lnTo>
                        <a:pt x="144" y="206"/>
                      </a:lnTo>
                      <a:lnTo>
                        <a:pt x="156" y="218"/>
                      </a:lnTo>
                      <a:lnTo>
                        <a:pt x="170" y="222"/>
                      </a:lnTo>
                      <a:lnTo>
                        <a:pt x="180" y="237"/>
                      </a:lnTo>
                      <a:lnTo>
                        <a:pt x="192" y="239"/>
                      </a:lnTo>
                      <a:lnTo>
                        <a:pt x="196" y="246"/>
                      </a:lnTo>
                      <a:lnTo>
                        <a:pt x="203" y="241"/>
                      </a:lnTo>
                      <a:lnTo>
                        <a:pt x="213" y="234"/>
                      </a:lnTo>
                      <a:lnTo>
                        <a:pt x="222" y="234"/>
                      </a:lnTo>
                      <a:lnTo>
                        <a:pt x="232" y="244"/>
                      </a:lnTo>
                      <a:lnTo>
                        <a:pt x="241" y="237"/>
                      </a:lnTo>
                      <a:lnTo>
                        <a:pt x="241" y="229"/>
                      </a:lnTo>
                      <a:lnTo>
                        <a:pt x="244" y="222"/>
                      </a:lnTo>
                      <a:lnTo>
                        <a:pt x="251" y="220"/>
                      </a:lnTo>
                      <a:lnTo>
                        <a:pt x="253" y="227"/>
                      </a:lnTo>
                      <a:lnTo>
                        <a:pt x="279" y="239"/>
                      </a:lnTo>
                      <a:lnTo>
                        <a:pt x="279" y="248"/>
                      </a:lnTo>
                      <a:lnTo>
                        <a:pt x="298" y="241"/>
                      </a:lnTo>
                      <a:lnTo>
                        <a:pt x="300" y="234"/>
                      </a:lnTo>
                      <a:lnTo>
                        <a:pt x="265" y="220"/>
                      </a:lnTo>
                      <a:lnTo>
                        <a:pt x="267" y="208"/>
                      </a:lnTo>
                      <a:lnTo>
                        <a:pt x="286" y="192"/>
                      </a:lnTo>
                      <a:lnTo>
                        <a:pt x="286" y="178"/>
                      </a:lnTo>
                      <a:lnTo>
                        <a:pt x="284" y="175"/>
                      </a:lnTo>
                      <a:lnTo>
                        <a:pt x="270" y="182"/>
                      </a:lnTo>
                      <a:lnTo>
                        <a:pt x="265" y="185"/>
                      </a:lnTo>
                      <a:lnTo>
                        <a:pt x="260" y="192"/>
                      </a:lnTo>
                      <a:lnTo>
                        <a:pt x="255" y="189"/>
                      </a:lnTo>
                      <a:lnTo>
                        <a:pt x="253" y="185"/>
                      </a:lnTo>
                      <a:lnTo>
                        <a:pt x="258" y="178"/>
                      </a:lnTo>
                      <a:lnTo>
                        <a:pt x="246" y="178"/>
                      </a:lnTo>
                      <a:lnTo>
                        <a:pt x="237" y="182"/>
                      </a:lnTo>
                      <a:lnTo>
                        <a:pt x="227" y="185"/>
                      </a:lnTo>
                      <a:lnTo>
                        <a:pt x="218" y="180"/>
                      </a:lnTo>
                      <a:lnTo>
                        <a:pt x="218" y="175"/>
                      </a:lnTo>
                      <a:lnTo>
                        <a:pt x="222" y="166"/>
                      </a:lnTo>
                      <a:lnTo>
                        <a:pt x="232" y="163"/>
                      </a:lnTo>
                      <a:lnTo>
                        <a:pt x="248" y="170"/>
                      </a:lnTo>
                      <a:lnTo>
                        <a:pt x="263" y="1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26" name="USA Arkansas">
                  <a:extLst>
                    <a:ext uri="{FF2B5EF4-FFF2-40B4-BE49-F238E27FC236}">
                      <a16:creationId xmlns="" xmlns:a16="http://schemas.microsoft.com/office/drawing/2014/main" id="{5FF0D69B-D534-4CFD-9BFB-55BEDDA8C4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03425" y="3842067"/>
                  <a:ext cx="146050" cy="131763"/>
                </a:xfrm>
                <a:custGeom>
                  <a:avLst/>
                  <a:gdLst>
                    <a:gd name="T0" fmla="*/ 0 w 262"/>
                    <a:gd name="T1" fmla="*/ 0 h 234"/>
                    <a:gd name="T2" fmla="*/ 0 w 262"/>
                    <a:gd name="T3" fmla="*/ 0 h 234"/>
                    <a:gd name="T4" fmla="*/ 0 w 262"/>
                    <a:gd name="T5" fmla="*/ 0 h 234"/>
                    <a:gd name="T6" fmla="*/ 0 w 262"/>
                    <a:gd name="T7" fmla="*/ 0 h 234"/>
                    <a:gd name="T8" fmla="*/ 0 w 262"/>
                    <a:gd name="T9" fmla="*/ 0 h 234"/>
                    <a:gd name="T10" fmla="*/ 0 w 262"/>
                    <a:gd name="T11" fmla="*/ 0 h 234"/>
                    <a:gd name="T12" fmla="*/ 0 w 262"/>
                    <a:gd name="T13" fmla="*/ 0 h 234"/>
                    <a:gd name="T14" fmla="*/ 0 w 262"/>
                    <a:gd name="T15" fmla="*/ 0 h 234"/>
                    <a:gd name="T16" fmla="*/ 0 w 262"/>
                    <a:gd name="T17" fmla="*/ 0 h 234"/>
                    <a:gd name="T18" fmla="*/ 0 w 262"/>
                    <a:gd name="T19" fmla="*/ 0 h 234"/>
                    <a:gd name="T20" fmla="*/ 0 w 262"/>
                    <a:gd name="T21" fmla="*/ 0 h 234"/>
                    <a:gd name="T22" fmla="*/ 0 w 262"/>
                    <a:gd name="T23" fmla="*/ 0 h 234"/>
                    <a:gd name="T24" fmla="*/ 0 w 262"/>
                    <a:gd name="T25" fmla="*/ 0 h 234"/>
                    <a:gd name="T26" fmla="*/ 0 w 262"/>
                    <a:gd name="T27" fmla="*/ 0 h 234"/>
                    <a:gd name="T28" fmla="*/ 0 w 262"/>
                    <a:gd name="T29" fmla="*/ 0 h 234"/>
                    <a:gd name="T30" fmla="*/ 0 w 262"/>
                    <a:gd name="T31" fmla="*/ 0 h 234"/>
                    <a:gd name="T32" fmla="*/ 0 w 262"/>
                    <a:gd name="T33" fmla="*/ 0 h 234"/>
                    <a:gd name="T34" fmla="*/ 0 w 262"/>
                    <a:gd name="T35" fmla="*/ 0 h 234"/>
                    <a:gd name="T36" fmla="*/ 0 w 262"/>
                    <a:gd name="T37" fmla="*/ 0 h 234"/>
                    <a:gd name="T38" fmla="*/ 0 w 262"/>
                    <a:gd name="T39" fmla="*/ 0 h 234"/>
                    <a:gd name="T40" fmla="*/ 0 w 262"/>
                    <a:gd name="T41" fmla="*/ 0 h 234"/>
                    <a:gd name="T42" fmla="*/ 0 w 262"/>
                    <a:gd name="T43" fmla="*/ 0 h 234"/>
                    <a:gd name="T44" fmla="*/ 0 w 262"/>
                    <a:gd name="T45" fmla="*/ 0 h 234"/>
                    <a:gd name="T46" fmla="*/ 0 w 262"/>
                    <a:gd name="T47" fmla="*/ 0 h 234"/>
                    <a:gd name="T48" fmla="*/ 0 w 262"/>
                    <a:gd name="T49" fmla="*/ 0 h 234"/>
                    <a:gd name="T50" fmla="*/ 0 w 262"/>
                    <a:gd name="T51" fmla="*/ 0 h 234"/>
                    <a:gd name="T52" fmla="*/ 0 w 262"/>
                    <a:gd name="T53" fmla="*/ 0 h 234"/>
                    <a:gd name="T54" fmla="*/ 0 w 262"/>
                    <a:gd name="T55" fmla="*/ 0 h 234"/>
                    <a:gd name="T56" fmla="*/ 0 w 262"/>
                    <a:gd name="T57" fmla="*/ 0 h 234"/>
                    <a:gd name="T58" fmla="*/ 0 w 262"/>
                    <a:gd name="T59" fmla="*/ 0 h 234"/>
                    <a:gd name="T60" fmla="*/ 0 w 262"/>
                    <a:gd name="T61" fmla="*/ 0 h 234"/>
                    <a:gd name="T62" fmla="*/ 0 w 262"/>
                    <a:gd name="T63" fmla="*/ 0 h 234"/>
                    <a:gd name="T64" fmla="*/ 0 w 262"/>
                    <a:gd name="T65" fmla="*/ 0 h 234"/>
                    <a:gd name="T66" fmla="*/ 0 w 262"/>
                    <a:gd name="T67" fmla="*/ 0 h 234"/>
                    <a:gd name="T68" fmla="*/ 0 w 262"/>
                    <a:gd name="T69" fmla="*/ 0 h 234"/>
                    <a:gd name="T70" fmla="*/ 0 w 262"/>
                    <a:gd name="T71" fmla="*/ 0 h 2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2"/>
                    <a:gd name="T109" fmla="*/ 0 h 234"/>
                    <a:gd name="T110" fmla="*/ 262 w 262"/>
                    <a:gd name="T111" fmla="*/ 234 h 2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2" h="234">
                      <a:moveTo>
                        <a:pt x="33" y="234"/>
                      </a:moveTo>
                      <a:lnTo>
                        <a:pt x="194" y="229"/>
                      </a:lnTo>
                      <a:lnTo>
                        <a:pt x="196" y="220"/>
                      </a:lnTo>
                      <a:lnTo>
                        <a:pt x="201" y="218"/>
                      </a:lnTo>
                      <a:lnTo>
                        <a:pt x="192" y="199"/>
                      </a:lnTo>
                      <a:lnTo>
                        <a:pt x="189" y="189"/>
                      </a:lnTo>
                      <a:lnTo>
                        <a:pt x="196" y="177"/>
                      </a:lnTo>
                      <a:lnTo>
                        <a:pt x="203" y="166"/>
                      </a:lnTo>
                      <a:lnTo>
                        <a:pt x="203" y="154"/>
                      </a:lnTo>
                      <a:lnTo>
                        <a:pt x="213" y="142"/>
                      </a:lnTo>
                      <a:lnTo>
                        <a:pt x="222" y="135"/>
                      </a:lnTo>
                      <a:lnTo>
                        <a:pt x="225" y="130"/>
                      </a:lnTo>
                      <a:lnTo>
                        <a:pt x="222" y="118"/>
                      </a:lnTo>
                      <a:lnTo>
                        <a:pt x="227" y="111"/>
                      </a:lnTo>
                      <a:lnTo>
                        <a:pt x="234" y="107"/>
                      </a:lnTo>
                      <a:lnTo>
                        <a:pt x="239" y="99"/>
                      </a:lnTo>
                      <a:lnTo>
                        <a:pt x="244" y="90"/>
                      </a:lnTo>
                      <a:lnTo>
                        <a:pt x="246" y="81"/>
                      </a:lnTo>
                      <a:lnTo>
                        <a:pt x="244" y="73"/>
                      </a:lnTo>
                      <a:lnTo>
                        <a:pt x="251" y="64"/>
                      </a:lnTo>
                      <a:lnTo>
                        <a:pt x="253" y="55"/>
                      </a:lnTo>
                      <a:lnTo>
                        <a:pt x="262" y="43"/>
                      </a:lnTo>
                      <a:lnTo>
                        <a:pt x="262" y="31"/>
                      </a:lnTo>
                      <a:lnTo>
                        <a:pt x="229" y="33"/>
                      </a:lnTo>
                      <a:lnTo>
                        <a:pt x="227" y="29"/>
                      </a:lnTo>
                      <a:lnTo>
                        <a:pt x="241" y="17"/>
                      </a:lnTo>
                      <a:lnTo>
                        <a:pt x="244" y="10"/>
                      </a:lnTo>
                      <a:lnTo>
                        <a:pt x="236" y="0"/>
                      </a:lnTo>
                      <a:lnTo>
                        <a:pt x="0" y="7"/>
                      </a:lnTo>
                      <a:lnTo>
                        <a:pt x="7" y="71"/>
                      </a:lnTo>
                      <a:lnTo>
                        <a:pt x="7" y="192"/>
                      </a:lnTo>
                      <a:lnTo>
                        <a:pt x="14" y="196"/>
                      </a:lnTo>
                      <a:lnTo>
                        <a:pt x="22" y="199"/>
                      </a:lnTo>
                      <a:lnTo>
                        <a:pt x="29" y="194"/>
                      </a:lnTo>
                      <a:lnTo>
                        <a:pt x="36" y="199"/>
                      </a:lnTo>
                      <a:lnTo>
                        <a:pt x="33" y="23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="" xmlns:a16="http://schemas.microsoft.com/office/drawing/2014/main" id="{B8CEA042-F4DA-41D7-A332-A77121BE7A8A}"/>
                    </a:ext>
                  </a:extLst>
                </p:cNvPr>
                <p:cNvSpPr/>
                <p:nvPr/>
              </p:nvSpPr>
              <p:spPr>
                <a:xfrm>
                  <a:off x="1346994" y="3784122"/>
                  <a:ext cx="586581" cy="15319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="" xmlns:a16="http://schemas.microsoft.com/office/drawing/2014/main" id="{8380F088-E748-43FD-A6A8-913466D06DF4}"/>
                    </a:ext>
                  </a:extLst>
                </p:cNvPr>
                <p:cNvSpPr/>
                <p:nvPr/>
              </p:nvSpPr>
              <p:spPr>
                <a:xfrm>
                  <a:off x="1627971" y="3934142"/>
                  <a:ext cx="169079" cy="7381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="" xmlns:a16="http://schemas.microsoft.com/office/drawing/2014/main" id="{309A2C49-EE93-4FF8-AB6F-5E3686FBB9BD}"/>
                    </a:ext>
                  </a:extLst>
                </p:cNvPr>
                <p:cNvSpPr/>
                <p:nvPr/>
              </p:nvSpPr>
              <p:spPr>
                <a:xfrm>
                  <a:off x="1512485" y="3921839"/>
                  <a:ext cx="169079" cy="7381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0A17CF68-234D-49EC-BE8B-275F2D3BC8BA}"/>
                    </a:ext>
                  </a:extLst>
                </p:cNvPr>
                <p:cNvSpPr/>
                <p:nvPr/>
              </p:nvSpPr>
              <p:spPr>
                <a:xfrm>
                  <a:off x="1519237" y="3928983"/>
                  <a:ext cx="47626" cy="7381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1" name="USA Oregon">
                  <a:extLst>
                    <a:ext uri="{FF2B5EF4-FFF2-40B4-BE49-F238E27FC236}">
                      <a16:creationId xmlns="" xmlns:a16="http://schemas.microsoft.com/office/drawing/2014/main" id="{9CF99B62-86B5-42BA-B8DE-002F458C3F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93800" y="3480117"/>
                  <a:ext cx="238125" cy="149225"/>
                </a:xfrm>
                <a:custGeom>
                  <a:avLst/>
                  <a:gdLst>
                    <a:gd name="T0" fmla="*/ 0 w 425"/>
                    <a:gd name="T1" fmla="*/ 0 h 267"/>
                    <a:gd name="T2" fmla="*/ 0 w 425"/>
                    <a:gd name="T3" fmla="*/ 0 h 267"/>
                    <a:gd name="T4" fmla="*/ 0 w 425"/>
                    <a:gd name="T5" fmla="*/ 0 h 267"/>
                    <a:gd name="T6" fmla="*/ 0 w 425"/>
                    <a:gd name="T7" fmla="*/ 0 h 267"/>
                    <a:gd name="T8" fmla="*/ 0 w 425"/>
                    <a:gd name="T9" fmla="*/ 0 h 267"/>
                    <a:gd name="T10" fmla="*/ 0 w 425"/>
                    <a:gd name="T11" fmla="*/ 0 h 267"/>
                    <a:gd name="T12" fmla="*/ 0 w 425"/>
                    <a:gd name="T13" fmla="*/ 0 h 267"/>
                    <a:gd name="T14" fmla="*/ 0 w 425"/>
                    <a:gd name="T15" fmla="*/ 0 h 267"/>
                    <a:gd name="T16" fmla="*/ 0 w 425"/>
                    <a:gd name="T17" fmla="*/ 0 h 267"/>
                    <a:gd name="T18" fmla="*/ 0 w 425"/>
                    <a:gd name="T19" fmla="*/ 0 h 267"/>
                    <a:gd name="T20" fmla="*/ 0 w 425"/>
                    <a:gd name="T21" fmla="*/ 0 h 267"/>
                    <a:gd name="T22" fmla="*/ 0 w 425"/>
                    <a:gd name="T23" fmla="*/ 0 h 267"/>
                    <a:gd name="T24" fmla="*/ 0 w 425"/>
                    <a:gd name="T25" fmla="*/ 0 h 267"/>
                    <a:gd name="T26" fmla="*/ 0 w 425"/>
                    <a:gd name="T27" fmla="*/ 0 h 267"/>
                    <a:gd name="T28" fmla="*/ 0 w 425"/>
                    <a:gd name="T29" fmla="*/ 0 h 267"/>
                    <a:gd name="T30" fmla="*/ 0 w 425"/>
                    <a:gd name="T31" fmla="*/ 0 h 267"/>
                    <a:gd name="T32" fmla="*/ 0 w 425"/>
                    <a:gd name="T33" fmla="*/ 0 h 267"/>
                    <a:gd name="T34" fmla="*/ 0 w 425"/>
                    <a:gd name="T35" fmla="*/ 0 h 267"/>
                    <a:gd name="T36" fmla="*/ 0 w 425"/>
                    <a:gd name="T37" fmla="*/ 0 h 267"/>
                    <a:gd name="T38" fmla="*/ 0 w 425"/>
                    <a:gd name="T39" fmla="*/ 0 h 267"/>
                    <a:gd name="T40" fmla="*/ 0 w 425"/>
                    <a:gd name="T41" fmla="*/ 0 h 267"/>
                    <a:gd name="T42" fmla="*/ 0 w 425"/>
                    <a:gd name="T43" fmla="*/ 0 h 267"/>
                    <a:gd name="T44" fmla="*/ 0 w 425"/>
                    <a:gd name="T45" fmla="*/ 0 h 267"/>
                    <a:gd name="T46" fmla="*/ 0 w 425"/>
                    <a:gd name="T47" fmla="*/ 0 h 267"/>
                    <a:gd name="T48" fmla="*/ 0 w 425"/>
                    <a:gd name="T49" fmla="*/ 0 h 267"/>
                    <a:gd name="T50" fmla="*/ 0 w 425"/>
                    <a:gd name="T51" fmla="*/ 0 h 267"/>
                    <a:gd name="T52" fmla="*/ 0 w 425"/>
                    <a:gd name="T53" fmla="*/ 0 h 267"/>
                    <a:gd name="T54" fmla="*/ 0 w 425"/>
                    <a:gd name="T55" fmla="*/ 0 h 267"/>
                    <a:gd name="T56" fmla="*/ 0 w 425"/>
                    <a:gd name="T57" fmla="*/ 0 h 267"/>
                    <a:gd name="T58" fmla="*/ 0 w 425"/>
                    <a:gd name="T59" fmla="*/ 0 h 267"/>
                    <a:gd name="T60" fmla="*/ 0 w 425"/>
                    <a:gd name="T61" fmla="*/ 0 h 267"/>
                    <a:gd name="T62" fmla="*/ 0 w 425"/>
                    <a:gd name="T63" fmla="*/ 0 h 267"/>
                    <a:gd name="T64" fmla="*/ 0 w 425"/>
                    <a:gd name="T65" fmla="*/ 0 h 267"/>
                    <a:gd name="T66" fmla="*/ 0 w 425"/>
                    <a:gd name="T67" fmla="*/ 0 h 267"/>
                    <a:gd name="T68" fmla="*/ 0 w 425"/>
                    <a:gd name="T69" fmla="*/ 0 h 267"/>
                    <a:gd name="T70" fmla="*/ 0 w 425"/>
                    <a:gd name="T71" fmla="*/ 0 h 267"/>
                    <a:gd name="T72" fmla="*/ 0 w 425"/>
                    <a:gd name="T73" fmla="*/ 0 h 267"/>
                    <a:gd name="T74" fmla="*/ 0 w 425"/>
                    <a:gd name="T75" fmla="*/ 0 h 267"/>
                    <a:gd name="T76" fmla="*/ 0 w 425"/>
                    <a:gd name="T77" fmla="*/ 0 h 267"/>
                    <a:gd name="T78" fmla="*/ 0 w 425"/>
                    <a:gd name="T79" fmla="*/ 0 h 267"/>
                    <a:gd name="T80" fmla="*/ 0 w 425"/>
                    <a:gd name="T81" fmla="*/ 0 h 267"/>
                    <a:gd name="T82" fmla="*/ 0 w 425"/>
                    <a:gd name="T83" fmla="*/ 0 h 267"/>
                    <a:gd name="T84" fmla="*/ 0 w 425"/>
                    <a:gd name="T85" fmla="*/ 0 h 267"/>
                    <a:gd name="T86" fmla="*/ 0 w 425"/>
                    <a:gd name="T87" fmla="*/ 0 h 267"/>
                    <a:gd name="T88" fmla="*/ 0 w 425"/>
                    <a:gd name="T89" fmla="*/ 0 h 267"/>
                    <a:gd name="T90" fmla="*/ 0 w 425"/>
                    <a:gd name="T91" fmla="*/ 0 h 267"/>
                    <a:gd name="T92" fmla="*/ 0 w 425"/>
                    <a:gd name="T93" fmla="*/ 0 h 26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25"/>
                    <a:gd name="T142" fmla="*/ 0 h 267"/>
                    <a:gd name="T143" fmla="*/ 425 w 425"/>
                    <a:gd name="T144" fmla="*/ 267 h 26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25" h="267">
                      <a:moveTo>
                        <a:pt x="5" y="258"/>
                      </a:moveTo>
                      <a:lnTo>
                        <a:pt x="116" y="255"/>
                      </a:lnTo>
                      <a:lnTo>
                        <a:pt x="203" y="260"/>
                      </a:lnTo>
                      <a:lnTo>
                        <a:pt x="343" y="267"/>
                      </a:lnTo>
                      <a:lnTo>
                        <a:pt x="369" y="161"/>
                      </a:lnTo>
                      <a:lnTo>
                        <a:pt x="376" y="151"/>
                      </a:lnTo>
                      <a:lnTo>
                        <a:pt x="376" y="144"/>
                      </a:lnTo>
                      <a:lnTo>
                        <a:pt x="383" y="135"/>
                      </a:lnTo>
                      <a:lnTo>
                        <a:pt x="378" y="130"/>
                      </a:lnTo>
                      <a:lnTo>
                        <a:pt x="371" y="128"/>
                      </a:lnTo>
                      <a:lnTo>
                        <a:pt x="373" y="118"/>
                      </a:lnTo>
                      <a:lnTo>
                        <a:pt x="388" y="97"/>
                      </a:lnTo>
                      <a:lnTo>
                        <a:pt x="395" y="92"/>
                      </a:lnTo>
                      <a:lnTo>
                        <a:pt x="399" y="83"/>
                      </a:lnTo>
                      <a:lnTo>
                        <a:pt x="425" y="45"/>
                      </a:lnTo>
                      <a:lnTo>
                        <a:pt x="421" y="33"/>
                      </a:lnTo>
                      <a:lnTo>
                        <a:pt x="416" y="33"/>
                      </a:lnTo>
                      <a:lnTo>
                        <a:pt x="409" y="24"/>
                      </a:lnTo>
                      <a:lnTo>
                        <a:pt x="317" y="21"/>
                      </a:lnTo>
                      <a:lnTo>
                        <a:pt x="305" y="26"/>
                      </a:lnTo>
                      <a:lnTo>
                        <a:pt x="288" y="24"/>
                      </a:lnTo>
                      <a:lnTo>
                        <a:pt x="279" y="31"/>
                      </a:lnTo>
                      <a:lnTo>
                        <a:pt x="272" y="28"/>
                      </a:lnTo>
                      <a:lnTo>
                        <a:pt x="258" y="38"/>
                      </a:lnTo>
                      <a:lnTo>
                        <a:pt x="246" y="38"/>
                      </a:lnTo>
                      <a:lnTo>
                        <a:pt x="234" y="36"/>
                      </a:lnTo>
                      <a:lnTo>
                        <a:pt x="217" y="43"/>
                      </a:lnTo>
                      <a:lnTo>
                        <a:pt x="206" y="38"/>
                      </a:lnTo>
                      <a:lnTo>
                        <a:pt x="192" y="38"/>
                      </a:lnTo>
                      <a:lnTo>
                        <a:pt x="168" y="45"/>
                      </a:lnTo>
                      <a:lnTo>
                        <a:pt x="158" y="45"/>
                      </a:lnTo>
                      <a:lnTo>
                        <a:pt x="142" y="38"/>
                      </a:lnTo>
                      <a:lnTo>
                        <a:pt x="142" y="10"/>
                      </a:lnTo>
                      <a:lnTo>
                        <a:pt x="111" y="0"/>
                      </a:lnTo>
                      <a:lnTo>
                        <a:pt x="99" y="7"/>
                      </a:lnTo>
                      <a:lnTo>
                        <a:pt x="80" y="64"/>
                      </a:lnTo>
                      <a:lnTo>
                        <a:pt x="76" y="76"/>
                      </a:lnTo>
                      <a:lnTo>
                        <a:pt x="64" y="92"/>
                      </a:lnTo>
                      <a:lnTo>
                        <a:pt x="57" y="118"/>
                      </a:lnTo>
                      <a:lnTo>
                        <a:pt x="38" y="156"/>
                      </a:lnTo>
                      <a:lnTo>
                        <a:pt x="21" y="177"/>
                      </a:lnTo>
                      <a:lnTo>
                        <a:pt x="21" y="187"/>
                      </a:lnTo>
                      <a:lnTo>
                        <a:pt x="5" y="203"/>
                      </a:lnTo>
                      <a:lnTo>
                        <a:pt x="7" y="213"/>
                      </a:lnTo>
                      <a:lnTo>
                        <a:pt x="7" y="227"/>
                      </a:lnTo>
                      <a:lnTo>
                        <a:pt x="0" y="241"/>
                      </a:lnTo>
                      <a:lnTo>
                        <a:pt x="5" y="25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32" name="USA Idaho">
                  <a:extLst>
                    <a:ext uri="{FF2B5EF4-FFF2-40B4-BE49-F238E27FC236}">
                      <a16:creationId xmlns="" xmlns:a16="http://schemas.microsoft.com/office/drawing/2014/main" id="{13E1EFF5-B104-4808-91DC-45D61E1A51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5888" y="3389630"/>
                  <a:ext cx="176213" cy="247650"/>
                </a:xfrm>
                <a:custGeom>
                  <a:avLst/>
                  <a:gdLst>
                    <a:gd name="T0" fmla="*/ 0 w 316"/>
                    <a:gd name="T1" fmla="*/ 0 h 442"/>
                    <a:gd name="T2" fmla="*/ 0 w 316"/>
                    <a:gd name="T3" fmla="*/ 0 h 442"/>
                    <a:gd name="T4" fmla="*/ 0 w 316"/>
                    <a:gd name="T5" fmla="*/ 0 h 442"/>
                    <a:gd name="T6" fmla="*/ 0 w 316"/>
                    <a:gd name="T7" fmla="*/ 0 h 442"/>
                    <a:gd name="T8" fmla="*/ 0 w 316"/>
                    <a:gd name="T9" fmla="*/ 0 h 442"/>
                    <a:gd name="T10" fmla="*/ 0 w 316"/>
                    <a:gd name="T11" fmla="*/ 0 h 442"/>
                    <a:gd name="T12" fmla="*/ 0 w 316"/>
                    <a:gd name="T13" fmla="*/ 0 h 442"/>
                    <a:gd name="T14" fmla="*/ 0 w 316"/>
                    <a:gd name="T15" fmla="*/ 0 h 442"/>
                    <a:gd name="T16" fmla="*/ 0 w 316"/>
                    <a:gd name="T17" fmla="*/ 0 h 442"/>
                    <a:gd name="T18" fmla="*/ 0 w 316"/>
                    <a:gd name="T19" fmla="*/ 0 h 442"/>
                    <a:gd name="T20" fmla="*/ 0 w 316"/>
                    <a:gd name="T21" fmla="*/ 0 h 442"/>
                    <a:gd name="T22" fmla="*/ 0 w 316"/>
                    <a:gd name="T23" fmla="*/ 0 h 442"/>
                    <a:gd name="T24" fmla="*/ 0 w 316"/>
                    <a:gd name="T25" fmla="*/ 0 h 442"/>
                    <a:gd name="T26" fmla="*/ 0 w 316"/>
                    <a:gd name="T27" fmla="*/ 0 h 442"/>
                    <a:gd name="T28" fmla="*/ 0 w 316"/>
                    <a:gd name="T29" fmla="*/ 0 h 442"/>
                    <a:gd name="T30" fmla="*/ 0 w 316"/>
                    <a:gd name="T31" fmla="*/ 0 h 442"/>
                    <a:gd name="T32" fmla="*/ 0 w 316"/>
                    <a:gd name="T33" fmla="*/ 0 h 442"/>
                    <a:gd name="T34" fmla="*/ 0 w 316"/>
                    <a:gd name="T35" fmla="*/ 0 h 442"/>
                    <a:gd name="T36" fmla="*/ 0 w 316"/>
                    <a:gd name="T37" fmla="*/ 0 h 442"/>
                    <a:gd name="T38" fmla="*/ 0 w 316"/>
                    <a:gd name="T39" fmla="*/ 0 h 442"/>
                    <a:gd name="T40" fmla="*/ 0 w 316"/>
                    <a:gd name="T41" fmla="*/ 0 h 442"/>
                    <a:gd name="T42" fmla="*/ 0 w 316"/>
                    <a:gd name="T43" fmla="*/ 0 h 442"/>
                    <a:gd name="T44" fmla="*/ 0 w 316"/>
                    <a:gd name="T45" fmla="*/ 0 h 442"/>
                    <a:gd name="T46" fmla="*/ 0 w 316"/>
                    <a:gd name="T47" fmla="*/ 0 h 442"/>
                    <a:gd name="T48" fmla="*/ 0 w 316"/>
                    <a:gd name="T49" fmla="*/ 0 h 442"/>
                    <a:gd name="T50" fmla="*/ 0 w 316"/>
                    <a:gd name="T51" fmla="*/ 0 h 442"/>
                    <a:gd name="T52" fmla="*/ 0 w 316"/>
                    <a:gd name="T53" fmla="*/ 0 h 442"/>
                    <a:gd name="T54" fmla="*/ 0 w 316"/>
                    <a:gd name="T55" fmla="*/ 0 h 442"/>
                    <a:gd name="T56" fmla="*/ 0 w 316"/>
                    <a:gd name="T57" fmla="*/ 0 h 442"/>
                    <a:gd name="T58" fmla="*/ 0 w 316"/>
                    <a:gd name="T59" fmla="*/ 0 h 442"/>
                    <a:gd name="T60" fmla="*/ 0 w 316"/>
                    <a:gd name="T61" fmla="*/ 0 h 442"/>
                    <a:gd name="T62" fmla="*/ 0 w 316"/>
                    <a:gd name="T63" fmla="*/ 0 h 442"/>
                    <a:gd name="T64" fmla="*/ 0 w 316"/>
                    <a:gd name="T65" fmla="*/ 0 h 442"/>
                    <a:gd name="T66" fmla="*/ 0 w 316"/>
                    <a:gd name="T67" fmla="*/ 0 h 442"/>
                    <a:gd name="T68" fmla="*/ 0 w 316"/>
                    <a:gd name="T69" fmla="*/ 0 h 442"/>
                    <a:gd name="T70" fmla="*/ 0 w 316"/>
                    <a:gd name="T71" fmla="*/ 0 h 442"/>
                    <a:gd name="T72" fmla="*/ 0 w 316"/>
                    <a:gd name="T73" fmla="*/ 0 h 442"/>
                    <a:gd name="T74" fmla="*/ 0 w 316"/>
                    <a:gd name="T75" fmla="*/ 0 h 442"/>
                    <a:gd name="T76" fmla="*/ 0 w 316"/>
                    <a:gd name="T77" fmla="*/ 0 h 442"/>
                    <a:gd name="T78" fmla="*/ 0 w 316"/>
                    <a:gd name="T79" fmla="*/ 0 h 442"/>
                    <a:gd name="T80" fmla="*/ 0 w 316"/>
                    <a:gd name="T81" fmla="*/ 0 h 442"/>
                    <a:gd name="T82" fmla="*/ 0 w 316"/>
                    <a:gd name="T83" fmla="*/ 0 h 442"/>
                    <a:gd name="T84" fmla="*/ 0 w 316"/>
                    <a:gd name="T85" fmla="*/ 0 h 442"/>
                    <a:gd name="T86" fmla="*/ 0 w 316"/>
                    <a:gd name="T87" fmla="*/ 0 h 442"/>
                    <a:gd name="T88" fmla="*/ 0 w 316"/>
                    <a:gd name="T89" fmla="*/ 0 h 442"/>
                    <a:gd name="T90" fmla="*/ 0 w 316"/>
                    <a:gd name="T91" fmla="*/ 0 h 442"/>
                    <a:gd name="T92" fmla="*/ 0 w 316"/>
                    <a:gd name="T93" fmla="*/ 0 h 442"/>
                    <a:gd name="T94" fmla="*/ 0 w 316"/>
                    <a:gd name="T95" fmla="*/ 0 h 442"/>
                    <a:gd name="T96" fmla="*/ 0 w 316"/>
                    <a:gd name="T97" fmla="*/ 0 h 442"/>
                    <a:gd name="T98" fmla="*/ 0 w 316"/>
                    <a:gd name="T99" fmla="*/ 0 h 442"/>
                    <a:gd name="T100" fmla="*/ 0 w 316"/>
                    <a:gd name="T101" fmla="*/ 0 h 442"/>
                    <a:gd name="T102" fmla="*/ 0 w 316"/>
                    <a:gd name="T103" fmla="*/ 0 h 442"/>
                    <a:gd name="T104" fmla="*/ 0 w 316"/>
                    <a:gd name="T105" fmla="*/ 0 h 442"/>
                    <a:gd name="T106" fmla="*/ 0 w 316"/>
                    <a:gd name="T107" fmla="*/ 0 h 442"/>
                    <a:gd name="T108" fmla="*/ 0 w 316"/>
                    <a:gd name="T109" fmla="*/ 0 h 442"/>
                    <a:gd name="T110" fmla="*/ 0 w 316"/>
                    <a:gd name="T111" fmla="*/ 0 h 442"/>
                    <a:gd name="T112" fmla="*/ 0 w 316"/>
                    <a:gd name="T113" fmla="*/ 0 h 442"/>
                    <a:gd name="T114" fmla="*/ 0 w 316"/>
                    <a:gd name="T115" fmla="*/ 0 h 442"/>
                    <a:gd name="T116" fmla="*/ 0 w 316"/>
                    <a:gd name="T117" fmla="*/ 0 h 44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442"/>
                    <a:gd name="T179" fmla="*/ 316 w 316"/>
                    <a:gd name="T180" fmla="*/ 442 h 44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442">
                      <a:moveTo>
                        <a:pt x="144" y="435"/>
                      </a:moveTo>
                      <a:lnTo>
                        <a:pt x="290" y="442"/>
                      </a:lnTo>
                      <a:lnTo>
                        <a:pt x="316" y="286"/>
                      </a:lnTo>
                      <a:lnTo>
                        <a:pt x="304" y="270"/>
                      </a:lnTo>
                      <a:lnTo>
                        <a:pt x="300" y="272"/>
                      </a:lnTo>
                      <a:lnTo>
                        <a:pt x="297" y="279"/>
                      </a:lnTo>
                      <a:lnTo>
                        <a:pt x="283" y="282"/>
                      </a:lnTo>
                      <a:lnTo>
                        <a:pt x="267" y="282"/>
                      </a:lnTo>
                      <a:lnTo>
                        <a:pt x="262" y="277"/>
                      </a:lnTo>
                      <a:lnTo>
                        <a:pt x="252" y="286"/>
                      </a:lnTo>
                      <a:lnTo>
                        <a:pt x="238" y="282"/>
                      </a:lnTo>
                      <a:lnTo>
                        <a:pt x="231" y="289"/>
                      </a:lnTo>
                      <a:lnTo>
                        <a:pt x="224" y="286"/>
                      </a:lnTo>
                      <a:lnTo>
                        <a:pt x="222" y="265"/>
                      </a:lnTo>
                      <a:lnTo>
                        <a:pt x="219" y="263"/>
                      </a:lnTo>
                      <a:lnTo>
                        <a:pt x="212" y="260"/>
                      </a:lnTo>
                      <a:lnTo>
                        <a:pt x="208" y="258"/>
                      </a:lnTo>
                      <a:lnTo>
                        <a:pt x="212" y="248"/>
                      </a:lnTo>
                      <a:lnTo>
                        <a:pt x="203" y="234"/>
                      </a:lnTo>
                      <a:lnTo>
                        <a:pt x="205" y="213"/>
                      </a:lnTo>
                      <a:lnTo>
                        <a:pt x="198" y="206"/>
                      </a:lnTo>
                      <a:lnTo>
                        <a:pt x="179" y="220"/>
                      </a:lnTo>
                      <a:lnTo>
                        <a:pt x="170" y="211"/>
                      </a:lnTo>
                      <a:lnTo>
                        <a:pt x="172" y="199"/>
                      </a:lnTo>
                      <a:lnTo>
                        <a:pt x="179" y="192"/>
                      </a:lnTo>
                      <a:lnTo>
                        <a:pt x="182" y="173"/>
                      </a:lnTo>
                      <a:lnTo>
                        <a:pt x="193" y="152"/>
                      </a:lnTo>
                      <a:lnTo>
                        <a:pt x="191" y="147"/>
                      </a:lnTo>
                      <a:lnTo>
                        <a:pt x="182" y="147"/>
                      </a:lnTo>
                      <a:lnTo>
                        <a:pt x="182" y="142"/>
                      </a:lnTo>
                      <a:lnTo>
                        <a:pt x="172" y="140"/>
                      </a:lnTo>
                      <a:lnTo>
                        <a:pt x="167" y="130"/>
                      </a:lnTo>
                      <a:lnTo>
                        <a:pt x="160" y="111"/>
                      </a:lnTo>
                      <a:lnTo>
                        <a:pt x="151" y="109"/>
                      </a:lnTo>
                      <a:lnTo>
                        <a:pt x="141" y="97"/>
                      </a:lnTo>
                      <a:lnTo>
                        <a:pt x="144" y="90"/>
                      </a:lnTo>
                      <a:lnTo>
                        <a:pt x="144" y="81"/>
                      </a:lnTo>
                      <a:lnTo>
                        <a:pt x="134" y="62"/>
                      </a:lnTo>
                      <a:lnTo>
                        <a:pt x="149" y="0"/>
                      </a:lnTo>
                      <a:lnTo>
                        <a:pt x="106" y="0"/>
                      </a:lnTo>
                      <a:lnTo>
                        <a:pt x="66" y="161"/>
                      </a:lnTo>
                      <a:lnTo>
                        <a:pt x="66" y="171"/>
                      </a:lnTo>
                      <a:lnTo>
                        <a:pt x="66" y="178"/>
                      </a:lnTo>
                      <a:lnTo>
                        <a:pt x="66" y="185"/>
                      </a:lnTo>
                      <a:lnTo>
                        <a:pt x="73" y="194"/>
                      </a:lnTo>
                      <a:lnTo>
                        <a:pt x="78" y="194"/>
                      </a:lnTo>
                      <a:lnTo>
                        <a:pt x="82" y="206"/>
                      </a:lnTo>
                      <a:lnTo>
                        <a:pt x="56" y="244"/>
                      </a:lnTo>
                      <a:lnTo>
                        <a:pt x="52" y="253"/>
                      </a:lnTo>
                      <a:lnTo>
                        <a:pt x="45" y="258"/>
                      </a:lnTo>
                      <a:lnTo>
                        <a:pt x="30" y="279"/>
                      </a:lnTo>
                      <a:lnTo>
                        <a:pt x="28" y="289"/>
                      </a:lnTo>
                      <a:lnTo>
                        <a:pt x="35" y="291"/>
                      </a:lnTo>
                      <a:lnTo>
                        <a:pt x="40" y="296"/>
                      </a:lnTo>
                      <a:lnTo>
                        <a:pt x="33" y="305"/>
                      </a:lnTo>
                      <a:lnTo>
                        <a:pt x="33" y="312"/>
                      </a:lnTo>
                      <a:lnTo>
                        <a:pt x="26" y="322"/>
                      </a:lnTo>
                      <a:lnTo>
                        <a:pt x="0" y="428"/>
                      </a:lnTo>
                      <a:lnTo>
                        <a:pt x="144" y="43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33" name="USA South Dakota">
                  <a:extLst>
                    <a:ext uri="{FF2B5EF4-FFF2-40B4-BE49-F238E27FC236}">
                      <a16:creationId xmlns="" xmlns:a16="http://schemas.microsoft.com/office/drawing/2014/main" id="{A1B27D6D-B011-4908-B6EE-E651BE736D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43075" y="3500755"/>
                  <a:ext cx="207963" cy="128588"/>
                </a:xfrm>
                <a:custGeom>
                  <a:avLst/>
                  <a:gdLst>
                    <a:gd name="T0" fmla="*/ 0 w 373"/>
                    <a:gd name="T1" fmla="*/ 0 h 229"/>
                    <a:gd name="T2" fmla="*/ 0 w 373"/>
                    <a:gd name="T3" fmla="*/ 0 h 229"/>
                    <a:gd name="T4" fmla="*/ 0 w 373"/>
                    <a:gd name="T5" fmla="*/ 0 h 229"/>
                    <a:gd name="T6" fmla="*/ 0 w 373"/>
                    <a:gd name="T7" fmla="*/ 0 h 229"/>
                    <a:gd name="T8" fmla="*/ 0 w 373"/>
                    <a:gd name="T9" fmla="*/ 0 h 229"/>
                    <a:gd name="T10" fmla="*/ 0 w 373"/>
                    <a:gd name="T11" fmla="*/ 0 h 229"/>
                    <a:gd name="T12" fmla="*/ 0 w 373"/>
                    <a:gd name="T13" fmla="*/ 0 h 229"/>
                    <a:gd name="T14" fmla="*/ 0 w 373"/>
                    <a:gd name="T15" fmla="*/ 0 h 229"/>
                    <a:gd name="T16" fmla="*/ 0 w 373"/>
                    <a:gd name="T17" fmla="*/ 0 h 229"/>
                    <a:gd name="T18" fmla="*/ 0 w 373"/>
                    <a:gd name="T19" fmla="*/ 0 h 229"/>
                    <a:gd name="T20" fmla="*/ 0 w 373"/>
                    <a:gd name="T21" fmla="*/ 0 h 229"/>
                    <a:gd name="T22" fmla="*/ 0 w 373"/>
                    <a:gd name="T23" fmla="*/ 0 h 229"/>
                    <a:gd name="T24" fmla="*/ 0 w 373"/>
                    <a:gd name="T25" fmla="*/ 0 h 229"/>
                    <a:gd name="T26" fmla="*/ 0 w 373"/>
                    <a:gd name="T27" fmla="*/ 0 h 229"/>
                    <a:gd name="T28" fmla="*/ 0 w 373"/>
                    <a:gd name="T29" fmla="*/ 0 h 229"/>
                    <a:gd name="T30" fmla="*/ 0 w 373"/>
                    <a:gd name="T31" fmla="*/ 0 h 229"/>
                    <a:gd name="T32" fmla="*/ 0 w 373"/>
                    <a:gd name="T33" fmla="*/ 0 h 229"/>
                    <a:gd name="T34" fmla="*/ 0 w 373"/>
                    <a:gd name="T35" fmla="*/ 0 h 229"/>
                    <a:gd name="T36" fmla="*/ 0 w 373"/>
                    <a:gd name="T37" fmla="*/ 0 h 229"/>
                    <a:gd name="T38" fmla="*/ 0 w 373"/>
                    <a:gd name="T39" fmla="*/ 0 h 229"/>
                    <a:gd name="T40" fmla="*/ 0 w 373"/>
                    <a:gd name="T41" fmla="*/ 0 h 229"/>
                    <a:gd name="T42" fmla="*/ 0 w 373"/>
                    <a:gd name="T43" fmla="*/ 0 h 229"/>
                    <a:gd name="T44" fmla="*/ 0 w 373"/>
                    <a:gd name="T45" fmla="*/ 0 h 229"/>
                    <a:gd name="T46" fmla="*/ 0 w 373"/>
                    <a:gd name="T47" fmla="*/ 0 h 229"/>
                    <a:gd name="T48" fmla="*/ 0 w 373"/>
                    <a:gd name="T49" fmla="*/ 0 h 229"/>
                    <a:gd name="T50" fmla="*/ 0 w 373"/>
                    <a:gd name="T51" fmla="*/ 0 h 229"/>
                    <a:gd name="T52" fmla="*/ 0 w 373"/>
                    <a:gd name="T53" fmla="*/ 0 h 229"/>
                    <a:gd name="T54" fmla="*/ 0 w 373"/>
                    <a:gd name="T55" fmla="*/ 0 h 22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73"/>
                    <a:gd name="T85" fmla="*/ 0 h 229"/>
                    <a:gd name="T86" fmla="*/ 373 w 373"/>
                    <a:gd name="T87" fmla="*/ 229 h 22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73" h="229">
                      <a:moveTo>
                        <a:pt x="12" y="66"/>
                      </a:moveTo>
                      <a:lnTo>
                        <a:pt x="19" y="2"/>
                      </a:lnTo>
                      <a:lnTo>
                        <a:pt x="366" y="0"/>
                      </a:lnTo>
                      <a:lnTo>
                        <a:pt x="366" y="7"/>
                      </a:lnTo>
                      <a:lnTo>
                        <a:pt x="354" y="23"/>
                      </a:lnTo>
                      <a:lnTo>
                        <a:pt x="354" y="31"/>
                      </a:lnTo>
                      <a:lnTo>
                        <a:pt x="373" y="42"/>
                      </a:lnTo>
                      <a:lnTo>
                        <a:pt x="373" y="160"/>
                      </a:lnTo>
                      <a:lnTo>
                        <a:pt x="364" y="160"/>
                      </a:lnTo>
                      <a:lnTo>
                        <a:pt x="368" y="168"/>
                      </a:lnTo>
                      <a:lnTo>
                        <a:pt x="366" y="175"/>
                      </a:lnTo>
                      <a:lnTo>
                        <a:pt x="373" y="186"/>
                      </a:lnTo>
                      <a:lnTo>
                        <a:pt x="368" y="191"/>
                      </a:lnTo>
                      <a:lnTo>
                        <a:pt x="368" y="201"/>
                      </a:lnTo>
                      <a:lnTo>
                        <a:pt x="364" y="208"/>
                      </a:lnTo>
                      <a:lnTo>
                        <a:pt x="368" y="229"/>
                      </a:lnTo>
                      <a:lnTo>
                        <a:pt x="357" y="220"/>
                      </a:lnTo>
                      <a:lnTo>
                        <a:pt x="352" y="220"/>
                      </a:lnTo>
                      <a:lnTo>
                        <a:pt x="335" y="208"/>
                      </a:lnTo>
                      <a:lnTo>
                        <a:pt x="324" y="208"/>
                      </a:lnTo>
                      <a:lnTo>
                        <a:pt x="314" y="215"/>
                      </a:lnTo>
                      <a:lnTo>
                        <a:pt x="305" y="215"/>
                      </a:lnTo>
                      <a:lnTo>
                        <a:pt x="298" y="205"/>
                      </a:lnTo>
                      <a:lnTo>
                        <a:pt x="279" y="203"/>
                      </a:lnTo>
                      <a:lnTo>
                        <a:pt x="269" y="194"/>
                      </a:lnTo>
                      <a:lnTo>
                        <a:pt x="257" y="194"/>
                      </a:lnTo>
                      <a:lnTo>
                        <a:pt x="0" y="191"/>
                      </a:lnTo>
                      <a:lnTo>
                        <a:pt x="12" y="6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34" name="USA Iowa">
                  <a:extLst>
                    <a:ext uri="{FF2B5EF4-FFF2-40B4-BE49-F238E27FC236}">
                      <a16:creationId xmlns="" xmlns:a16="http://schemas.microsoft.com/office/drawing/2014/main" id="{BA08E2B1-1F57-45F3-AD59-B72A3CCC0C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6275" y="3586480"/>
                  <a:ext cx="177800" cy="117475"/>
                </a:xfrm>
                <a:custGeom>
                  <a:avLst/>
                  <a:gdLst>
                    <a:gd name="T0" fmla="*/ 0 w 319"/>
                    <a:gd name="T1" fmla="*/ 0 h 208"/>
                    <a:gd name="T2" fmla="*/ 0 w 319"/>
                    <a:gd name="T3" fmla="*/ 0 h 208"/>
                    <a:gd name="T4" fmla="*/ 0 w 319"/>
                    <a:gd name="T5" fmla="*/ 0 h 208"/>
                    <a:gd name="T6" fmla="*/ 0 w 319"/>
                    <a:gd name="T7" fmla="*/ 0 h 208"/>
                    <a:gd name="T8" fmla="*/ 0 w 319"/>
                    <a:gd name="T9" fmla="*/ 0 h 208"/>
                    <a:gd name="T10" fmla="*/ 0 w 319"/>
                    <a:gd name="T11" fmla="*/ 0 h 208"/>
                    <a:gd name="T12" fmla="*/ 0 w 319"/>
                    <a:gd name="T13" fmla="*/ 0 h 208"/>
                    <a:gd name="T14" fmla="*/ 0 w 319"/>
                    <a:gd name="T15" fmla="*/ 0 h 208"/>
                    <a:gd name="T16" fmla="*/ 0 w 319"/>
                    <a:gd name="T17" fmla="*/ 0 h 208"/>
                    <a:gd name="T18" fmla="*/ 0 w 319"/>
                    <a:gd name="T19" fmla="*/ 0 h 208"/>
                    <a:gd name="T20" fmla="*/ 0 w 319"/>
                    <a:gd name="T21" fmla="*/ 0 h 208"/>
                    <a:gd name="T22" fmla="*/ 0 w 319"/>
                    <a:gd name="T23" fmla="*/ 0 h 208"/>
                    <a:gd name="T24" fmla="*/ 0 w 319"/>
                    <a:gd name="T25" fmla="*/ 0 h 208"/>
                    <a:gd name="T26" fmla="*/ 0 w 319"/>
                    <a:gd name="T27" fmla="*/ 0 h 208"/>
                    <a:gd name="T28" fmla="*/ 0 w 319"/>
                    <a:gd name="T29" fmla="*/ 0 h 208"/>
                    <a:gd name="T30" fmla="*/ 0 w 319"/>
                    <a:gd name="T31" fmla="*/ 0 h 208"/>
                    <a:gd name="T32" fmla="*/ 0 w 319"/>
                    <a:gd name="T33" fmla="*/ 0 h 208"/>
                    <a:gd name="T34" fmla="*/ 0 w 319"/>
                    <a:gd name="T35" fmla="*/ 0 h 208"/>
                    <a:gd name="T36" fmla="*/ 0 w 319"/>
                    <a:gd name="T37" fmla="*/ 0 h 208"/>
                    <a:gd name="T38" fmla="*/ 0 w 319"/>
                    <a:gd name="T39" fmla="*/ 0 h 208"/>
                    <a:gd name="T40" fmla="*/ 0 w 319"/>
                    <a:gd name="T41" fmla="*/ 0 h 208"/>
                    <a:gd name="T42" fmla="*/ 0 w 319"/>
                    <a:gd name="T43" fmla="*/ 0 h 208"/>
                    <a:gd name="T44" fmla="*/ 0 w 319"/>
                    <a:gd name="T45" fmla="*/ 0 h 208"/>
                    <a:gd name="T46" fmla="*/ 0 w 319"/>
                    <a:gd name="T47" fmla="*/ 0 h 208"/>
                    <a:gd name="T48" fmla="*/ 0 w 319"/>
                    <a:gd name="T49" fmla="*/ 0 h 208"/>
                    <a:gd name="T50" fmla="*/ 0 w 319"/>
                    <a:gd name="T51" fmla="*/ 0 h 208"/>
                    <a:gd name="T52" fmla="*/ 0 w 319"/>
                    <a:gd name="T53" fmla="*/ 0 h 208"/>
                    <a:gd name="T54" fmla="*/ 0 w 319"/>
                    <a:gd name="T55" fmla="*/ 0 h 208"/>
                    <a:gd name="T56" fmla="*/ 0 w 319"/>
                    <a:gd name="T57" fmla="*/ 0 h 208"/>
                    <a:gd name="T58" fmla="*/ 0 w 319"/>
                    <a:gd name="T59" fmla="*/ 0 h 208"/>
                    <a:gd name="T60" fmla="*/ 0 w 319"/>
                    <a:gd name="T61" fmla="*/ 0 h 208"/>
                    <a:gd name="T62" fmla="*/ 0 w 319"/>
                    <a:gd name="T63" fmla="*/ 0 h 208"/>
                    <a:gd name="T64" fmla="*/ 0 w 319"/>
                    <a:gd name="T65" fmla="*/ 0 h 208"/>
                    <a:gd name="T66" fmla="*/ 0 w 319"/>
                    <a:gd name="T67" fmla="*/ 0 h 208"/>
                    <a:gd name="T68" fmla="*/ 0 w 319"/>
                    <a:gd name="T69" fmla="*/ 0 h 208"/>
                    <a:gd name="T70" fmla="*/ 0 w 319"/>
                    <a:gd name="T71" fmla="*/ 0 h 208"/>
                    <a:gd name="T72" fmla="*/ 0 w 319"/>
                    <a:gd name="T73" fmla="*/ 0 h 208"/>
                    <a:gd name="T74" fmla="*/ 0 w 319"/>
                    <a:gd name="T75" fmla="*/ 0 h 208"/>
                    <a:gd name="T76" fmla="*/ 0 w 319"/>
                    <a:gd name="T77" fmla="*/ 0 h 208"/>
                    <a:gd name="T78" fmla="*/ 0 w 319"/>
                    <a:gd name="T79" fmla="*/ 0 h 208"/>
                    <a:gd name="T80" fmla="*/ 0 w 319"/>
                    <a:gd name="T81" fmla="*/ 0 h 208"/>
                    <a:gd name="T82" fmla="*/ 0 w 319"/>
                    <a:gd name="T83" fmla="*/ 0 h 208"/>
                    <a:gd name="T84" fmla="*/ 0 w 319"/>
                    <a:gd name="T85" fmla="*/ 0 h 208"/>
                    <a:gd name="T86" fmla="*/ 0 w 319"/>
                    <a:gd name="T87" fmla="*/ 0 h 208"/>
                    <a:gd name="T88" fmla="*/ 0 w 319"/>
                    <a:gd name="T89" fmla="*/ 0 h 208"/>
                    <a:gd name="T90" fmla="*/ 0 w 319"/>
                    <a:gd name="T91" fmla="*/ 0 h 208"/>
                    <a:gd name="T92" fmla="*/ 0 w 319"/>
                    <a:gd name="T93" fmla="*/ 0 h 208"/>
                    <a:gd name="T94" fmla="*/ 0 w 319"/>
                    <a:gd name="T95" fmla="*/ 0 h 20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9"/>
                    <a:gd name="T145" fmla="*/ 0 h 208"/>
                    <a:gd name="T146" fmla="*/ 319 w 319"/>
                    <a:gd name="T147" fmla="*/ 208 h 20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9" h="208">
                      <a:moveTo>
                        <a:pt x="40" y="196"/>
                      </a:moveTo>
                      <a:lnTo>
                        <a:pt x="243" y="194"/>
                      </a:lnTo>
                      <a:lnTo>
                        <a:pt x="260" y="208"/>
                      </a:lnTo>
                      <a:lnTo>
                        <a:pt x="264" y="201"/>
                      </a:lnTo>
                      <a:lnTo>
                        <a:pt x="267" y="189"/>
                      </a:lnTo>
                      <a:lnTo>
                        <a:pt x="276" y="182"/>
                      </a:lnTo>
                      <a:lnTo>
                        <a:pt x="283" y="159"/>
                      </a:lnTo>
                      <a:lnTo>
                        <a:pt x="274" y="154"/>
                      </a:lnTo>
                      <a:lnTo>
                        <a:pt x="274" y="144"/>
                      </a:lnTo>
                      <a:lnTo>
                        <a:pt x="281" y="137"/>
                      </a:lnTo>
                      <a:lnTo>
                        <a:pt x="290" y="135"/>
                      </a:lnTo>
                      <a:lnTo>
                        <a:pt x="307" y="126"/>
                      </a:lnTo>
                      <a:lnTo>
                        <a:pt x="314" y="119"/>
                      </a:lnTo>
                      <a:lnTo>
                        <a:pt x="319" y="107"/>
                      </a:lnTo>
                      <a:lnTo>
                        <a:pt x="316" y="90"/>
                      </a:lnTo>
                      <a:lnTo>
                        <a:pt x="307" y="85"/>
                      </a:lnTo>
                      <a:lnTo>
                        <a:pt x="304" y="78"/>
                      </a:lnTo>
                      <a:lnTo>
                        <a:pt x="295" y="74"/>
                      </a:lnTo>
                      <a:lnTo>
                        <a:pt x="295" y="67"/>
                      </a:lnTo>
                      <a:lnTo>
                        <a:pt x="288" y="59"/>
                      </a:lnTo>
                      <a:lnTo>
                        <a:pt x="271" y="50"/>
                      </a:lnTo>
                      <a:lnTo>
                        <a:pt x="264" y="26"/>
                      </a:lnTo>
                      <a:lnTo>
                        <a:pt x="269" y="17"/>
                      </a:lnTo>
                      <a:lnTo>
                        <a:pt x="262" y="10"/>
                      </a:lnTo>
                      <a:lnTo>
                        <a:pt x="260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4" y="15"/>
                      </a:lnTo>
                      <a:lnTo>
                        <a:pt x="2" y="22"/>
                      </a:lnTo>
                      <a:lnTo>
                        <a:pt x="9" y="33"/>
                      </a:lnTo>
                      <a:lnTo>
                        <a:pt x="4" y="38"/>
                      </a:lnTo>
                      <a:lnTo>
                        <a:pt x="4" y="48"/>
                      </a:lnTo>
                      <a:lnTo>
                        <a:pt x="0" y="55"/>
                      </a:lnTo>
                      <a:lnTo>
                        <a:pt x="4" y="76"/>
                      </a:lnTo>
                      <a:lnTo>
                        <a:pt x="4" y="83"/>
                      </a:lnTo>
                      <a:lnTo>
                        <a:pt x="11" y="85"/>
                      </a:lnTo>
                      <a:lnTo>
                        <a:pt x="11" y="100"/>
                      </a:lnTo>
                      <a:lnTo>
                        <a:pt x="16" y="107"/>
                      </a:lnTo>
                      <a:lnTo>
                        <a:pt x="19" y="114"/>
                      </a:lnTo>
                      <a:lnTo>
                        <a:pt x="23" y="121"/>
                      </a:lnTo>
                      <a:lnTo>
                        <a:pt x="23" y="128"/>
                      </a:lnTo>
                      <a:lnTo>
                        <a:pt x="33" y="140"/>
                      </a:lnTo>
                      <a:lnTo>
                        <a:pt x="28" y="156"/>
                      </a:lnTo>
                      <a:lnTo>
                        <a:pt x="37" y="163"/>
                      </a:lnTo>
                      <a:lnTo>
                        <a:pt x="33" y="173"/>
                      </a:lnTo>
                      <a:lnTo>
                        <a:pt x="40" y="182"/>
                      </a:lnTo>
                      <a:lnTo>
                        <a:pt x="37" y="189"/>
                      </a:lnTo>
                      <a:lnTo>
                        <a:pt x="40" y="19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4DEB9CBE-C3AE-49A5-AA43-E6813A568BB1}"/>
                    </a:ext>
                  </a:extLst>
                </p:cNvPr>
                <p:cNvSpPr/>
                <p:nvPr/>
              </p:nvSpPr>
              <p:spPr>
                <a:xfrm>
                  <a:off x="1627971" y="3397570"/>
                  <a:ext cx="353229" cy="19367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6" name="Isosceles Triangle 235">
                  <a:extLst>
                    <a:ext uri="{FF2B5EF4-FFF2-40B4-BE49-F238E27FC236}">
                      <a16:creationId xmlns="" xmlns:a16="http://schemas.microsoft.com/office/drawing/2014/main" id="{CC2E8C7C-217F-4313-B61C-A3847582CA39}"/>
                    </a:ext>
                  </a:extLst>
                </p:cNvPr>
                <p:cNvSpPr/>
                <p:nvPr/>
              </p:nvSpPr>
              <p:spPr>
                <a:xfrm rot="8937394">
                  <a:off x="4604623" y="2052709"/>
                  <a:ext cx="281018" cy="346169"/>
                </a:xfrm>
                <a:prstGeom prst="triangle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7" name="Isosceles Triangle 236">
                  <a:extLst>
                    <a:ext uri="{FF2B5EF4-FFF2-40B4-BE49-F238E27FC236}">
                      <a16:creationId xmlns="" xmlns:a16="http://schemas.microsoft.com/office/drawing/2014/main" id="{C26AA930-CB5B-4AA9-BE6D-64CD5282C5F7}"/>
                    </a:ext>
                  </a:extLst>
                </p:cNvPr>
                <p:cNvSpPr/>
                <p:nvPr/>
              </p:nvSpPr>
              <p:spPr>
                <a:xfrm rot="4782554">
                  <a:off x="4121445" y="3258309"/>
                  <a:ext cx="214841" cy="339924"/>
                </a:xfrm>
                <a:prstGeom prst="triangle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8" name="Isosceles Triangle 237">
                  <a:extLst>
                    <a:ext uri="{FF2B5EF4-FFF2-40B4-BE49-F238E27FC236}">
                      <a16:creationId xmlns="" xmlns:a16="http://schemas.microsoft.com/office/drawing/2014/main" id="{D51A8542-46C3-4975-8064-A806CFED9DFE}"/>
                    </a:ext>
                  </a:extLst>
                </p:cNvPr>
                <p:cNvSpPr/>
                <p:nvPr/>
              </p:nvSpPr>
              <p:spPr>
                <a:xfrm rot="3333255">
                  <a:off x="4022325" y="3606649"/>
                  <a:ext cx="214841" cy="339924"/>
                </a:xfrm>
                <a:prstGeom prst="triangle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9" name="Isosceles Triangle 238">
                  <a:extLst>
                    <a:ext uri="{FF2B5EF4-FFF2-40B4-BE49-F238E27FC236}">
                      <a16:creationId xmlns="" xmlns:a16="http://schemas.microsoft.com/office/drawing/2014/main" id="{B68EC1AC-E4C9-4963-8E7C-158514F0CC45}"/>
                    </a:ext>
                  </a:extLst>
                </p:cNvPr>
                <p:cNvSpPr/>
                <p:nvPr/>
              </p:nvSpPr>
              <p:spPr>
                <a:xfrm rot="20667273">
                  <a:off x="4646368" y="3581328"/>
                  <a:ext cx="214841" cy="339924"/>
                </a:xfrm>
                <a:prstGeom prst="triangle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0" name="Isosceles Triangle 239">
                  <a:extLst>
                    <a:ext uri="{FF2B5EF4-FFF2-40B4-BE49-F238E27FC236}">
                      <a16:creationId xmlns="" xmlns:a16="http://schemas.microsoft.com/office/drawing/2014/main" id="{17012548-B054-40BB-B5DC-4215A0BBB962}"/>
                    </a:ext>
                  </a:extLst>
                </p:cNvPr>
                <p:cNvSpPr/>
                <p:nvPr/>
              </p:nvSpPr>
              <p:spPr>
                <a:xfrm rot="14226857">
                  <a:off x="4735014" y="3002808"/>
                  <a:ext cx="214841" cy="339924"/>
                </a:xfrm>
                <a:prstGeom prst="triangle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1" name="Isosceles Triangle 240">
                  <a:extLst>
                    <a:ext uri="{FF2B5EF4-FFF2-40B4-BE49-F238E27FC236}">
                      <a16:creationId xmlns="" xmlns:a16="http://schemas.microsoft.com/office/drawing/2014/main" id="{818B6FEC-27CC-494F-9890-E522B32CEA43}"/>
                    </a:ext>
                  </a:extLst>
                </p:cNvPr>
                <p:cNvSpPr/>
                <p:nvPr/>
              </p:nvSpPr>
              <p:spPr>
                <a:xfrm rot="8964861">
                  <a:off x="4331661" y="2990121"/>
                  <a:ext cx="214841" cy="339924"/>
                </a:xfrm>
                <a:prstGeom prst="triangle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2" name="Isosceles Triangle 241">
                  <a:extLst>
                    <a:ext uri="{FF2B5EF4-FFF2-40B4-BE49-F238E27FC236}">
                      <a16:creationId xmlns="" xmlns:a16="http://schemas.microsoft.com/office/drawing/2014/main" id="{7D849601-62AC-4544-8D66-906E54DF463E}"/>
                    </a:ext>
                  </a:extLst>
                </p:cNvPr>
                <p:cNvSpPr/>
                <p:nvPr/>
              </p:nvSpPr>
              <p:spPr>
                <a:xfrm rot="17013411">
                  <a:off x="4850341" y="3266260"/>
                  <a:ext cx="214841" cy="339924"/>
                </a:xfrm>
                <a:prstGeom prst="triangle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3" name="Isosceles Triangle 242">
                  <a:extLst>
                    <a:ext uri="{FF2B5EF4-FFF2-40B4-BE49-F238E27FC236}">
                      <a16:creationId xmlns="" xmlns:a16="http://schemas.microsoft.com/office/drawing/2014/main" id="{D98F8382-37BF-475C-863F-571EB1E545D3}"/>
                    </a:ext>
                  </a:extLst>
                </p:cNvPr>
                <p:cNvSpPr/>
                <p:nvPr/>
              </p:nvSpPr>
              <p:spPr>
                <a:xfrm rot="18742185">
                  <a:off x="7852779" y="3788378"/>
                  <a:ext cx="214841" cy="339924"/>
                </a:xfrm>
                <a:prstGeom prst="triangle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4" name="Picture 8" descr="File:Flag of Canada.svg">
                  <a:extLst>
                    <a:ext uri="{FF2B5EF4-FFF2-40B4-BE49-F238E27FC236}">
                      <a16:creationId xmlns="" xmlns:a16="http://schemas.microsoft.com/office/drawing/2014/main" id="{8A4BBF8D-53E2-43E6-9DC9-1CC8D3567C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4750" y="2764778"/>
                  <a:ext cx="768096" cy="384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5" name="Picture 10" descr="Flag of the United States of America">
                  <a:extLst>
                    <a:ext uri="{FF2B5EF4-FFF2-40B4-BE49-F238E27FC236}">
                      <a16:creationId xmlns="" xmlns:a16="http://schemas.microsoft.com/office/drawing/2014/main" id="{F41E869B-0EEB-46B5-BA06-DCD1E6AE79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292" y="3506996"/>
                  <a:ext cx="729690" cy="384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6" name="Picture 12" descr="Flag of Japan.svg">
                  <a:extLst>
                    <a:ext uri="{FF2B5EF4-FFF2-40B4-BE49-F238E27FC236}">
                      <a16:creationId xmlns="" xmlns:a16="http://schemas.microsoft.com/office/drawing/2014/main" id="{6FED75D6-6ACF-4702-934C-8034429E1A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06572" y="3984307"/>
                  <a:ext cx="576072" cy="384048"/>
                </a:xfrm>
                <a:prstGeom prst="rect">
                  <a:avLst/>
                </a:prstGeom>
                <a:noFill/>
                <a:ln w="3175">
                  <a:solidFill>
                    <a:schemeClr val="bg2">
                      <a:lumMod val="7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7" name="Picture 14" descr="Flag of Germany.svg">
                  <a:extLst>
                    <a:ext uri="{FF2B5EF4-FFF2-40B4-BE49-F238E27FC236}">
                      <a16:creationId xmlns="" xmlns:a16="http://schemas.microsoft.com/office/drawing/2014/main" id="{EDF85037-58C5-4E16-8EB9-E267178575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3311" y="2881826"/>
                  <a:ext cx="640080" cy="384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8" name="Isosceles Triangle 247">
                  <a:extLst>
                    <a:ext uri="{FF2B5EF4-FFF2-40B4-BE49-F238E27FC236}">
                      <a16:creationId xmlns="" xmlns:a16="http://schemas.microsoft.com/office/drawing/2014/main" id="{3A05E3DC-0C7B-4B7A-A189-8EC63309E7C0}"/>
                    </a:ext>
                  </a:extLst>
                </p:cNvPr>
                <p:cNvSpPr/>
                <p:nvPr/>
              </p:nvSpPr>
              <p:spPr>
                <a:xfrm rot="13308388">
                  <a:off x="7960927" y="5004828"/>
                  <a:ext cx="281018" cy="423950"/>
                </a:xfrm>
                <a:prstGeom prst="triangle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9" name="Picture 22" descr="Flag of Australia.svg">
                  <a:extLst>
                    <a:ext uri="{FF2B5EF4-FFF2-40B4-BE49-F238E27FC236}">
                      <a16:creationId xmlns="" xmlns:a16="http://schemas.microsoft.com/office/drawing/2014/main" id="{7173BCA6-DE71-457A-BFE1-A7165F689F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39596" y="4774056"/>
                  <a:ext cx="765096" cy="384048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0" name="Picture 24" descr="Flag of Italy.svg">
                  <a:extLst>
                    <a:ext uri="{FF2B5EF4-FFF2-40B4-BE49-F238E27FC236}">
                      <a16:creationId xmlns="" xmlns:a16="http://schemas.microsoft.com/office/drawing/2014/main" id="{EB949E37-9E09-4496-8922-2B9DAE2E4D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4401" y="3883406"/>
                  <a:ext cx="576222" cy="384048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1" name="Picture 28" descr="Flag of Norway">
                  <a:extLst>
                    <a:ext uri="{FF2B5EF4-FFF2-40B4-BE49-F238E27FC236}">
                      <a16:creationId xmlns="" xmlns:a16="http://schemas.microsoft.com/office/drawing/2014/main" id="{957330AE-3384-40D2-90C3-F42A13E334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3108" y="1768502"/>
                  <a:ext cx="529894" cy="3857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2" name="Picture 32" descr="Flag of Spain">
                  <a:extLst>
                    <a:ext uri="{FF2B5EF4-FFF2-40B4-BE49-F238E27FC236}">
                      <a16:creationId xmlns="" xmlns:a16="http://schemas.microsoft.com/office/drawing/2014/main" id="{BF5CD908-8BE2-4C84-8A0A-0E530D12E8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5941" y="3736959"/>
                  <a:ext cx="578386" cy="384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3" name="Picture 36" descr="Flag of Belgium (civil).svg">
                  <a:extLst>
                    <a:ext uri="{FF2B5EF4-FFF2-40B4-BE49-F238E27FC236}">
                      <a16:creationId xmlns="" xmlns:a16="http://schemas.microsoft.com/office/drawing/2014/main" id="{1030DBDF-C515-4B77-9C5E-3333FE0BD5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4561" y="2688145"/>
                  <a:ext cx="577901" cy="384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4" name="Picture 38" descr="Flag of France.svg">
                  <a:extLst>
                    <a:ext uri="{FF2B5EF4-FFF2-40B4-BE49-F238E27FC236}">
                      <a16:creationId xmlns="" xmlns:a16="http://schemas.microsoft.com/office/drawing/2014/main" id="{B109E13F-94FD-4C04-A3BC-DAA490E79C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0608" y="3254462"/>
                  <a:ext cx="576072" cy="384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5" name="Picture 40" descr="Flag of Austria">
                  <a:extLst>
                    <a:ext uri="{FF2B5EF4-FFF2-40B4-BE49-F238E27FC236}">
                      <a16:creationId xmlns="" xmlns:a16="http://schemas.microsoft.com/office/drawing/2014/main" id="{CB21D8FB-747E-4F40-A515-371B65BC1B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9626" y="3337924"/>
                  <a:ext cx="578386" cy="384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58" name="TextBox 257">
                <a:extLst>
                  <a:ext uri="{FF2B5EF4-FFF2-40B4-BE49-F238E27FC236}">
                    <a16:creationId xmlns="" xmlns:a16="http://schemas.microsoft.com/office/drawing/2014/main" id="{8A0782A9-5FCA-45A4-85EB-5E3CA970A1CD}"/>
                  </a:ext>
                </a:extLst>
              </p:cNvPr>
              <p:cNvSpPr txBox="1"/>
              <p:nvPr/>
            </p:nvSpPr>
            <p:spPr>
              <a:xfrm>
                <a:off x="4154122" y="4161577"/>
                <a:ext cx="164592" cy="86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3000" b="1" dirty="0">
                    <a:solidFill>
                      <a:srgbClr val="FFFF00"/>
                    </a:solidFill>
                    <a:latin typeface="Calibri" panose="020F0502020204030204"/>
                    <a:ea typeface="MS PGothic" panose="020B0600070205080204" pitchFamily="34" charset="-128"/>
                  </a:rPr>
                  <a:t>*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="" xmlns:a16="http://schemas.microsoft.com/office/drawing/2014/main" id="{98177C81-8ACD-404A-8389-44D20E3BECF3}"/>
                  </a:ext>
                </a:extLst>
              </p:cNvPr>
              <p:cNvSpPr txBox="1"/>
              <p:nvPr/>
            </p:nvSpPr>
            <p:spPr>
              <a:xfrm>
                <a:off x="5937777" y="3879463"/>
                <a:ext cx="164592" cy="86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3000" b="1" dirty="0">
                    <a:solidFill>
                      <a:srgbClr val="FFFF00"/>
                    </a:solidFill>
                    <a:latin typeface="Calibri" panose="020F0502020204030204"/>
                    <a:ea typeface="MS PGothic" panose="020B0600070205080204" pitchFamily="34" charset="-128"/>
                  </a:rPr>
                  <a:t>*</a:t>
                </a:r>
              </a:p>
            </p:txBody>
          </p:sp>
        </p:grpSp>
        <p:sp>
          <p:nvSpPr>
            <p:cNvPr id="261" name="TextBox 260">
              <a:extLst>
                <a:ext uri="{FF2B5EF4-FFF2-40B4-BE49-F238E27FC236}">
                  <a16:creationId xmlns="" xmlns:a16="http://schemas.microsoft.com/office/drawing/2014/main" id="{3D8ED266-F5EA-42E2-8D76-CAAA681B2C41}"/>
                </a:ext>
              </a:extLst>
            </p:cNvPr>
            <p:cNvSpPr txBox="1"/>
            <p:nvPr/>
          </p:nvSpPr>
          <p:spPr>
            <a:xfrm>
              <a:off x="5647354" y="5261096"/>
              <a:ext cx="123444" cy="433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  <a:latin typeface="Calibri" panose="020F0502020204030204"/>
                  <a:ea typeface="MS PGothic" panose="020B0600070205080204" pitchFamily="34" charset="-128"/>
                </a:rPr>
                <a:t>*</a:t>
              </a:r>
            </a:p>
          </p:txBody>
        </p:sp>
      </p:grpSp>
      <p:cxnSp>
        <p:nvCxnSpPr>
          <p:cNvPr id="265" name="Connecteur droit 264">
            <a:extLst>
              <a:ext uri="{FF2B5EF4-FFF2-40B4-BE49-F238E27FC236}">
                <a16:creationId xmlns="" xmlns:a16="http://schemas.microsoft.com/office/drawing/2014/main" id="{77746C7B-B0EB-4857-BAED-D35365E79EAB}"/>
              </a:ext>
            </a:extLst>
          </p:cNvPr>
          <p:cNvCxnSpPr/>
          <p:nvPr/>
        </p:nvCxnSpPr>
        <p:spPr>
          <a:xfrm>
            <a:off x="198263" y="807009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1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="" xmlns:a16="http://schemas.microsoft.com/office/drawing/2014/main" id="{9AC90665-BE69-453E-9A06-D7ABD89F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03" y="218735"/>
            <a:ext cx="10014411" cy="5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66B15-A70B-44AF-A6FA-A6B60D04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9F5C5A-3E25-4FF6-83D3-3A36AD729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149" y="6368225"/>
            <a:ext cx="4690771" cy="249299"/>
          </a:xfrm>
        </p:spPr>
        <p:txBody>
          <a:bodyPr/>
          <a:lstStyle/>
          <a:p>
            <a:r>
              <a:rPr lang="en-US" sz="1800" dirty="0"/>
              <a:t>Maude SL, </a:t>
            </a:r>
            <a:r>
              <a:rPr lang="en-US" sz="1800" i="1" dirty="0"/>
              <a:t>et al. N Engl J Med</a:t>
            </a:r>
            <a:r>
              <a:rPr lang="en-US" sz="1800" dirty="0"/>
              <a:t> 2018;378:439–448.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D7CCDB-45DF-4AC7-AD34-7CE72F1F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4084" y="6455814"/>
            <a:ext cx="35266" cy="16619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38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B1595EC-ABFD-4A92-BC4B-3B74D3C26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0" t="21293" r="989" b="1327"/>
          <a:stretch/>
        </p:blipFill>
        <p:spPr>
          <a:xfrm>
            <a:off x="215649" y="2017517"/>
            <a:ext cx="7460277" cy="417366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9B20D3A-946B-4761-844A-1DDB77FC9CA7}"/>
              </a:ext>
            </a:extLst>
          </p:cNvPr>
          <p:cNvSpPr txBox="1"/>
          <p:nvPr/>
        </p:nvSpPr>
        <p:spPr>
          <a:xfrm>
            <a:off x="275721" y="196933"/>
            <a:ext cx="11515389" cy="1036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Les CAR-T cells sont armés pour mimer les signaux d’activation du lymphocyte T dès que la cellule reconnait l’antigène tumoral sur la cible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5B84AFC-8DF5-4C58-A98F-F44344C4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375" y="2177862"/>
            <a:ext cx="4037901" cy="3893419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3F814CAD-D47F-46F1-91A4-0D11A88CCF15}"/>
              </a:ext>
            </a:extLst>
          </p:cNvPr>
          <p:cNvCxnSpPr/>
          <p:nvPr/>
        </p:nvCxnSpPr>
        <p:spPr>
          <a:xfrm>
            <a:off x="215650" y="1448991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="" xmlns:a16="http://schemas.microsoft.com/office/drawing/2014/main" id="{5B4881A4-EA29-4F94-B642-A49027B3AF08}"/>
              </a:ext>
            </a:extLst>
          </p:cNvPr>
          <p:cNvCxnSpPr/>
          <p:nvPr/>
        </p:nvCxnSpPr>
        <p:spPr>
          <a:xfrm>
            <a:off x="4244831" y="5293159"/>
            <a:ext cx="1107347" cy="0"/>
          </a:xfrm>
          <a:prstGeom prst="straightConnector1">
            <a:avLst/>
          </a:prstGeom>
          <a:ln w="28575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B2AE1AA-6BFB-4D55-93A2-3D452681FB2D}"/>
              </a:ext>
            </a:extLst>
          </p:cNvPr>
          <p:cNvSpPr txBox="1"/>
          <p:nvPr/>
        </p:nvSpPr>
        <p:spPr>
          <a:xfrm>
            <a:off x="5519779" y="4831494"/>
            <a:ext cx="1795244" cy="923330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ctivation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proliferation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cytotoxicité </a:t>
            </a:r>
          </a:p>
        </p:txBody>
      </p:sp>
    </p:spTree>
    <p:extLst>
      <p:ext uri="{BB962C8B-B14F-4D97-AF65-F5344CB8AC3E}">
        <p14:creationId xmlns:p14="http://schemas.microsoft.com/office/powerpoint/2010/main" val="38482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Image">
            <a:extLst>
              <a:ext uri="{FF2B5EF4-FFF2-40B4-BE49-F238E27FC236}">
                <a16:creationId xmlns="" xmlns:a16="http://schemas.microsoft.com/office/drawing/2014/main" id="{BBB58738-2E68-4E57-8333-A4FA686EB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7813"/>
          <a:stretch/>
        </p:blipFill>
        <p:spPr>
          <a:xfrm>
            <a:off x="562769" y="1644458"/>
            <a:ext cx="5289950" cy="485542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DC00AD9-C053-4877-99D5-26ADBE26A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31" t="15167" r="53647" b="31092"/>
          <a:stretch/>
        </p:blipFill>
        <p:spPr>
          <a:xfrm>
            <a:off x="6339283" y="1561766"/>
            <a:ext cx="5684862" cy="493811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123FCFA-70E0-4F25-88AE-0848E2B3C5CF}"/>
              </a:ext>
            </a:extLst>
          </p:cNvPr>
          <p:cNvSpPr txBox="1"/>
          <p:nvPr/>
        </p:nvSpPr>
        <p:spPr>
          <a:xfrm>
            <a:off x="1946245" y="1168795"/>
            <a:ext cx="197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6699"/>
                </a:solidFill>
              </a:rPr>
              <a:t>ELIANA study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5544D71-0860-4D29-81C4-EB8D6116B38E}"/>
              </a:ext>
            </a:extLst>
          </p:cNvPr>
          <p:cNvSpPr txBox="1"/>
          <p:nvPr/>
        </p:nvSpPr>
        <p:spPr>
          <a:xfrm>
            <a:off x="278235" y="44726"/>
            <a:ext cx="11515389" cy="1036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sz="2800" dirty="0"/>
              <a:t>Pivotal study in R/R ALL with CD19 CAR-T cells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F7BC073C-204E-4982-AD52-F827DF329836}"/>
              </a:ext>
            </a:extLst>
          </p:cNvPr>
          <p:cNvCxnSpPr/>
          <p:nvPr/>
        </p:nvCxnSpPr>
        <p:spPr>
          <a:xfrm>
            <a:off x="158094" y="1042575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F8B45751-7546-47A2-B0F3-67CE94FC075A}"/>
              </a:ext>
            </a:extLst>
          </p:cNvPr>
          <p:cNvSpPr txBox="1"/>
          <p:nvPr/>
        </p:nvSpPr>
        <p:spPr>
          <a:xfrm>
            <a:off x="7727657" y="1677204"/>
            <a:ext cx="34297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006699"/>
                </a:solidFill>
              </a:rPr>
              <a:t>Historical</a:t>
            </a:r>
            <a:r>
              <a:rPr lang="fr-FR" sz="3200" b="1" dirty="0">
                <a:solidFill>
                  <a:srgbClr val="006699"/>
                </a:solidFill>
              </a:rPr>
              <a:t> </a:t>
            </a:r>
            <a:r>
              <a:rPr lang="fr-FR" sz="3200" b="1" dirty="0" err="1">
                <a:solidFill>
                  <a:srgbClr val="006699"/>
                </a:solidFill>
              </a:rPr>
              <a:t>cohort</a:t>
            </a:r>
            <a:endParaRPr lang="fr-FR" sz="3200" b="1" dirty="0">
              <a:solidFill>
                <a:srgbClr val="0066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5DED49-9E04-4C9C-BCC1-981552290F29}"/>
              </a:ext>
            </a:extLst>
          </p:cNvPr>
          <p:cNvSpPr/>
          <p:nvPr/>
        </p:nvSpPr>
        <p:spPr>
          <a:xfrm>
            <a:off x="6182686" y="1644458"/>
            <a:ext cx="5731079" cy="485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DAF426FC-DABC-4B99-8A29-B92692D44C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003"/>
          <a:stretch/>
        </p:blipFill>
        <p:spPr>
          <a:xfrm>
            <a:off x="3338819" y="6513883"/>
            <a:ext cx="2382657" cy="2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5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0620"/>
            <a:ext cx="10515600" cy="1325563"/>
          </a:xfrm>
        </p:spPr>
        <p:txBody>
          <a:bodyPr/>
          <a:lstStyle/>
          <a:p>
            <a:r>
              <a:rPr lang="fr-FR" dirty="0" smtClean="0"/>
              <a:t>Mise à jour à 3 ans de </a:t>
            </a:r>
            <a:r>
              <a:rPr lang="fr-FR" dirty="0" err="1" smtClean="0"/>
              <a:t>median</a:t>
            </a:r>
            <a:r>
              <a:rPr lang="fr-FR" dirty="0" smtClean="0"/>
              <a:t> FU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358" y="1308040"/>
            <a:ext cx="4876740" cy="4973038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200244"/>
            <a:ext cx="5181600" cy="10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11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5544D71-0860-4D29-81C4-EB8D6116B38E}"/>
              </a:ext>
            </a:extLst>
          </p:cNvPr>
          <p:cNvSpPr txBox="1"/>
          <p:nvPr/>
        </p:nvSpPr>
        <p:spPr>
          <a:xfrm>
            <a:off x="278235" y="44726"/>
            <a:ext cx="11515389" cy="1036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sz="2800" dirty="0"/>
              <a:t>FDA </a:t>
            </a:r>
            <a:r>
              <a:rPr lang="fr-FR" sz="2800" dirty="0" err="1"/>
              <a:t>approval</a:t>
            </a:r>
            <a:r>
              <a:rPr lang="fr-FR" sz="2800" dirty="0"/>
              <a:t> for CAR-T cells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F7BC073C-204E-4982-AD52-F827DF329836}"/>
              </a:ext>
            </a:extLst>
          </p:cNvPr>
          <p:cNvCxnSpPr/>
          <p:nvPr/>
        </p:nvCxnSpPr>
        <p:spPr>
          <a:xfrm>
            <a:off x="158094" y="1042575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443FFA4-0DA6-42EF-8AE3-0098708A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10" y="2924449"/>
            <a:ext cx="8797801" cy="40465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32F8924-6D26-418E-8D9A-2601D2C9645E}"/>
              </a:ext>
            </a:extLst>
          </p:cNvPr>
          <p:cNvSpPr/>
          <p:nvPr/>
        </p:nvSpPr>
        <p:spPr>
          <a:xfrm>
            <a:off x="183522" y="1375562"/>
            <a:ext cx="879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C00000"/>
                </a:solidFill>
                <a:latin typeface="proxima_nova_rgregular"/>
              </a:rPr>
              <a:t>Kymriah</a:t>
            </a:r>
            <a:r>
              <a:rPr lang="fr-FR" sz="2400" b="1" dirty="0">
                <a:solidFill>
                  <a:srgbClr val="C00000"/>
                </a:solidFill>
                <a:latin typeface="proxima_nova_rgregular"/>
              </a:rPr>
              <a:t> ®</a:t>
            </a:r>
            <a:r>
              <a:rPr lang="fr-FR" sz="2400" b="1" dirty="0">
                <a:latin typeface="proxima_nova_rgregular"/>
              </a:rPr>
              <a:t> </a:t>
            </a:r>
            <a:r>
              <a:rPr lang="fr-FR" sz="2000" dirty="0">
                <a:latin typeface="proxima_nova_rgregular"/>
              </a:rPr>
              <a:t>(</a:t>
            </a:r>
            <a:r>
              <a:rPr lang="fr-FR" sz="2000" dirty="0" err="1">
                <a:latin typeface="proxima_nova_rgregular"/>
              </a:rPr>
              <a:t>tisagenlecleucel</a:t>
            </a:r>
            <a:r>
              <a:rPr lang="fr-FR" sz="2000" dirty="0">
                <a:latin typeface="proxima_nova_rgregular"/>
              </a:rPr>
              <a:t>): </a:t>
            </a:r>
          </a:p>
          <a:p>
            <a:r>
              <a:rPr lang="fr-FR" sz="2000" dirty="0">
                <a:latin typeface="proxima_nova_rgregular"/>
              </a:rPr>
              <a:t>- Relapse or </a:t>
            </a:r>
            <a:r>
              <a:rPr lang="fr-FR" sz="2000" dirty="0" err="1">
                <a:latin typeface="proxima_nova_rgregular"/>
              </a:rPr>
              <a:t>refractory</a:t>
            </a:r>
            <a:r>
              <a:rPr lang="fr-FR" sz="2000" dirty="0">
                <a:latin typeface="proxima_nova_rgregular"/>
              </a:rPr>
              <a:t> B ALL in </a:t>
            </a:r>
            <a:r>
              <a:rPr lang="fr-FR" sz="2000" dirty="0" err="1">
                <a:latin typeface="proxima_nova_rgregular"/>
              </a:rPr>
              <a:t>children</a:t>
            </a:r>
            <a:r>
              <a:rPr lang="fr-FR" sz="2000" dirty="0">
                <a:latin typeface="proxima_nova_rgregular"/>
              </a:rPr>
              <a:t> and </a:t>
            </a:r>
            <a:r>
              <a:rPr lang="fr-FR" sz="2000" dirty="0" err="1">
                <a:latin typeface="proxima_nova_rgregular"/>
              </a:rPr>
              <a:t>adults</a:t>
            </a:r>
            <a:r>
              <a:rPr lang="fr-FR" sz="2000" dirty="0">
                <a:latin typeface="proxima_nova_rgregular"/>
              </a:rPr>
              <a:t> up to 25 </a:t>
            </a:r>
            <a:r>
              <a:rPr lang="fr-FR" sz="2000" dirty="0" err="1">
                <a:latin typeface="proxima_nova_rgregular"/>
              </a:rPr>
              <a:t>years</a:t>
            </a:r>
            <a:r>
              <a:rPr lang="fr-FR" sz="2000" dirty="0">
                <a:latin typeface="proxima_nova_rgregular"/>
              </a:rPr>
              <a:t> </a:t>
            </a:r>
            <a:r>
              <a:rPr lang="fr-FR" sz="2000" dirty="0" err="1">
                <a:latin typeface="proxima_nova_rgregular"/>
              </a:rPr>
              <a:t>old</a:t>
            </a:r>
            <a:endParaRPr lang="fr-FR" sz="2000" dirty="0">
              <a:latin typeface="proxima_nova_rgregular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2D2F8C88-B3CE-4B78-A230-2472A1CBE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608" y="44725"/>
            <a:ext cx="3227367" cy="23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F345E1B-7A11-494E-8835-A891E8CE1BCE}"/>
              </a:ext>
            </a:extLst>
          </p:cNvPr>
          <p:cNvSpPr/>
          <p:nvPr/>
        </p:nvSpPr>
        <p:spPr>
          <a:xfrm>
            <a:off x="438751" y="2464973"/>
            <a:ext cx="3185293" cy="35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FF1785F-5DE7-40E7-8D05-2A6CA533989B}"/>
              </a:ext>
            </a:extLst>
          </p:cNvPr>
          <p:cNvSpPr/>
          <p:nvPr/>
        </p:nvSpPr>
        <p:spPr>
          <a:xfrm>
            <a:off x="503339" y="4438221"/>
            <a:ext cx="1342239" cy="226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FC29B717-D5CC-4BAE-AC69-C0FF544BF938}"/>
              </a:ext>
            </a:extLst>
          </p:cNvPr>
          <p:cNvSpPr txBox="1"/>
          <p:nvPr/>
        </p:nvSpPr>
        <p:spPr>
          <a:xfrm>
            <a:off x="26429" y="4392815"/>
            <a:ext cx="400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0070C0"/>
                </a:solidFill>
                <a:latin typeface="proxima_nova_rgregular"/>
              </a:rPr>
              <a:t>Yescarta</a:t>
            </a:r>
            <a:r>
              <a:rPr lang="fr-FR" sz="2400" b="1" dirty="0">
                <a:solidFill>
                  <a:srgbClr val="0070C0"/>
                </a:solidFill>
                <a:latin typeface="proxima_nova_rgregular"/>
              </a:rPr>
              <a:t> ®</a:t>
            </a:r>
            <a:endParaRPr lang="fr-FR" sz="2400" dirty="0">
              <a:solidFill>
                <a:srgbClr val="0070C0"/>
              </a:solidFill>
              <a:latin typeface="proxima_nova_rgregular"/>
            </a:endParaRPr>
          </a:p>
          <a:p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767ED42C-7FBB-4F1C-8D55-22C1CEF931BF}"/>
              </a:ext>
            </a:extLst>
          </p:cNvPr>
          <p:cNvSpPr txBox="1"/>
          <p:nvPr/>
        </p:nvSpPr>
        <p:spPr>
          <a:xfrm>
            <a:off x="139680" y="2170904"/>
            <a:ext cx="378343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C00000"/>
                </a:solidFill>
                <a:latin typeface="proxima_nova_rgregular"/>
              </a:rPr>
              <a:t>Kymriah</a:t>
            </a:r>
            <a:r>
              <a:rPr lang="fr-FR" sz="2400" b="1" dirty="0">
                <a:solidFill>
                  <a:srgbClr val="C00000"/>
                </a:solidFill>
                <a:latin typeface="proxima_nova_rgregular"/>
              </a:rPr>
              <a:t> ®</a:t>
            </a:r>
            <a:r>
              <a:rPr lang="fr-FR" sz="2400" b="1" dirty="0">
                <a:latin typeface="proxima_nova_rgregular"/>
              </a:rPr>
              <a:t> </a:t>
            </a:r>
            <a:r>
              <a:rPr lang="fr-FR" sz="2000" dirty="0" err="1" smtClean="0">
                <a:latin typeface="proxima_nova_rgregular"/>
              </a:rPr>
              <a:t>tisagenlecleucel</a:t>
            </a:r>
            <a:r>
              <a:rPr lang="fr-FR" sz="2000" dirty="0">
                <a:latin typeface="proxima_nova_rgregular"/>
              </a:rPr>
              <a:t>)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983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4BEABC-8189-4AC6-8529-D4FB156F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-171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 later toxicity: B-cell aplasia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9536BE5-59B0-4BC7-A70A-BE4A2D07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591242"/>
            <a:ext cx="10892406" cy="4675334"/>
          </a:xfrm>
        </p:spPr>
        <p:txBody>
          <a:bodyPr/>
          <a:lstStyle/>
          <a:p>
            <a:r>
              <a:rPr lang="en-US" sz="2400" dirty="0"/>
              <a:t>Linked to persistence of CAR-T cells </a:t>
            </a:r>
          </a:p>
          <a:p>
            <a:r>
              <a:rPr lang="en-US" sz="2400" dirty="0"/>
              <a:t>On-target off-tumor effect</a:t>
            </a:r>
          </a:p>
          <a:p>
            <a:r>
              <a:rPr lang="en-US" sz="2400" dirty="0"/>
              <a:t>What we do in the first year</a:t>
            </a:r>
          </a:p>
          <a:p>
            <a:pPr lvl="1"/>
            <a:r>
              <a:rPr lang="en-US" sz="2000" dirty="0"/>
              <a:t>Monthly monitoring of CD4/CD8 cells, CD19+ cells (B lymphocytes)</a:t>
            </a:r>
          </a:p>
          <a:p>
            <a:pPr lvl="1"/>
            <a:r>
              <a:rPr lang="en-US" sz="2000" dirty="0"/>
              <a:t>Monthly monitoring of B cells and IgA, M levels the first year </a:t>
            </a:r>
          </a:p>
          <a:p>
            <a:r>
              <a:rPr lang="en-US" sz="2400" dirty="0"/>
              <a:t>In practice B-cell aplasia in children = need for supplementation </a:t>
            </a:r>
          </a:p>
          <a:p>
            <a:pPr lvl="1"/>
            <a:r>
              <a:rPr lang="en-US" sz="2000" dirty="0"/>
              <a:t>IVIg once a month or SCIg once a week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E4ABF8B5-0BD5-44F3-8145-342D30F87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394" y="5512166"/>
            <a:ext cx="7466202" cy="754410"/>
          </a:xfrm>
        </p:spPr>
        <p:txBody>
          <a:bodyPr/>
          <a:lstStyle/>
          <a:p>
            <a:r>
              <a:rPr lang="en-US" dirty="0"/>
              <a:t>CAR-T, chimeric antigen receptor T-cell; CD4, cluster of differentiation 4; CD8, cluster of differentiation 8; </a:t>
            </a:r>
            <a:br>
              <a:rPr lang="en-US" dirty="0"/>
            </a:br>
            <a:r>
              <a:rPr lang="en-US" dirty="0"/>
              <a:t>CD19, cluster of differentiation 19; IgA, immunoglobulin A; IVIg, intravenous immunoglobulin; M, microfold cell; </a:t>
            </a:r>
            <a:br>
              <a:rPr lang="en-US" dirty="0"/>
            </a:br>
            <a:r>
              <a:rPr lang="en-US" dirty="0"/>
              <a:t>SCIg, subcutaneous immunoglobulin. </a:t>
            </a:r>
          </a:p>
          <a:p>
            <a:r>
              <a:rPr lang="en-US" dirty="0"/>
              <a:t>André Baruchel personal communications.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9D420029-11D2-4C13-9709-A12E90601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4084" y="6455814"/>
            <a:ext cx="35266" cy="16619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94932060-005F-44CD-B1E6-30CF329F4FE9}"/>
              </a:ext>
            </a:extLst>
          </p:cNvPr>
          <p:cNvCxnSpPr/>
          <p:nvPr/>
        </p:nvCxnSpPr>
        <p:spPr>
          <a:xfrm>
            <a:off x="198263" y="807009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04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0DCB649-B420-47B0-B650-C267CCFFC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359"/>
          <a:stretch/>
        </p:blipFill>
        <p:spPr>
          <a:xfrm>
            <a:off x="36591" y="-201662"/>
            <a:ext cx="11780608" cy="13506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C5A21A0-7C2E-4F58-A2E9-23B6173B5E10}"/>
              </a:ext>
            </a:extLst>
          </p:cNvPr>
          <p:cNvSpPr txBox="1"/>
          <p:nvPr/>
        </p:nvSpPr>
        <p:spPr>
          <a:xfrm>
            <a:off x="352377" y="-158473"/>
            <a:ext cx="11540489" cy="111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CAR-T: mécanismes d’échappement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1241E34-7CA2-41B7-A46D-23BE426A2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0" t="24585" r="26796" b="35200"/>
          <a:stretch/>
        </p:blipFill>
        <p:spPr>
          <a:xfrm>
            <a:off x="1798368" y="1711355"/>
            <a:ext cx="9916284" cy="394282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1786D4A5-6CC7-49E2-9B41-E5365B762E7B}"/>
              </a:ext>
            </a:extLst>
          </p:cNvPr>
          <p:cNvSpPr txBox="1"/>
          <p:nvPr/>
        </p:nvSpPr>
        <p:spPr>
          <a:xfrm>
            <a:off x="489368" y="2508211"/>
            <a:ext cx="1083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Cellule </a:t>
            </a:r>
          </a:p>
          <a:p>
            <a:pPr algn="ctr"/>
            <a:r>
              <a:rPr lang="en-US" sz="1400" b="1" dirty="0" err="1"/>
              <a:t>Tumorale</a:t>
            </a:r>
            <a:r>
              <a:rPr lang="en-US" sz="1400" b="1" dirty="0"/>
              <a:t> </a:t>
            </a:r>
            <a:r>
              <a:rPr lang="en-US" sz="1400" b="1" dirty="0">
                <a:sym typeface="Wingdings 3" panose="05040102010807070707" pitchFamily="18" charset="2"/>
              </a:rPr>
              <a:t></a:t>
            </a:r>
            <a:endParaRPr lang="en-US" sz="14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D8FCC67D-E449-44C8-A997-79EC20137988}"/>
              </a:ext>
            </a:extLst>
          </p:cNvPr>
          <p:cNvSpPr txBox="1"/>
          <p:nvPr/>
        </p:nvSpPr>
        <p:spPr>
          <a:xfrm>
            <a:off x="477348" y="4236787"/>
            <a:ext cx="10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Effecteur</a:t>
            </a:r>
            <a:r>
              <a:rPr lang="en-US" sz="1400" b="1" dirty="0"/>
              <a:t> </a:t>
            </a:r>
            <a:r>
              <a:rPr lang="en-US" sz="1400" b="1" dirty="0">
                <a:sym typeface="Wingdings 3" panose="05040102010807070707" pitchFamily="18" charset="2"/>
              </a:rPr>
              <a:t></a:t>
            </a:r>
            <a:endParaRPr lang="en-US" sz="14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BEED7E04-557D-4907-ACBE-301E54552F5B}"/>
              </a:ext>
            </a:extLst>
          </p:cNvPr>
          <p:cNvSpPr txBox="1"/>
          <p:nvPr/>
        </p:nvSpPr>
        <p:spPr>
          <a:xfrm>
            <a:off x="2885874" y="3059007"/>
            <a:ext cx="2375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E315E0CA-1263-41C5-8926-0993B5F506B4}"/>
              </a:ext>
            </a:extLst>
          </p:cNvPr>
          <p:cNvSpPr txBox="1"/>
          <p:nvPr/>
        </p:nvSpPr>
        <p:spPr>
          <a:xfrm>
            <a:off x="4411724" y="3059007"/>
            <a:ext cx="2375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05C1D7C5-1B1B-48F3-9A9C-4FEA40298325}"/>
              </a:ext>
            </a:extLst>
          </p:cNvPr>
          <p:cNvSpPr txBox="1"/>
          <p:nvPr/>
        </p:nvSpPr>
        <p:spPr>
          <a:xfrm>
            <a:off x="5731168" y="305900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+/-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C2E4743-8EA2-459A-A69D-14546F8F471E}"/>
              </a:ext>
            </a:extLst>
          </p:cNvPr>
          <p:cNvSpPr/>
          <p:nvPr/>
        </p:nvSpPr>
        <p:spPr>
          <a:xfrm>
            <a:off x="1822091" y="1728809"/>
            <a:ext cx="2405960" cy="3925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78896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C5A21A0-7C2E-4F58-A2E9-23B6173B5E10}"/>
              </a:ext>
            </a:extLst>
          </p:cNvPr>
          <p:cNvSpPr txBox="1"/>
          <p:nvPr/>
        </p:nvSpPr>
        <p:spPr>
          <a:xfrm>
            <a:off x="304800" y="52542"/>
            <a:ext cx="11540489" cy="111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>
                <a:solidFill>
                  <a:schemeClr val="accent5"/>
                </a:solidFill>
              </a:rPr>
              <a:t>CAR-T anti-CD22 après échappement à un CAR anti-CD19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CCB1387D-6C97-4C8E-BC73-71E02383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84" y="1403170"/>
            <a:ext cx="9805469" cy="5305162"/>
          </a:xfrm>
          <a:prstGeom prst="rect">
            <a:avLst/>
          </a:prstGeom>
        </p:spPr>
      </p:pic>
      <p:cxnSp>
        <p:nvCxnSpPr>
          <p:cNvPr id="577" name="Connecteur droit 576">
            <a:extLst>
              <a:ext uri="{FF2B5EF4-FFF2-40B4-BE49-F238E27FC236}">
                <a16:creationId xmlns="" xmlns:a16="http://schemas.microsoft.com/office/drawing/2014/main" id="{F85123E8-B28D-46B7-A3B5-BE5F80EF1653}"/>
              </a:ext>
            </a:extLst>
          </p:cNvPr>
          <p:cNvCxnSpPr/>
          <p:nvPr/>
        </p:nvCxnSpPr>
        <p:spPr>
          <a:xfrm>
            <a:off x="181669" y="1098935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9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0DCB649-B420-47B0-B650-C267CCFFC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359"/>
          <a:stretch/>
        </p:blipFill>
        <p:spPr>
          <a:xfrm>
            <a:off x="238287" y="125835"/>
            <a:ext cx="11780608" cy="13506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C5A21A0-7C2E-4F58-A2E9-23B6173B5E10}"/>
              </a:ext>
            </a:extLst>
          </p:cNvPr>
          <p:cNvSpPr txBox="1"/>
          <p:nvPr/>
        </p:nvSpPr>
        <p:spPr>
          <a:xfrm>
            <a:off x="346711" y="159414"/>
            <a:ext cx="11540489" cy="111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CAR allogéniques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25829B20-2FBD-4711-BE58-66A22BDAC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059"/>
          <a:stretch/>
        </p:blipFill>
        <p:spPr>
          <a:xfrm>
            <a:off x="876209" y="1526732"/>
            <a:ext cx="9752641" cy="49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7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5455BD54-B9AE-40E4-B4BA-89533A856FB1}"/>
              </a:ext>
            </a:extLst>
          </p:cNvPr>
          <p:cNvSpPr txBox="1"/>
          <p:nvPr/>
        </p:nvSpPr>
        <p:spPr>
          <a:xfrm>
            <a:off x="278235" y="44726"/>
            <a:ext cx="11515389" cy="1036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sz="2800" dirty="0"/>
              <a:t>Conclusions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="" xmlns:a16="http://schemas.microsoft.com/office/drawing/2014/main" id="{AC749353-F996-400A-847B-B53019CE0F95}"/>
              </a:ext>
            </a:extLst>
          </p:cNvPr>
          <p:cNvCxnSpPr/>
          <p:nvPr/>
        </p:nvCxnSpPr>
        <p:spPr>
          <a:xfrm>
            <a:off x="218164" y="950296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674B68E-44F5-4A69-8328-0C9AEA220153}"/>
              </a:ext>
            </a:extLst>
          </p:cNvPr>
          <p:cNvSpPr txBox="1"/>
          <p:nvPr/>
        </p:nvSpPr>
        <p:spPr>
          <a:xfrm>
            <a:off x="151751" y="1157681"/>
            <a:ext cx="1188849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CAR-T cells = allogreffe moderne avec moins de toxicité à long terme.</a:t>
            </a:r>
          </a:p>
          <a:p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Toxicité immédiate (CRS et neurotoxicité) gérables pour les CAR-CD19 avec anti-Rs-IL-6 et </a:t>
            </a:r>
            <a:r>
              <a:rPr lang="fr-FR" dirty="0" err="1"/>
              <a:t>corticoides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Approches de sécurisation à envisager avec d’autres cibles (</a:t>
            </a:r>
            <a:r>
              <a:rPr lang="fr-FR" dirty="0" err="1"/>
              <a:t>myéloides</a:t>
            </a:r>
            <a:r>
              <a:rPr lang="fr-FR" dirty="0"/>
              <a:t>, antigène ubiquitaire ): </a:t>
            </a:r>
            <a:r>
              <a:rPr lang="fr-FR" dirty="0" smtClean="0"/>
              <a:t>gène </a:t>
            </a:r>
            <a:r>
              <a:rPr lang="fr-FR" dirty="0"/>
              <a:t>suicide, switch transitoire des CAR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CAR-T utilisés en clinique actuellement sont des CAR de 2</a:t>
            </a:r>
            <a:r>
              <a:rPr lang="fr-FR" baseline="30000" dirty="0"/>
              <a:t>nd</a:t>
            </a:r>
            <a:r>
              <a:rPr lang="fr-FR" dirty="0"/>
              <a:t> génération et ciblant un seul antigène tumoral: risque d’échappement immunitaire, de sélection de clones n’exprimant pas/plus l’antigène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De nombreuses améliorations sont attendues :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CAR-T de 3eme génération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CAR TRUCK: pour favoriser l’action d’autres cellules de l’immunité </a:t>
            </a:r>
            <a:r>
              <a:rPr lang="fr-FR" sz="1600" dirty="0" err="1"/>
              <a:t>anti-tumorale</a:t>
            </a:r>
            <a:r>
              <a:rPr lang="fr-FR" sz="1600" dirty="0"/>
              <a:t>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Dual CAR (PHRC Nicolas Boissel avec dual CAR anti-CD19 et CD22 dans les LAL pédiatriques et AJA)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CAR et approches anti-PD1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Intérêt d’utiliser des cellules  à capacités cytotoxiques plus importantes que les lymphocytes T 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/>
              <a:t>CAR-NK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/>
              <a:t>CAR-iNKT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Intérêt de développer les CAR « universels »: banque de CAR prêts à l’emploi 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/>
              <a:t>CAR </a:t>
            </a:r>
            <a:r>
              <a:rPr lang="fr-FR" sz="1600" dirty="0" err="1" smtClean="0"/>
              <a:t>allogéniques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8469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DBD66B6-34CB-47BF-A9E2-0B108A8B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8" y="1828374"/>
            <a:ext cx="11905144" cy="35909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0F6625C-01E9-4C1F-B47F-87D59C3FE346}"/>
              </a:ext>
            </a:extLst>
          </p:cNvPr>
          <p:cNvSpPr txBox="1"/>
          <p:nvPr/>
        </p:nvSpPr>
        <p:spPr>
          <a:xfrm>
            <a:off x="201252" y="113783"/>
            <a:ext cx="11515389" cy="1036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Les CAR-T cells: ce n’est pas si nouveau ....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1AD0702E-638C-44F3-88CB-3B0625D9B1A6}"/>
              </a:ext>
            </a:extLst>
          </p:cNvPr>
          <p:cNvCxnSpPr/>
          <p:nvPr/>
        </p:nvCxnSpPr>
        <p:spPr>
          <a:xfrm>
            <a:off x="141182" y="1160251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77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e 91">
            <a:extLst>
              <a:ext uri="{FF2B5EF4-FFF2-40B4-BE49-F238E27FC236}">
                <a16:creationId xmlns="" xmlns:a16="http://schemas.microsoft.com/office/drawing/2014/main" id="{A0C8FC2E-5FF7-5A4F-8878-2CA2739EC3E5}"/>
              </a:ext>
            </a:extLst>
          </p:cNvPr>
          <p:cNvGrpSpPr/>
          <p:nvPr/>
        </p:nvGrpSpPr>
        <p:grpSpPr>
          <a:xfrm>
            <a:off x="560590" y="1643062"/>
            <a:ext cx="9051918" cy="4975502"/>
            <a:chOff x="781169" y="2747963"/>
            <a:chExt cx="6314957" cy="3613865"/>
          </a:xfrm>
        </p:grpSpPr>
        <p:grpSp>
          <p:nvGrpSpPr>
            <p:cNvPr id="93" name="Groupe 1">
              <a:extLst>
                <a:ext uri="{FF2B5EF4-FFF2-40B4-BE49-F238E27FC236}">
                  <a16:creationId xmlns="" xmlns:a16="http://schemas.microsoft.com/office/drawing/2014/main" id="{0A0DF8C1-714F-8149-A776-692E8F3EC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169" y="2747963"/>
              <a:ext cx="6314957" cy="2837094"/>
              <a:chOff x="-206908" y="2696848"/>
              <a:chExt cx="6315122" cy="2837406"/>
            </a:xfrm>
          </p:grpSpPr>
          <p:grpSp>
            <p:nvGrpSpPr>
              <p:cNvPr id="96" name="Group 1385">
                <a:extLst>
                  <a:ext uri="{FF2B5EF4-FFF2-40B4-BE49-F238E27FC236}">
                    <a16:creationId xmlns="" xmlns:a16="http://schemas.microsoft.com/office/drawing/2014/main" id="{4488C74A-7765-654D-940D-342F515E2ED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750591" y="3913963"/>
                <a:ext cx="1268033" cy="314287"/>
                <a:chOff x="446" y="1196"/>
                <a:chExt cx="1048" cy="312"/>
              </a:xfrm>
            </p:grpSpPr>
            <p:grpSp>
              <p:nvGrpSpPr>
                <p:cNvPr id="936" name="Group 1386">
                  <a:extLst>
                    <a:ext uri="{FF2B5EF4-FFF2-40B4-BE49-F238E27FC236}">
                      <a16:creationId xmlns="" xmlns:a16="http://schemas.microsoft.com/office/drawing/2014/main" id="{30979232-891E-0846-80C3-A83D3660419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46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1154" name="Oval 1387">
                    <a:extLst>
                      <a:ext uri="{FF2B5EF4-FFF2-40B4-BE49-F238E27FC236}">
                        <a16:creationId xmlns="" xmlns:a16="http://schemas.microsoft.com/office/drawing/2014/main" id="{C7D85B75-9CC8-4C41-A335-0DFDE57A1DD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5" name="Oval 1388">
                    <a:extLst>
                      <a:ext uri="{FF2B5EF4-FFF2-40B4-BE49-F238E27FC236}">
                        <a16:creationId xmlns="" xmlns:a16="http://schemas.microsoft.com/office/drawing/2014/main" id="{46BF2A38-FD45-3949-BA35-AC723B53313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6" name="Freeform 1389">
                    <a:extLst>
                      <a:ext uri="{FF2B5EF4-FFF2-40B4-BE49-F238E27FC236}">
                        <a16:creationId xmlns="" xmlns:a16="http://schemas.microsoft.com/office/drawing/2014/main" id="{CF508690-82DC-694D-81C9-827B9FC4B3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57" name="Freeform 1390">
                    <a:extLst>
                      <a:ext uri="{FF2B5EF4-FFF2-40B4-BE49-F238E27FC236}">
                        <a16:creationId xmlns="" xmlns:a16="http://schemas.microsoft.com/office/drawing/2014/main" id="{724B840A-20DE-1D4C-B3DC-9D3DAAEE50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58" name="Freeform 1391">
                    <a:extLst>
                      <a:ext uri="{FF2B5EF4-FFF2-40B4-BE49-F238E27FC236}">
                        <a16:creationId xmlns="" xmlns:a16="http://schemas.microsoft.com/office/drawing/2014/main" id="{EE670ED0-06E7-E748-B20F-0E5B6F1326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59" name="Oval 1392">
                    <a:extLst>
                      <a:ext uri="{FF2B5EF4-FFF2-40B4-BE49-F238E27FC236}">
                        <a16:creationId xmlns="" xmlns:a16="http://schemas.microsoft.com/office/drawing/2014/main" id="{5CE60AB0-0D5F-9549-A655-5F3CDAE7912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37" name="Group 1393">
                  <a:extLst>
                    <a:ext uri="{FF2B5EF4-FFF2-40B4-BE49-F238E27FC236}">
                      <a16:creationId xmlns="" xmlns:a16="http://schemas.microsoft.com/office/drawing/2014/main" id="{A5DA9364-6C61-5849-AD04-4788FB3BAF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48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1148" name="Oval 1394">
                    <a:extLst>
                      <a:ext uri="{FF2B5EF4-FFF2-40B4-BE49-F238E27FC236}">
                        <a16:creationId xmlns="" xmlns:a16="http://schemas.microsoft.com/office/drawing/2014/main" id="{09FDE3D7-4F62-394F-AE79-4F7C1D2959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9" name="Oval 1395">
                    <a:extLst>
                      <a:ext uri="{FF2B5EF4-FFF2-40B4-BE49-F238E27FC236}">
                        <a16:creationId xmlns="" xmlns:a16="http://schemas.microsoft.com/office/drawing/2014/main" id="{B8E8684C-9CE2-9345-841C-3889A0C3551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0" name="Freeform 1396">
                    <a:extLst>
                      <a:ext uri="{FF2B5EF4-FFF2-40B4-BE49-F238E27FC236}">
                        <a16:creationId xmlns="" xmlns:a16="http://schemas.microsoft.com/office/drawing/2014/main" id="{FDF16D10-0F0F-8D4D-80EC-68483FB563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51" name="Freeform 1397">
                    <a:extLst>
                      <a:ext uri="{FF2B5EF4-FFF2-40B4-BE49-F238E27FC236}">
                        <a16:creationId xmlns="" xmlns:a16="http://schemas.microsoft.com/office/drawing/2014/main" id="{E01A3036-52BF-A84B-9D33-343A0D5158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52" name="Freeform 1398">
                    <a:extLst>
                      <a:ext uri="{FF2B5EF4-FFF2-40B4-BE49-F238E27FC236}">
                        <a16:creationId xmlns="" xmlns:a16="http://schemas.microsoft.com/office/drawing/2014/main" id="{1A31A75A-43E6-4B48-BBB0-F8355BBF1E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53" name="Oval 1399">
                    <a:extLst>
                      <a:ext uri="{FF2B5EF4-FFF2-40B4-BE49-F238E27FC236}">
                        <a16:creationId xmlns="" xmlns:a16="http://schemas.microsoft.com/office/drawing/2014/main" id="{E77EDEEF-B73E-644C-BF87-930A9D5932D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38" name="Group 1400">
                  <a:extLst>
                    <a:ext uri="{FF2B5EF4-FFF2-40B4-BE49-F238E27FC236}">
                      <a16:creationId xmlns="" xmlns:a16="http://schemas.microsoft.com/office/drawing/2014/main" id="{681EF930-5214-C44F-A87E-35CAAE22A26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12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1142" name="Oval 1401">
                    <a:extLst>
                      <a:ext uri="{FF2B5EF4-FFF2-40B4-BE49-F238E27FC236}">
                        <a16:creationId xmlns="" xmlns:a16="http://schemas.microsoft.com/office/drawing/2014/main" id="{6FC17E9D-37C0-BB42-9579-1E80AC7791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3" name="Oval 1402">
                    <a:extLst>
                      <a:ext uri="{FF2B5EF4-FFF2-40B4-BE49-F238E27FC236}">
                        <a16:creationId xmlns="" xmlns:a16="http://schemas.microsoft.com/office/drawing/2014/main" id="{0935B9E8-06F0-9D49-9166-896E5F60288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4" name="Freeform 1403">
                    <a:extLst>
                      <a:ext uri="{FF2B5EF4-FFF2-40B4-BE49-F238E27FC236}">
                        <a16:creationId xmlns="" xmlns:a16="http://schemas.microsoft.com/office/drawing/2014/main" id="{7A11914C-FFE6-E947-8530-FB10CD2FE5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45" name="Freeform 1404">
                    <a:extLst>
                      <a:ext uri="{FF2B5EF4-FFF2-40B4-BE49-F238E27FC236}">
                        <a16:creationId xmlns="" xmlns:a16="http://schemas.microsoft.com/office/drawing/2014/main" id="{C28433AD-1D66-334F-B8E5-0A6291EC72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46" name="Freeform 1405">
                    <a:extLst>
                      <a:ext uri="{FF2B5EF4-FFF2-40B4-BE49-F238E27FC236}">
                        <a16:creationId xmlns="" xmlns:a16="http://schemas.microsoft.com/office/drawing/2014/main" id="{BF21A9BC-3A03-6242-9972-544354AEA3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47" name="Oval 1406">
                    <a:extLst>
                      <a:ext uri="{FF2B5EF4-FFF2-40B4-BE49-F238E27FC236}">
                        <a16:creationId xmlns="" xmlns:a16="http://schemas.microsoft.com/office/drawing/2014/main" id="{CB2556FA-22E0-D74A-90C4-A69491CC47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39" name="Group 1407">
                  <a:extLst>
                    <a:ext uri="{FF2B5EF4-FFF2-40B4-BE49-F238E27FC236}">
                      <a16:creationId xmlns="" xmlns:a16="http://schemas.microsoft.com/office/drawing/2014/main" id="{912BA411-B89E-6B49-A0E0-6EDFA999CA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14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1136" name="Oval 1408">
                    <a:extLst>
                      <a:ext uri="{FF2B5EF4-FFF2-40B4-BE49-F238E27FC236}">
                        <a16:creationId xmlns="" xmlns:a16="http://schemas.microsoft.com/office/drawing/2014/main" id="{4F08EBD4-8558-0941-A634-F659B4A7BBC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7" name="Oval 1409">
                    <a:extLst>
                      <a:ext uri="{FF2B5EF4-FFF2-40B4-BE49-F238E27FC236}">
                        <a16:creationId xmlns="" xmlns:a16="http://schemas.microsoft.com/office/drawing/2014/main" id="{2EA03DE6-F6A3-9B4C-891F-8EA068185FC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8" name="Freeform 1410">
                    <a:extLst>
                      <a:ext uri="{FF2B5EF4-FFF2-40B4-BE49-F238E27FC236}">
                        <a16:creationId xmlns="" xmlns:a16="http://schemas.microsoft.com/office/drawing/2014/main" id="{46BDA2D6-845A-A44D-AEEB-CCFBF4AA82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39" name="Freeform 1411">
                    <a:extLst>
                      <a:ext uri="{FF2B5EF4-FFF2-40B4-BE49-F238E27FC236}">
                        <a16:creationId xmlns="" xmlns:a16="http://schemas.microsoft.com/office/drawing/2014/main" id="{FDAA244B-5787-0B47-8BE0-52A99FCDCA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40" name="Freeform 1412">
                    <a:extLst>
                      <a:ext uri="{FF2B5EF4-FFF2-40B4-BE49-F238E27FC236}">
                        <a16:creationId xmlns="" xmlns:a16="http://schemas.microsoft.com/office/drawing/2014/main" id="{C3B7668E-D12A-A44A-BE76-7A120C717C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41" name="Oval 1413">
                    <a:extLst>
                      <a:ext uri="{FF2B5EF4-FFF2-40B4-BE49-F238E27FC236}">
                        <a16:creationId xmlns="" xmlns:a16="http://schemas.microsoft.com/office/drawing/2014/main" id="{47E07742-67CE-1E48-B1F1-9F94A7B395B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0" name="Group 1414">
                  <a:extLst>
                    <a:ext uri="{FF2B5EF4-FFF2-40B4-BE49-F238E27FC236}">
                      <a16:creationId xmlns="" xmlns:a16="http://schemas.microsoft.com/office/drawing/2014/main" id="{3347AA08-EEB7-D443-A269-A98F48B7A1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76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1130" name="Oval 1415">
                    <a:extLst>
                      <a:ext uri="{FF2B5EF4-FFF2-40B4-BE49-F238E27FC236}">
                        <a16:creationId xmlns="" xmlns:a16="http://schemas.microsoft.com/office/drawing/2014/main" id="{4A0B6B6F-332F-9344-816A-5CE6DECC79F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1" name="Oval 1416">
                    <a:extLst>
                      <a:ext uri="{FF2B5EF4-FFF2-40B4-BE49-F238E27FC236}">
                        <a16:creationId xmlns="" xmlns:a16="http://schemas.microsoft.com/office/drawing/2014/main" id="{48AE99F8-9A07-5843-A3D9-8F75F5000CB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2" name="Freeform 1417">
                    <a:extLst>
                      <a:ext uri="{FF2B5EF4-FFF2-40B4-BE49-F238E27FC236}">
                        <a16:creationId xmlns="" xmlns:a16="http://schemas.microsoft.com/office/drawing/2014/main" id="{FCD4C371-B23F-2045-9D78-32812A9E44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33" name="Freeform 1418">
                    <a:extLst>
                      <a:ext uri="{FF2B5EF4-FFF2-40B4-BE49-F238E27FC236}">
                        <a16:creationId xmlns="" xmlns:a16="http://schemas.microsoft.com/office/drawing/2014/main" id="{9D457208-7EA1-E04C-B597-4B9E939B0B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34" name="Freeform 1419">
                    <a:extLst>
                      <a:ext uri="{FF2B5EF4-FFF2-40B4-BE49-F238E27FC236}">
                        <a16:creationId xmlns="" xmlns:a16="http://schemas.microsoft.com/office/drawing/2014/main" id="{7A000FFA-3049-7342-9928-408DD22022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35" name="Oval 1420">
                    <a:extLst>
                      <a:ext uri="{FF2B5EF4-FFF2-40B4-BE49-F238E27FC236}">
                        <a16:creationId xmlns="" xmlns:a16="http://schemas.microsoft.com/office/drawing/2014/main" id="{17CD3076-D180-BA4F-AC3E-FBF73812A78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1" name="Group 1421">
                  <a:extLst>
                    <a:ext uri="{FF2B5EF4-FFF2-40B4-BE49-F238E27FC236}">
                      <a16:creationId xmlns="" xmlns:a16="http://schemas.microsoft.com/office/drawing/2014/main" id="{F5DB04F0-7433-1045-9427-5099940B20E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78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1124" name="Oval 1422">
                    <a:extLst>
                      <a:ext uri="{FF2B5EF4-FFF2-40B4-BE49-F238E27FC236}">
                        <a16:creationId xmlns="" xmlns:a16="http://schemas.microsoft.com/office/drawing/2014/main" id="{3744CDCA-DEA3-C043-96B6-7D660821C54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5" name="Oval 1423">
                    <a:extLst>
                      <a:ext uri="{FF2B5EF4-FFF2-40B4-BE49-F238E27FC236}">
                        <a16:creationId xmlns="" xmlns:a16="http://schemas.microsoft.com/office/drawing/2014/main" id="{EAB9390D-D184-8644-A59A-53404BB0D84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6" name="Freeform 1424">
                    <a:extLst>
                      <a:ext uri="{FF2B5EF4-FFF2-40B4-BE49-F238E27FC236}">
                        <a16:creationId xmlns="" xmlns:a16="http://schemas.microsoft.com/office/drawing/2014/main" id="{CE5D991F-89D6-5A4F-BE8F-CF211FEB87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27" name="Freeform 1425">
                    <a:extLst>
                      <a:ext uri="{FF2B5EF4-FFF2-40B4-BE49-F238E27FC236}">
                        <a16:creationId xmlns="" xmlns:a16="http://schemas.microsoft.com/office/drawing/2014/main" id="{27988A64-960C-0F4F-9AFD-326ED6C833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28" name="Freeform 1426">
                    <a:extLst>
                      <a:ext uri="{FF2B5EF4-FFF2-40B4-BE49-F238E27FC236}">
                        <a16:creationId xmlns="" xmlns:a16="http://schemas.microsoft.com/office/drawing/2014/main" id="{EF6ABCC3-C59D-4E43-B570-328A999231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29" name="Oval 1427">
                    <a:extLst>
                      <a:ext uri="{FF2B5EF4-FFF2-40B4-BE49-F238E27FC236}">
                        <a16:creationId xmlns="" xmlns:a16="http://schemas.microsoft.com/office/drawing/2014/main" id="{E4A5E516-1664-5D4B-96D9-4467FB74E81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2" name="Group 1428">
                  <a:extLst>
                    <a:ext uri="{FF2B5EF4-FFF2-40B4-BE49-F238E27FC236}">
                      <a16:creationId xmlns="" xmlns:a16="http://schemas.microsoft.com/office/drawing/2014/main" id="{BCE7FCD3-EB19-1144-884F-3010C3E3A5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41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1118" name="Oval 1429">
                    <a:extLst>
                      <a:ext uri="{FF2B5EF4-FFF2-40B4-BE49-F238E27FC236}">
                        <a16:creationId xmlns="" xmlns:a16="http://schemas.microsoft.com/office/drawing/2014/main" id="{E6E5A578-3E7E-C344-940A-13C3DDEFF9A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9" name="Oval 1430">
                    <a:extLst>
                      <a:ext uri="{FF2B5EF4-FFF2-40B4-BE49-F238E27FC236}">
                        <a16:creationId xmlns="" xmlns:a16="http://schemas.microsoft.com/office/drawing/2014/main" id="{00AA2F6B-F3B2-5C45-88AC-FBFA09EF87F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0" name="Freeform 1431">
                    <a:extLst>
                      <a:ext uri="{FF2B5EF4-FFF2-40B4-BE49-F238E27FC236}">
                        <a16:creationId xmlns="" xmlns:a16="http://schemas.microsoft.com/office/drawing/2014/main" id="{B801A464-7CF6-3546-8D48-8E246D78F7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21" name="Freeform 1432">
                    <a:extLst>
                      <a:ext uri="{FF2B5EF4-FFF2-40B4-BE49-F238E27FC236}">
                        <a16:creationId xmlns="" xmlns:a16="http://schemas.microsoft.com/office/drawing/2014/main" id="{2B39BF2B-873C-C242-954C-125D4815D7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22" name="Freeform 1433">
                    <a:extLst>
                      <a:ext uri="{FF2B5EF4-FFF2-40B4-BE49-F238E27FC236}">
                        <a16:creationId xmlns="" xmlns:a16="http://schemas.microsoft.com/office/drawing/2014/main" id="{0A025FF3-55D5-1640-9EE3-79778D6F45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23" name="Oval 1434">
                    <a:extLst>
                      <a:ext uri="{FF2B5EF4-FFF2-40B4-BE49-F238E27FC236}">
                        <a16:creationId xmlns="" xmlns:a16="http://schemas.microsoft.com/office/drawing/2014/main" id="{3ABA4EDE-1A9F-B04B-BCFD-3B2BD383C1A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3" name="Group 1435">
                  <a:extLst>
                    <a:ext uri="{FF2B5EF4-FFF2-40B4-BE49-F238E27FC236}">
                      <a16:creationId xmlns="" xmlns:a16="http://schemas.microsoft.com/office/drawing/2014/main" id="{EAB723D9-C7E3-8144-8137-5EC90CAB1F6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643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1112" name="Oval 1436">
                    <a:extLst>
                      <a:ext uri="{FF2B5EF4-FFF2-40B4-BE49-F238E27FC236}">
                        <a16:creationId xmlns="" xmlns:a16="http://schemas.microsoft.com/office/drawing/2014/main" id="{3951A5AC-CE1B-1F4F-A52E-AD26E0CC740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3" name="Oval 1437">
                    <a:extLst>
                      <a:ext uri="{FF2B5EF4-FFF2-40B4-BE49-F238E27FC236}">
                        <a16:creationId xmlns="" xmlns:a16="http://schemas.microsoft.com/office/drawing/2014/main" id="{7B60DA7C-217E-9543-BA88-BC514BA9653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4" name="Freeform 1438">
                    <a:extLst>
                      <a:ext uri="{FF2B5EF4-FFF2-40B4-BE49-F238E27FC236}">
                        <a16:creationId xmlns="" xmlns:a16="http://schemas.microsoft.com/office/drawing/2014/main" id="{E2661275-C102-4547-BAFA-A677A8B2FA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15" name="Freeform 1439">
                    <a:extLst>
                      <a:ext uri="{FF2B5EF4-FFF2-40B4-BE49-F238E27FC236}">
                        <a16:creationId xmlns="" xmlns:a16="http://schemas.microsoft.com/office/drawing/2014/main" id="{AE7DBAB1-79BF-4847-B545-BD38E15889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16" name="Freeform 1440">
                    <a:extLst>
                      <a:ext uri="{FF2B5EF4-FFF2-40B4-BE49-F238E27FC236}">
                        <a16:creationId xmlns="" xmlns:a16="http://schemas.microsoft.com/office/drawing/2014/main" id="{8D082FBD-75B2-BE48-A8B3-9F4DE3EA02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17" name="Oval 1441">
                    <a:extLst>
                      <a:ext uri="{FF2B5EF4-FFF2-40B4-BE49-F238E27FC236}">
                        <a16:creationId xmlns="" xmlns:a16="http://schemas.microsoft.com/office/drawing/2014/main" id="{F0D1F5BE-76CB-5546-910C-9B5BAA04491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4" name="Group 1442">
                  <a:extLst>
                    <a:ext uri="{FF2B5EF4-FFF2-40B4-BE49-F238E27FC236}">
                      <a16:creationId xmlns="" xmlns:a16="http://schemas.microsoft.com/office/drawing/2014/main" id="{72F22C22-0291-AA43-9C56-77D5E41FB9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09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1106" name="Oval 1443">
                    <a:extLst>
                      <a:ext uri="{FF2B5EF4-FFF2-40B4-BE49-F238E27FC236}">
                        <a16:creationId xmlns="" xmlns:a16="http://schemas.microsoft.com/office/drawing/2014/main" id="{C020E621-DE0C-9243-BFEC-5AFF635F5DB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7" name="Oval 1444">
                    <a:extLst>
                      <a:ext uri="{FF2B5EF4-FFF2-40B4-BE49-F238E27FC236}">
                        <a16:creationId xmlns="" xmlns:a16="http://schemas.microsoft.com/office/drawing/2014/main" id="{3A383478-97FF-594F-9110-EF376963E08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8" name="Freeform 1445">
                    <a:extLst>
                      <a:ext uri="{FF2B5EF4-FFF2-40B4-BE49-F238E27FC236}">
                        <a16:creationId xmlns="" xmlns:a16="http://schemas.microsoft.com/office/drawing/2014/main" id="{534344E5-CCE0-6740-A835-74FD83FDC8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09" name="Freeform 1446">
                    <a:extLst>
                      <a:ext uri="{FF2B5EF4-FFF2-40B4-BE49-F238E27FC236}">
                        <a16:creationId xmlns="" xmlns:a16="http://schemas.microsoft.com/office/drawing/2014/main" id="{3AA3AFB7-7242-4B4D-8F82-98B678C1E1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10" name="Freeform 1447">
                    <a:extLst>
                      <a:ext uri="{FF2B5EF4-FFF2-40B4-BE49-F238E27FC236}">
                        <a16:creationId xmlns="" xmlns:a16="http://schemas.microsoft.com/office/drawing/2014/main" id="{2F1A7CA8-E02A-9D40-831E-537B9F1134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11" name="Oval 1448">
                    <a:extLst>
                      <a:ext uri="{FF2B5EF4-FFF2-40B4-BE49-F238E27FC236}">
                        <a16:creationId xmlns="" xmlns:a16="http://schemas.microsoft.com/office/drawing/2014/main" id="{003AB315-F869-604D-AA24-E01CF32C51B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5" name="Group 1449">
                  <a:extLst>
                    <a:ext uri="{FF2B5EF4-FFF2-40B4-BE49-F238E27FC236}">
                      <a16:creationId xmlns="" xmlns:a16="http://schemas.microsoft.com/office/drawing/2014/main" id="{27624516-49FC-DA48-A829-47933DB15D6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11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1100" name="Oval 1450">
                    <a:extLst>
                      <a:ext uri="{FF2B5EF4-FFF2-40B4-BE49-F238E27FC236}">
                        <a16:creationId xmlns="" xmlns:a16="http://schemas.microsoft.com/office/drawing/2014/main" id="{9D3FA1BF-A4D2-B147-B16A-3E9DFD810E0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1" name="Oval 1451">
                    <a:extLst>
                      <a:ext uri="{FF2B5EF4-FFF2-40B4-BE49-F238E27FC236}">
                        <a16:creationId xmlns="" xmlns:a16="http://schemas.microsoft.com/office/drawing/2014/main" id="{2560F51E-3139-5C43-821A-6E377B1C4C4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2" name="Freeform 1452">
                    <a:extLst>
                      <a:ext uri="{FF2B5EF4-FFF2-40B4-BE49-F238E27FC236}">
                        <a16:creationId xmlns="" xmlns:a16="http://schemas.microsoft.com/office/drawing/2014/main" id="{6E50466C-71B5-844B-B9F0-55F202D8D8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03" name="Freeform 1453">
                    <a:extLst>
                      <a:ext uri="{FF2B5EF4-FFF2-40B4-BE49-F238E27FC236}">
                        <a16:creationId xmlns="" xmlns:a16="http://schemas.microsoft.com/office/drawing/2014/main" id="{6B5DABCF-36E3-4742-9009-0A8059DC34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04" name="Freeform 1454">
                    <a:extLst>
                      <a:ext uri="{FF2B5EF4-FFF2-40B4-BE49-F238E27FC236}">
                        <a16:creationId xmlns="" xmlns:a16="http://schemas.microsoft.com/office/drawing/2014/main" id="{E7784957-3FEF-514E-B70E-6F3C822076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105" name="Oval 1455">
                    <a:extLst>
                      <a:ext uri="{FF2B5EF4-FFF2-40B4-BE49-F238E27FC236}">
                        <a16:creationId xmlns="" xmlns:a16="http://schemas.microsoft.com/office/drawing/2014/main" id="{B6E42624-DA39-A644-A19B-2E01BA89B97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6" name="Group 1456">
                  <a:extLst>
                    <a:ext uri="{FF2B5EF4-FFF2-40B4-BE49-F238E27FC236}">
                      <a16:creationId xmlns="" xmlns:a16="http://schemas.microsoft.com/office/drawing/2014/main" id="{CEC566CE-017B-0941-8AA2-1F73394FC90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75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1094" name="Oval 1457">
                    <a:extLst>
                      <a:ext uri="{FF2B5EF4-FFF2-40B4-BE49-F238E27FC236}">
                        <a16:creationId xmlns="" xmlns:a16="http://schemas.microsoft.com/office/drawing/2014/main" id="{7A50980C-0100-D34A-97B1-81B0E676BE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5" name="Oval 1458">
                    <a:extLst>
                      <a:ext uri="{FF2B5EF4-FFF2-40B4-BE49-F238E27FC236}">
                        <a16:creationId xmlns="" xmlns:a16="http://schemas.microsoft.com/office/drawing/2014/main" id="{CFD81786-D9FE-B145-879B-DECBAFE206B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6" name="Freeform 1459">
                    <a:extLst>
                      <a:ext uri="{FF2B5EF4-FFF2-40B4-BE49-F238E27FC236}">
                        <a16:creationId xmlns="" xmlns:a16="http://schemas.microsoft.com/office/drawing/2014/main" id="{C240732B-20B3-C546-9FA0-6986169627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97" name="Freeform 1460">
                    <a:extLst>
                      <a:ext uri="{FF2B5EF4-FFF2-40B4-BE49-F238E27FC236}">
                        <a16:creationId xmlns="" xmlns:a16="http://schemas.microsoft.com/office/drawing/2014/main" id="{AF134CC8-A900-AB49-92B9-F974F4DE79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98" name="Freeform 1461">
                    <a:extLst>
                      <a:ext uri="{FF2B5EF4-FFF2-40B4-BE49-F238E27FC236}">
                        <a16:creationId xmlns="" xmlns:a16="http://schemas.microsoft.com/office/drawing/2014/main" id="{156786BC-97E6-A440-8954-20484DFA51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99" name="Oval 1462">
                    <a:extLst>
                      <a:ext uri="{FF2B5EF4-FFF2-40B4-BE49-F238E27FC236}">
                        <a16:creationId xmlns="" xmlns:a16="http://schemas.microsoft.com/office/drawing/2014/main" id="{AD52489B-3158-F74C-BE37-A02F1EEB3B9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7" name="Group 1463">
                  <a:extLst>
                    <a:ext uri="{FF2B5EF4-FFF2-40B4-BE49-F238E27FC236}">
                      <a16:creationId xmlns="" xmlns:a16="http://schemas.microsoft.com/office/drawing/2014/main" id="{C611B64B-C56E-FB4E-A3F4-CB888146517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77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1088" name="Oval 1464">
                    <a:extLst>
                      <a:ext uri="{FF2B5EF4-FFF2-40B4-BE49-F238E27FC236}">
                        <a16:creationId xmlns="" xmlns:a16="http://schemas.microsoft.com/office/drawing/2014/main" id="{A4CAB862-6CED-4C4C-B2D0-B94F3C2210A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89" name="Oval 1465">
                    <a:extLst>
                      <a:ext uri="{FF2B5EF4-FFF2-40B4-BE49-F238E27FC236}">
                        <a16:creationId xmlns="" xmlns:a16="http://schemas.microsoft.com/office/drawing/2014/main" id="{E0F75C31-D966-7240-9BA6-3116C9C23FD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0" name="Freeform 1466">
                    <a:extLst>
                      <a:ext uri="{FF2B5EF4-FFF2-40B4-BE49-F238E27FC236}">
                        <a16:creationId xmlns="" xmlns:a16="http://schemas.microsoft.com/office/drawing/2014/main" id="{2A7F32B3-C229-BD4D-A8CA-5C6F727AFE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91" name="Freeform 1467">
                    <a:extLst>
                      <a:ext uri="{FF2B5EF4-FFF2-40B4-BE49-F238E27FC236}">
                        <a16:creationId xmlns="" xmlns:a16="http://schemas.microsoft.com/office/drawing/2014/main" id="{F10A4B3D-768E-3C44-9FAB-3D03DD457B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92" name="Freeform 1468">
                    <a:extLst>
                      <a:ext uri="{FF2B5EF4-FFF2-40B4-BE49-F238E27FC236}">
                        <a16:creationId xmlns="" xmlns:a16="http://schemas.microsoft.com/office/drawing/2014/main" id="{FD91EECD-A91B-B646-9BCA-16D9695F4C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93" name="Oval 1469">
                    <a:extLst>
                      <a:ext uri="{FF2B5EF4-FFF2-40B4-BE49-F238E27FC236}">
                        <a16:creationId xmlns="" xmlns:a16="http://schemas.microsoft.com/office/drawing/2014/main" id="{31281690-09AD-4F4F-BC92-33631CC56A4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8" name="Group 1470">
                  <a:extLst>
                    <a:ext uri="{FF2B5EF4-FFF2-40B4-BE49-F238E27FC236}">
                      <a16:creationId xmlns="" xmlns:a16="http://schemas.microsoft.com/office/drawing/2014/main" id="{9829C062-026D-A64B-B555-5612A8C432D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839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1082" name="Oval 1471">
                    <a:extLst>
                      <a:ext uri="{FF2B5EF4-FFF2-40B4-BE49-F238E27FC236}">
                        <a16:creationId xmlns="" xmlns:a16="http://schemas.microsoft.com/office/drawing/2014/main" id="{AF3295A0-9B9D-894B-90B9-D0814E10CB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83" name="Oval 1472">
                    <a:extLst>
                      <a:ext uri="{FF2B5EF4-FFF2-40B4-BE49-F238E27FC236}">
                        <a16:creationId xmlns="" xmlns:a16="http://schemas.microsoft.com/office/drawing/2014/main" id="{12ACE81C-07FE-D646-926E-3AA1EC9C617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84" name="Freeform 1473">
                    <a:extLst>
                      <a:ext uri="{FF2B5EF4-FFF2-40B4-BE49-F238E27FC236}">
                        <a16:creationId xmlns="" xmlns:a16="http://schemas.microsoft.com/office/drawing/2014/main" id="{22F0898A-D9DE-BB45-90A7-E7E60ABBA8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85" name="Freeform 1474">
                    <a:extLst>
                      <a:ext uri="{FF2B5EF4-FFF2-40B4-BE49-F238E27FC236}">
                        <a16:creationId xmlns="" xmlns:a16="http://schemas.microsoft.com/office/drawing/2014/main" id="{4AB25583-0E90-5243-98EE-28D793E986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86" name="Freeform 1475">
                    <a:extLst>
                      <a:ext uri="{FF2B5EF4-FFF2-40B4-BE49-F238E27FC236}">
                        <a16:creationId xmlns="" xmlns:a16="http://schemas.microsoft.com/office/drawing/2014/main" id="{00AC2B21-0AF3-1D42-BFC9-A9C6C30A69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87" name="Oval 1476">
                    <a:extLst>
                      <a:ext uri="{FF2B5EF4-FFF2-40B4-BE49-F238E27FC236}">
                        <a16:creationId xmlns="" xmlns:a16="http://schemas.microsoft.com/office/drawing/2014/main" id="{59F371DE-DD6E-7041-8672-FB4769447CA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49" name="Group 1477">
                  <a:extLst>
                    <a:ext uri="{FF2B5EF4-FFF2-40B4-BE49-F238E27FC236}">
                      <a16:creationId xmlns="" xmlns:a16="http://schemas.microsoft.com/office/drawing/2014/main" id="{584AB0F8-528C-F349-B5B4-D6C2AFE010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841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1076" name="Oval 1478">
                    <a:extLst>
                      <a:ext uri="{FF2B5EF4-FFF2-40B4-BE49-F238E27FC236}">
                        <a16:creationId xmlns="" xmlns:a16="http://schemas.microsoft.com/office/drawing/2014/main" id="{F441B977-1255-C84A-A437-3EFC118E81A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7" name="Oval 1479">
                    <a:extLst>
                      <a:ext uri="{FF2B5EF4-FFF2-40B4-BE49-F238E27FC236}">
                        <a16:creationId xmlns="" xmlns:a16="http://schemas.microsoft.com/office/drawing/2014/main" id="{34AB3498-2A35-F847-8D91-9BEDFFD9A30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8" name="Freeform 1480">
                    <a:extLst>
                      <a:ext uri="{FF2B5EF4-FFF2-40B4-BE49-F238E27FC236}">
                        <a16:creationId xmlns="" xmlns:a16="http://schemas.microsoft.com/office/drawing/2014/main" id="{EE0FDBC4-5BB1-2643-B3E0-6E716724DB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79" name="Freeform 1481">
                    <a:extLst>
                      <a:ext uri="{FF2B5EF4-FFF2-40B4-BE49-F238E27FC236}">
                        <a16:creationId xmlns="" xmlns:a16="http://schemas.microsoft.com/office/drawing/2014/main" id="{23B4090F-32FA-794D-BD3F-3E8C5C0C6A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80" name="Freeform 1482">
                    <a:extLst>
                      <a:ext uri="{FF2B5EF4-FFF2-40B4-BE49-F238E27FC236}">
                        <a16:creationId xmlns="" xmlns:a16="http://schemas.microsoft.com/office/drawing/2014/main" id="{F62AE135-D509-0F45-8476-28FCADB611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81" name="Oval 1483">
                    <a:extLst>
                      <a:ext uri="{FF2B5EF4-FFF2-40B4-BE49-F238E27FC236}">
                        <a16:creationId xmlns="" xmlns:a16="http://schemas.microsoft.com/office/drawing/2014/main" id="{09A9EAD9-9677-614F-A82F-ECCAC33CB4F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0" name="Group 1484">
                  <a:extLst>
                    <a:ext uri="{FF2B5EF4-FFF2-40B4-BE49-F238E27FC236}">
                      <a16:creationId xmlns="" xmlns:a16="http://schemas.microsoft.com/office/drawing/2014/main" id="{21AAC5CB-EE79-554C-AECD-1D35BCEC710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04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1070" name="Oval 1485">
                    <a:extLst>
                      <a:ext uri="{FF2B5EF4-FFF2-40B4-BE49-F238E27FC236}">
                        <a16:creationId xmlns="" xmlns:a16="http://schemas.microsoft.com/office/drawing/2014/main" id="{24B17E1E-F3D2-FE47-8341-53FD5B2387F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1" name="Oval 1486">
                    <a:extLst>
                      <a:ext uri="{FF2B5EF4-FFF2-40B4-BE49-F238E27FC236}">
                        <a16:creationId xmlns="" xmlns:a16="http://schemas.microsoft.com/office/drawing/2014/main" id="{01547EDF-1CEA-D845-ADC9-70A0B809C07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2" name="Freeform 1487">
                    <a:extLst>
                      <a:ext uri="{FF2B5EF4-FFF2-40B4-BE49-F238E27FC236}">
                        <a16:creationId xmlns="" xmlns:a16="http://schemas.microsoft.com/office/drawing/2014/main" id="{35588D61-DA34-5A46-B96D-47766DA026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73" name="Freeform 1488">
                    <a:extLst>
                      <a:ext uri="{FF2B5EF4-FFF2-40B4-BE49-F238E27FC236}">
                        <a16:creationId xmlns="" xmlns:a16="http://schemas.microsoft.com/office/drawing/2014/main" id="{F103BC2D-EEA3-8946-8406-01BBEA211E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74" name="Freeform 1489">
                    <a:extLst>
                      <a:ext uri="{FF2B5EF4-FFF2-40B4-BE49-F238E27FC236}">
                        <a16:creationId xmlns="" xmlns:a16="http://schemas.microsoft.com/office/drawing/2014/main" id="{0CC66153-C9F9-3043-AEC5-8E395ADA61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75" name="Oval 1490">
                    <a:extLst>
                      <a:ext uri="{FF2B5EF4-FFF2-40B4-BE49-F238E27FC236}">
                        <a16:creationId xmlns="" xmlns:a16="http://schemas.microsoft.com/office/drawing/2014/main" id="{A9DD5693-C401-144A-9841-C28F359A45F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1" name="Group 1491">
                  <a:extLst>
                    <a:ext uri="{FF2B5EF4-FFF2-40B4-BE49-F238E27FC236}">
                      <a16:creationId xmlns="" xmlns:a16="http://schemas.microsoft.com/office/drawing/2014/main" id="{05360184-BFDF-1746-BE56-102C0116A9F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06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1064" name="Oval 1492">
                    <a:extLst>
                      <a:ext uri="{FF2B5EF4-FFF2-40B4-BE49-F238E27FC236}">
                        <a16:creationId xmlns="" xmlns:a16="http://schemas.microsoft.com/office/drawing/2014/main" id="{4CFC52E4-41D0-2547-A88A-1B383A38B3B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5" name="Oval 1493">
                    <a:extLst>
                      <a:ext uri="{FF2B5EF4-FFF2-40B4-BE49-F238E27FC236}">
                        <a16:creationId xmlns="" xmlns:a16="http://schemas.microsoft.com/office/drawing/2014/main" id="{C992B976-3A9A-814F-A62A-93BDC397E08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6" name="Freeform 1494">
                    <a:extLst>
                      <a:ext uri="{FF2B5EF4-FFF2-40B4-BE49-F238E27FC236}">
                        <a16:creationId xmlns="" xmlns:a16="http://schemas.microsoft.com/office/drawing/2014/main" id="{D31B7609-7EC2-BF4C-8612-B61F325BE8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67" name="Freeform 1495">
                    <a:extLst>
                      <a:ext uri="{FF2B5EF4-FFF2-40B4-BE49-F238E27FC236}">
                        <a16:creationId xmlns="" xmlns:a16="http://schemas.microsoft.com/office/drawing/2014/main" id="{73C60C49-B45E-8C40-92CA-5E81669B06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68" name="Freeform 1496">
                    <a:extLst>
                      <a:ext uri="{FF2B5EF4-FFF2-40B4-BE49-F238E27FC236}">
                        <a16:creationId xmlns="" xmlns:a16="http://schemas.microsoft.com/office/drawing/2014/main" id="{F2C4132F-CA0E-7B4E-B3DF-89ADDC5DB6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69" name="Oval 1497">
                    <a:extLst>
                      <a:ext uri="{FF2B5EF4-FFF2-40B4-BE49-F238E27FC236}">
                        <a16:creationId xmlns="" xmlns:a16="http://schemas.microsoft.com/office/drawing/2014/main" id="{20AA321B-1C24-D34D-8FA8-3715AEF7F27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2" name="Group 1498">
                  <a:extLst>
                    <a:ext uri="{FF2B5EF4-FFF2-40B4-BE49-F238E27FC236}">
                      <a16:creationId xmlns="" xmlns:a16="http://schemas.microsoft.com/office/drawing/2014/main" id="{727DCBC7-5F92-6E43-8A16-C626171B23E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72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1058" name="Oval 1499">
                    <a:extLst>
                      <a:ext uri="{FF2B5EF4-FFF2-40B4-BE49-F238E27FC236}">
                        <a16:creationId xmlns="" xmlns:a16="http://schemas.microsoft.com/office/drawing/2014/main" id="{0B2D1AB7-A6AF-EB47-AA74-3BA726FE706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9" name="Oval 1500">
                    <a:extLst>
                      <a:ext uri="{FF2B5EF4-FFF2-40B4-BE49-F238E27FC236}">
                        <a16:creationId xmlns="" xmlns:a16="http://schemas.microsoft.com/office/drawing/2014/main" id="{29D6DCD8-DAA2-424C-BC17-BDFBCEF7665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0" name="Freeform 1501">
                    <a:extLst>
                      <a:ext uri="{FF2B5EF4-FFF2-40B4-BE49-F238E27FC236}">
                        <a16:creationId xmlns="" xmlns:a16="http://schemas.microsoft.com/office/drawing/2014/main" id="{A388964A-AC9F-9245-B6D2-55BAF89B7F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61" name="Freeform 1502">
                    <a:extLst>
                      <a:ext uri="{FF2B5EF4-FFF2-40B4-BE49-F238E27FC236}">
                        <a16:creationId xmlns="" xmlns:a16="http://schemas.microsoft.com/office/drawing/2014/main" id="{92BCE722-4DE4-7C42-86D2-57104F5500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62" name="Freeform 1503">
                    <a:extLst>
                      <a:ext uri="{FF2B5EF4-FFF2-40B4-BE49-F238E27FC236}">
                        <a16:creationId xmlns="" xmlns:a16="http://schemas.microsoft.com/office/drawing/2014/main" id="{D8CD0E1B-10DA-9B4F-AC9B-3E96407916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63" name="Oval 1504">
                    <a:extLst>
                      <a:ext uri="{FF2B5EF4-FFF2-40B4-BE49-F238E27FC236}">
                        <a16:creationId xmlns="" xmlns:a16="http://schemas.microsoft.com/office/drawing/2014/main" id="{66336C6D-A9A4-E342-BCB1-EFAD53EA6E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3" name="Group 1505">
                  <a:extLst>
                    <a:ext uri="{FF2B5EF4-FFF2-40B4-BE49-F238E27FC236}">
                      <a16:creationId xmlns="" xmlns:a16="http://schemas.microsoft.com/office/drawing/2014/main" id="{3794A7C8-D90A-DE48-A120-F2064FA8712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74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1052" name="Oval 1506">
                    <a:extLst>
                      <a:ext uri="{FF2B5EF4-FFF2-40B4-BE49-F238E27FC236}">
                        <a16:creationId xmlns="" xmlns:a16="http://schemas.microsoft.com/office/drawing/2014/main" id="{3BE32296-DCBB-DD45-8AAC-3F7DABCA3E4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3" name="Oval 1507">
                    <a:extLst>
                      <a:ext uri="{FF2B5EF4-FFF2-40B4-BE49-F238E27FC236}">
                        <a16:creationId xmlns="" xmlns:a16="http://schemas.microsoft.com/office/drawing/2014/main" id="{74255EA5-4E89-7048-AF8D-BD500996C81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4" name="Freeform 1508">
                    <a:extLst>
                      <a:ext uri="{FF2B5EF4-FFF2-40B4-BE49-F238E27FC236}">
                        <a16:creationId xmlns="" xmlns:a16="http://schemas.microsoft.com/office/drawing/2014/main" id="{E13CE984-4EC1-8540-BCF8-84CF951EFA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55" name="Freeform 1509">
                    <a:extLst>
                      <a:ext uri="{FF2B5EF4-FFF2-40B4-BE49-F238E27FC236}">
                        <a16:creationId xmlns="" xmlns:a16="http://schemas.microsoft.com/office/drawing/2014/main" id="{71CA40AD-66AD-8F44-B7E9-A0959A3836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56" name="Freeform 1510">
                    <a:extLst>
                      <a:ext uri="{FF2B5EF4-FFF2-40B4-BE49-F238E27FC236}">
                        <a16:creationId xmlns="" xmlns:a16="http://schemas.microsoft.com/office/drawing/2014/main" id="{C09B1B57-BE5E-1442-B64E-FD6DDEDBEA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57" name="Oval 1511">
                    <a:extLst>
                      <a:ext uri="{FF2B5EF4-FFF2-40B4-BE49-F238E27FC236}">
                        <a16:creationId xmlns="" xmlns:a16="http://schemas.microsoft.com/office/drawing/2014/main" id="{61CBFA5D-8DBF-AB49-8822-226B1F91CA3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4" name="Group 1512">
                  <a:extLst>
                    <a:ext uri="{FF2B5EF4-FFF2-40B4-BE49-F238E27FC236}">
                      <a16:creationId xmlns="" xmlns:a16="http://schemas.microsoft.com/office/drawing/2014/main" id="{72E547F1-D194-A941-8110-27BBECF1831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38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1046" name="Oval 1513">
                    <a:extLst>
                      <a:ext uri="{FF2B5EF4-FFF2-40B4-BE49-F238E27FC236}">
                        <a16:creationId xmlns="" xmlns:a16="http://schemas.microsoft.com/office/drawing/2014/main" id="{2539D7CA-45AD-B242-9D12-548AB79B628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7" name="Oval 1514">
                    <a:extLst>
                      <a:ext uri="{FF2B5EF4-FFF2-40B4-BE49-F238E27FC236}">
                        <a16:creationId xmlns="" xmlns:a16="http://schemas.microsoft.com/office/drawing/2014/main" id="{A5232D7F-6834-0449-81EE-2B20A488FBB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8" name="Freeform 1515">
                    <a:extLst>
                      <a:ext uri="{FF2B5EF4-FFF2-40B4-BE49-F238E27FC236}">
                        <a16:creationId xmlns="" xmlns:a16="http://schemas.microsoft.com/office/drawing/2014/main" id="{DA2B83D5-6A0B-B745-BE5C-67D6BC9A2F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49" name="Freeform 1516">
                    <a:extLst>
                      <a:ext uri="{FF2B5EF4-FFF2-40B4-BE49-F238E27FC236}">
                        <a16:creationId xmlns="" xmlns:a16="http://schemas.microsoft.com/office/drawing/2014/main" id="{E7979BCE-1A2A-F54C-B3BD-9757268E58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50" name="Freeform 1517">
                    <a:extLst>
                      <a:ext uri="{FF2B5EF4-FFF2-40B4-BE49-F238E27FC236}">
                        <a16:creationId xmlns="" xmlns:a16="http://schemas.microsoft.com/office/drawing/2014/main" id="{2093D572-CF50-A644-8D48-DE435FD8B0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51" name="Oval 1518">
                    <a:extLst>
                      <a:ext uri="{FF2B5EF4-FFF2-40B4-BE49-F238E27FC236}">
                        <a16:creationId xmlns="" xmlns:a16="http://schemas.microsoft.com/office/drawing/2014/main" id="{F38488C9-3626-AA40-8B95-5B755C2AEDF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5" name="Group 1519">
                  <a:extLst>
                    <a:ext uri="{FF2B5EF4-FFF2-40B4-BE49-F238E27FC236}">
                      <a16:creationId xmlns="" xmlns:a16="http://schemas.microsoft.com/office/drawing/2014/main" id="{1482571F-9046-2541-8AEF-30B4B4D2DCE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040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1040" name="Oval 1520">
                    <a:extLst>
                      <a:ext uri="{FF2B5EF4-FFF2-40B4-BE49-F238E27FC236}">
                        <a16:creationId xmlns="" xmlns:a16="http://schemas.microsoft.com/office/drawing/2014/main" id="{DF19B087-45CD-AF4E-B384-8D2ACC6F9F4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1" name="Oval 1521">
                    <a:extLst>
                      <a:ext uri="{FF2B5EF4-FFF2-40B4-BE49-F238E27FC236}">
                        <a16:creationId xmlns="" xmlns:a16="http://schemas.microsoft.com/office/drawing/2014/main" id="{D000E51D-0A17-4D41-B22F-F5F8D6D0D4E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2" name="Freeform 1522">
                    <a:extLst>
                      <a:ext uri="{FF2B5EF4-FFF2-40B4-BE49-F238E27FC236}">
                        <a16:creationId xmlns="" xmlns:a16="http://schemas.microsoft.com/office/drawing/2014/main" id="{89628AC7-8302-E04D-9E4E-1D1C43048B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43" name="Freeform 1523">
                    <a:extLst>
                      <a:ext uri="{FF2B5EF4-FFF2-40B4-BE49-F238E27FC236}">
                        <a16:creationId xmlns="" xmlns:a16="http://schemas.microsoft.com/office/drawing/2014/main" id="{8F28C0C4-340B-E747-9F50-A8693F0F46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44" name="Freeform 1524">
                    <a:extLst>
                      <a:ext uri="{FF2B5EF4-FFF2-40B4-BE49-F238E27FC236}">
                        <a16:creationId xmlns="" xmlns:a16="http://schemas.microsoft.com/office/drawing/2014/main" id="{806235DB-097F-544F-847A-B2223A9A9D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45" name="Oval 1525">
                    <a:extLst>
                      <a:ext uri="{FF2B5EF4-FFF2-40B4-BE49-F238E27FC236}">
                        <a16:creationId xmlns="" xmlns:a16="http://schemas.microsoft.com/office/drawing/2014/main" id="{59D06ABE-B19C-D549-B618-C324E802C1C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6" name="Group 1526">
                  <a:extLst>
                    <a:ext uri="{FF2B5EF4-FFF2-40B4-BE49-F238E27FC236}">
                      <a16:creationId xmlns="" xmlns:a16="http://schemas.microsoft.com/office/drawing/2014/main" id="{2162F89A-F586-F542-8C99-19B8981CB2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102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1034" name="Oval 1527">
                    <a:extLst>
                      <a:ext uri="{FF2B5EF4-FFF2-40B4-BE49-F238E27FC236}">
                        <a16:creationId xmlns="" xmlns:a16="http://schemas.microsoft.com/office/drawing/2014/main" id="{B8DFB326-A82F-7549-B7ED-9ABAD506DDA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5" name="Oval 1528">
                    <a:extLst>
                      <a:ext uri="{FF2B5EF4-FFF2-40B4-BE49-F238E27FC236}">
                        <a16:creationId xmlns="" xmlns:a16="http://schemas.microsoft.com/office/drawing/2014/main" id="{DD65A624-9C60-8347-9D31-9B855C04708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6" name="Freeform 1529">
                    <a:extLst>
                      <a:ext uri="{FF2B5EF4-FFF2-40B4-BE49-F238E27FC236}">
                        <a16:creationId xmlns="" xmlns:a16="http://schemas.microsoft.com/office/drawing/2014/main" id="{2E4ABD53-16BA-2B4C-B2A1-A20D311527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37" name="Freeform 1530">
                    <a:extLst>
                      <a:ext uri="{FF2B5EF4-FFF2-40B4-BE49-F238E27FC236}">
                        <a16:creationId xmlns="" xmlns:a16="http://schemas.microsoft.com/office/drawing/2014/main" id="{1A027A5E-FA6D-1045-9B7A-27462CECF3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38" name="Freeform 1531">
                    <a:extLst>
                      <a:ext uri="{FF2B5EF4-FFF2-40B4-BE49-F238E27FC236}">
                        <a16:creationId xmlns="" xmlns:a16="http://schemas.microsoft.com/office/drawing/2014/main" id="{C638D37D-2CD6-7449-998E-83E6AAACA5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39" name="Oval 1532">
                    <a:extLst>
                      <a:ext uri="{FF2B5EF4-FFF2-40B4-BE49-F238E27FC236}">
                        <a16:creationId xmlns="" xmlns:a16="http://schemas.microsoft.com/office/drawing/2014/main" id="{F229F7F3-F851-AD4F-BA00-959F72B0A7C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7" name="Group 1533">
                  <a:extLst>
                    <a:ext uri="{FF2B5EF4-FFF2-40B4-BE49-F238E27FC236}">
                      <a16:creationId xmlns="" xmlns:a16="http://schemas.microsoft.com/office/drawing/2014/main" id="{62071C1A-7AA0-6146-8C0E-00F3F78E7B7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04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1028" name="Oval 1534">
                    <a:extLst>
                      <a:ext uri="{FF2B5EF4-FFF2-40B4-BE49-F238E27FC236}">
                        <a16:creationId xmlns="" xmlns:a16="http://schemas.microsoft.com/office/drawing/2014/main" id="{86A4C547-2E9B-5C47-9CBE-EB0E59E6C11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9" name="Oval 1535">
                    <a:extLst>
                      <a:ext uri="{FF2B5EF4-FFF2-40B4-BE49-F238E27FC236}">
                        <a16:creationId xmlns="" xmlns:a16="http://schemas.microsoft.com/office/drawing/2014/main" id="{0171D08E-81F3-D14C-8055-FADD6017877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0" name="Freeform 1536">
                    <a:extLst>
                      <a:ext uri="{FF2B5EF4-FFF2-40B4-BE49-F238E27FC236}">
                        <a16:creationId xmlns="" xmlns:a16="http://schemas.microsoft.com/office/drawing/2014/main" id="{A82761C7-AA6C-AB4B-A333-58933BE3F2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31" name="Freeform 1537">
                    <a:extLst>
                      <a:ext uri="{FF2B5EF4-FFF2-40B4-BE49-F238E27FC236}">
                        <a16:creationId xmlns="" xmlns:a16="http://schemas.microsoft.com/office/drawing/2014/main" id="{22132C7F-C72B-3242-82AF-105281BA12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32" name="Freeform 1538">
                    <a:extLst>
                      <a:ext uri="{FF2B5EF4-FFF2-40B4-BE49-F238E27FC236}">
                        <a16:creationId xmlns="" xmlns:a16="http://schemas.microsoft.com/office/drawing/2014/main" id="{6DC67786-8378-A249-86E4-0CA57922A8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33" name="Oval 1539">
                    <a:extLst>
                      <a:ext uri="{FF2B5EF4-FFF2-40B4-BE49-F238E27FC236}">
                        <a16:creationId xmlns="" xmlns:a16="http://schemas.microsoft.com/office/drawing/2014/main" id="{D5A317B4-73C5-AB45-8281-03B3FF7123A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8" name="Group 1540">
                  <a:extLst>
                    <a:ext uri="{FF2B5EF4-FFF2-40B4-BE49-F238E27FC236}">
                      <a16:creationId xmlns="" xmlns:a16="http://schemas.microsoft.com/office/drawing/2014/main" id="{F6F5A390-1A7D-974B-95F1-4FF3698FD5D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167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1022" name="Oval 1541">
                    <a:extLst>
                      <a:ext uri="{FF2B5EF4-FFF2-40B4-BE49-F238E27FC236}">
                        <a16:creationId xmlns="" xmlns:a16="http://schemas.microsoft.com/office/drawing/2014/main" id="{24CECDE0-69BD-744E-AD9D-A5BA730C450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3" name="Oval 1542">
                    <a:extLst>
                      <a:ext uri="{FF2B5EF4-FFF2-40B4-BE49-F238E27FC236}">
                        <a16:creationId xmlns="" xmlns:a16="http://schemas.microsoft.com/office/drawing/2014/main" id="{B93EB456-856F-9D48-ADDE-6D28F3FFE1B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4" name="Freeform 1543">
                    <a:extLst>
                      <a:ext uri="{FF2B5EF4-FFF2-40B4-BE49-F238E27FC236}">
                        <a16:creationId xmlns="" xmlns:a16="http://schemas.microsoft.com/office/drawing/2014/main" id="{474185A0-8FF2-A348-AFDF-FF62586092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25" name="Freeform 1544">
                    <a:extLst>
                      <a:ext uri="{FF2B5EF4-FFF2-40B4-BE49-F238E27FC236}">
                        <a16:creationId xmlns="" xmlns:a16="http://schemas.microsoft.com/office/drawing/2014/main" id="{7E9093C0-E0FD-8F45-A392-189A135AC4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26" name="Freeform 1545">
                    <a:extLst>
                      <a:ext uri="{FF2B5EF4-FFF2-40B4-BE49-F238E27FC236}">
                        <a16:creationId xmlns="" xmlns:a16="http://schemas.microsoft.com/office/drawing/2014/main" id="{B12A46B2-15D6-2B48-B71B-F35CFCB493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27" name="Oval 1546">
                    <a:extLst>
                      <a:ext uri="{FF2B5EF4-FFF2-40B4-BE49-F238E27FC236}">
                        <a16:creationId xmlns="" xmlns:a16="http://schemas.microsoft.com/office/drawing/2014/main" id="{D286246E-73F3-8F4A-9980-7A93B7B0851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59" name="Group 1547">
                  <a:extLst>
                    <a:ext uri="{FF2B5EF4-FFF2-40B4-BE49-F238E27FC236}">
                      <a16:creationId xmlns="" xmlns:a16="http://schemas.microsoft.com/office/drawing/2014/main" id="{BFDB465C-FE78-254C-AE34-FDFE64A833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69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1016" name="Oval 1548">
                    <a:extLst>
                      <a:ext uri="{FF2B5EF4-FFF2-40B4-BE49-F238E27FC236}">
                        <a16:creationId xmlns="" xmlns:a16="http://schemas.microsoft.com/office/drawing/2014/main" id="{840F59B4-82D6-7C42-9118-5DC378A6F6E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7" name="Oval 1549">
                    <a:extLst>
                      <a:ext uri="{FF2B5EF4-FFF2-40B4-BE49-F238E27FC236}">
                        <a16:creationId xmlns="" xmlns:a16="http://schemas.microsoft.com/office/drawing/2014/main" id="{6132ED94-46D1-D543-B1FE-439C2F99B76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8" name="Freeform 1550">
                    <a:extLst>
                      <a:ext uri="{FF2B5EF4-FFF2-40B4-BE49-F238E27FC236}">
                        <a16:creationId xmlns="" xmlns:a16="http://schemas.microsoft.com/office/drawing/2014/main" id="{0A87A3A0-CEDD-4D4B-815D-B9DD09A497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19" name="Freeform 1551">
                    <a:extLst>
                      <a:ext uri="{FF2B5EF4-FFF2-40B4-BE49-F238E27FC236}">
                        <a16:creationId xmlns="" xmlns:a16="http://schemas.microsoft.com/office/drawing/2014/main" id="{4125A9B4-2024-B447-8C09-81617F30C5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20" name="Freeform 1552">
                    <a:extLst>
                      <a:ext uri="{FF2B5EF4-FFF2-40B4-BE49-F238E27FC236}">
                        <a16:creationId xmlns="" xmlns:a16="http://schemas.microsoft.com/office/drawing/2014/main" id="{13FE6F35-7EC4-AD47-9F07-643808D833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21" name="Oval 1553">
                    <a:extLst>
                      <a:ext uri="{FF2B5EF4-FFF2-40B4-BE49-F238E27FC236}">
                        <a16:creationId xmlns="" xmlns:a16="http://schemas.microsoft.com/office/drawing/2014/main" id="{B96AB75A-4890-B346-8435-C4CE20548C6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0" name="Group 1554">
                  <a:extLst>
                    <a:ext uri="{FF2B5EF4-FFF2-40B4-BE49-F238E27FC236}">
                      <a16:creationId xmlns="" xmlns:a16="http://schemas.microsoft.com/office/drawing/2014/main" id="{7270761E-005A-CE4A-80A5-65B6728BA7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235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1010" name="Oval 1555">
                    <a:extLst>
                      <a:ext uri="{FF2B5EF4-FFF2-40B4-BE49-F238E27FC236}">
                        <a16:creationId xmlns="" xmlns:a16="http://schemas.microsoft.com/office/drawing/2014/main" id="{DDB6C00C-09D0-3B4E-8850-58030DEF974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1" name="Oval 1556">
                    <a:extLst>
                      <a:ext uri="{FF2B5EF4-FFF2-40B4-BE49-F238E27FC236}">
                        <a16:creationId xmlns="" xmlns:a16="http://schemas.microsoft.com/office/drawing/2014/main" id="{7A216D84-AB40-C242-A750-4911E2973B1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2" name="Freeform 1557">
                    <a:extLst>
                      <a:ext uri="{FF2B5EF4-FFF2-40B4-BE49-F238E27FC236}">
                        <a16:creationId xmlns="" xmlns:a16="http://schemas.microsoft.com/office/drawing/2014/main" id="{5A3E21A9-12CF-DE44-AB66-3A466D9C9B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13" name="Freeform 1558">
                    <a:extLst>
                      <a:ext uri="{FF2B5EF4-FFF2-40B4-BE49-F238E27FC236}">
                        <a16:creationId xmlns="" xmlns:a16="http://schemas.microsoft.com/office/drawing/2014/main" id="{A5D90F95-B9D3-0947-AEEE-5418A1FB6B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14" name="Freeform 1559">
                    <a:extLst>
                      <a:ext uri="{FF2B5EF4-FFF2-40B4-BE49-F238E27FC236}">
                        <a16:creationId xmlns="" xmlns:a16="http://schemas.microsoft.com/office/drawing/2014/main" id="{4D2557F9-230E-0A46-B4A2-51E9A91DB2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15" name="Oval 1560">
                    <a:extLst>
                      <a:ext uri="{FF2B5EF4-FFF2-40B4-BE49-F238E27FC236}">
                        <a16:creationId xmlns="" xmlns:a16="http://schemas.microsoft.com/office/drawing/2014/main" id="{EC1945D8-BC4B-D44A-8DC3-0BA25DDA5C8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1" name="Group 1561">
                  <a:extLst>
                    <a:ext uri="{FF2B5EF4-FFF2-40B4-BE49-F238E27FC236}">
                      <a16:creationId xmlns="" xmlns:a16="http://schemas.microsoft.com/office/drawing/2014/main" id="{FF4CDD8C-0771-1944-9FA8-0CE29C179FA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237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1004" name="Oval 1562">
                    <a:extLst>
                      <a:ext uri="{FF2B5EF4-FFF2-40B4-BE49-F238E27FC236}">
                        <a16:creationId xmlns="" xmlns:a16="http://schemas.microsoft.com/office/drawing/2014/main" id="{BBA4801C-E3F1-6B42-9377-1C3F8145A6D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5" name="Oval 1563">
                    <a:extLst>
                      <a:ext uri="{FF2B5EF4-FFF2-40B4-BE49-F238E27FC236}">
                        <a16:creationId xmlns="" xmlns:a16="http://schemas.microsoft.com/office/drawing/2014/main" id="{9C66CF60-6FE9-A349-97D4-1D46459D910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6" name="Freeform 1564">
                    <a:extLst>
                      <a:ext uri="{FF2B5EF4-FFF2-40B4-BE49-F238E27FC236}">
                        <a16:creationId xmlns="" xmlns:a16="http://schemas.microsoft.com/office/drawing/2014/main" id="{7926C630-4288-724C-8DE7-AB3EAD3954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07" name="Freeform 1565">
                    <a:extLst>
                      <a:ext uri="{FF2B5EF4-FFF2-40B4-BE49-F238E27FC236}">
                        <a16:creationId xmlns="" xmlns:a16="http://schemas.microsoft.com/office/drawing/2014/main" id="{FB0A44C8-0998-6246-81FF-71D0002142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08" name="Freeform 1566">
                    <a:extLst>
                      <a:ext uri="{FF2B5EF4-FFF2-40B4-BE49-F238E27FC236}">
                        <a16:creationId xmlns="" xmlns:a16="http://schemas.microsoft.com/office/drawing/2014/main" id="{1F40EE6C-DF09-574F-891E-A0629D83D2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09" name="Oval 1567">
                    <a:extLst>
                      <a:ext uri="{FF2B5EF4-FFF2-40B4-BE49-F238E27FC236}">
                        <a16:creationId xmlns="" xmlns:a16="http://schemas.microsoft.com/office/drawing/2014/main" id="{2E154549-D2D6-B34A-B0DC-A1E3CFB9631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2" name="Group 1568">
                  <a:extLst>
                    <a:ext uri="{FF2B5EF4-FFF2-40B4-BE49-F238E27FC236}">
                      <a16:creationId xmlns="" xmlns:a16="http://schemas.microsoft.com/office/drawing/2014/main" id="{2CEC7693-CC48-3647-9245-0D3FE72D094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01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998" name="Oval 1569">
                    <a:extLst>
                      <a:ext uri="{FF2B5EF4-FFF2-40B4-BE49-F238E27FC236}">
                        <a16:creationId xmlns="" xmlns:a16="http://schemas.microsoft.com/office/drawing/2014/main" id="{3DBF6203-1E1B-134B-B7FB-3C2AC90AF0E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9" name="Oval 1570">
                    <a:extLst>
                      <a:ext uri="{FF2B5EF4-FFF2-40B4-BE49-F238E27FC236}">
                        <a16:creationId xmlns="" xmlns:a16="http://schemas.microsoft.com/office/drawing/2014/main" id="{87A75A32-BEF4-1549-BA60-5141F53CCD2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0" name="Freeform 1571">
                    <a:extLst>
                      <a:ext uri="{FF2B5EF4-FFF2-40B4-BE49-F238E27FC236}">
                        <a16:creationId xmlns="" xmlns:a16="http://schemas.microsoft.com/office/drawing/2014/main" id="{D252D538-18AC-3D49-91E6-419F668C4C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01" name="Freeform 1572">
                    <a:extLst>
                      <a:ext uri="{FF2B5EF4-FFF2-40B4-BE49-F238E27FC236}">
                        <a16:creationId xmlns="" xmlns:a16="http://schemas.microsoft.com/office/drawing/2014/main" id="{4CCD2DFF-03EE-1D4C-8BF4-EE00DECCFF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02" name="Freeform 1573">
                    <a:extLst>
                      <a:ext uri="{FF2B5EF4-FFF2-40B4-BE49-F238E27FC236}">
                        <a16:creationId xmlns="" xmlns:a16="http://schemas.microsoft.com/office/drawing/2014/main" id="{DE789ECA-29E0-EA46-AEDC-B09793E1BA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003" name="Oval 1574">
                    <a:extLst>
                      <a:ext uri="{FF2B5EF4-FFF2-40B4-BE49-F238E27FC236}">
                        <a16:creationId xmlns="" xmlns:a16="http://schemas.microsoft.com/office/drawing/2014/main" id="{B6762029-8663-1144-B33D-DFBD69FE058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3" name="Group 1575">
                  <a:extLst>
                    <a:ext uri="{FF2B5EF4-FFF2-40B4-BE49-F238E27FC236}">
                      <a16:creationId xmlns="" xmlns:a16="http://schemas.microsoft.com/office/drawing/2014/main" id="{8CAEA6A8-0B66-AB48-8AD2-E6F69D47A22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03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992" name="Oval 1576">
                    <a:extLst>
                      <a:ext uri="{FF2B5EF4-FFF2-40B4-BE49-F238E27FC236}">
                        <a16:creationId xmlns="" xmlns:a16="http://schemas.microsoft.com/office/drawing/2014/main" id="{F90CA0BB-64E0-A947-A7ED-8983CC69F2D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3" name="Oval 1577">
                    <a:extLst>
                      <a:ext uri="{FF2B5EF4-FFF2-40B4-BE49-F238E27FC236}">
                        <a16:creationId xmlns="" xmlns:a16="http://schemas.microsoft.com/office/drawing/2014/main" id="{7DDEB3B5-AB65-594B-BE02-E502864DFED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4" name="Freeform 1578">
                    <a:extLst>
                      <a:ext uri="{FF2B5EF4-FFF2-40B4-BE49-F238E27FC236}">
                        <a16:creationId xmlns="" xmlns:a16="http://schemas.microsoft.com/office/drawing/2014/main" id="{344929ED-42CA-F443-9BE5-68DD77F416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95" name="Freeform 1579">
                    <a:extLst>
                      <a:ext uri="{FF2B5EF4-FFF2-40B4-BE49-F238E27FC236}">
                        <a16:creationId xmlns="" xmlns:a16="http://schemas.microsoft.com/office/drawing/2014/main" id="{826F56FE-495D-7941-BA0F-7C4FFCAB65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96" name="Freeform 1580">
                    <a:extLst>
                      <a:ext uri="{FF2B5EF4-FFF2-40B4-BE49-F238E27FC236}">
                        <a16:creationId xmlns="" xmlns:a16="http://schemas.microsoft.com/office/drawing/2014/main" id="{4CD2AB83-66BF-4649-9DCA-3630AE54F3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97" name="Oval 1581">
                    <a:extLst>
                      <a:ext uri="{FF2B5EF4-FFF2-40B4-BE49-F238E27FC236}">
                        <a16:creationId xmlns="" xmlns:a16="http://schemas.microsoft.com/office/drawing/2014/main" id="{15E9BA44-18CD-1A48-9E1F-4DB2338ACC5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4" name="Group 1582">
                  <a:extLst>
                    <a:ext uri="{FF2B5EF4-FFF2-40B4-BE49-F238E27FC236}">
                      <a16:creationId xmlns="" xmlns:a16="http://schemas.microsoft.com/office/drawing/2014/main" id="{5BE2FE21-2797-1849-BF4A-A24EE56B14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65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986" name="Oval 1583">
                    <a:extLst>
                      <a:ext uri="{FF2B5EF4-FFF2-40B4-BE49-F238E27FC236}">
                        <a16:creationId xmlns="" xmlns:a16="http://schemas.microsoft.com/office/drawing/2014/main" id="{43BE5A91-D346-DF4A-8916-C19ACD9001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87" name="Oval 1584">
                    <a:extLst>
                      <a:ext uri="{FF2B5EF4-FFF2-40B4-BE49-F238E27FC236}">
                        <a16:creationId xmlns="" xmlns:a16="http://schemas.microsoft.com/office/drawing/2014/main" id="{F1CCCA87-FDDA-604F-9E40-477E4C4D820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88" name="Freeform 1585">
                    <a:extLst>
                      <a:ext uri="{FF2B5EF4-FFF2-40B4-BE49-F238E27FC236}">
                        <a16:creationId xmlns="" xmlns:a16="http://schemas.microsoft.com/office/drawing/2014/main" id="{BD4393AD-457B-8D4A-8EA2-90D1EDEEA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89" name="Freeform 1586">
                    <a:extLst>
                      <a:ext uri="{FF2B5EF4-FFF2-40B4-BE49-F238E27FC236}">
                        <a16:creationId xmlns="" xmlns:a16="http://schemas.microsoft.com/office/drawing/2014/main" id="{EF716523-A388-E84A-8678-A6DFB395FC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90" name="Freeform 1587">
                    <a:extLst>
                      <a:ext uri="{FF2B5EF4-FFF2-40B4-BE49-F238E27FC236}">
                        <a16:creationId xmlns="" xmlns:a16="http://schemas.microsoft.com/office/drawing/2014/main" id="{D76F4B5E-41C3-7F4C-8565-5C0E1533A1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91" name="Oval 1588">
                    <a:extLst>
                      <a:ext uri="{FF2B5EF4-FFF2-40B4-BE49-F238E27FC236}">
                        <a16:creationId xmlns="" xmlns:a16="http://schemas.microsoft.com/office/drawing/2014/main" id="{2474F2A5-7791-F04B-8363-E931590174C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5" name="Group 1589">
                  <a:extLst>
                    <a:ext uri="{FF2B5EF4-FFF2-40B4-BE49-F238E27FC236}">
                      <a16:creationId xmlns="" xmlns:a16="http://schemas.microsoft.com/office/drawing/2014/main" id="{992EF62E-5F79-B348-8BD2-8ADC3ACC4F8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67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980" name="Oval 1590">
                    <a:extLst>
                      <a:ext uri="{FF2B5EF4-FFF2-40B4-BE49-F238E27FC236}">
                        <a16:creationId xmlns="" xmlns:a16="http://schemas.microsoft.com/office/drawing/2014/main" id="{F54B3DF1-303B-6540-AF1C-D8CF98BD59A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81" name="Oval 1591">
                    <a:extLst>
                      <a:ext uri="{FF2B5EF4-FFF2-40B4-BE49-F238E27FC236}">
                        <a16:creationId xmlns="" xmlns:a16="http://schemas.microsoft.com/office/drawing/2014/main" id="{52C10740-B8CE-2141-9B93-75925038F51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82" name="Freeform 1592">
                    <a:extLst>
                      <a:ext uri="{FF2B5EF4-FFF2-40B4-BE49-F238E27FC236}">
                        <a16:creationId xmlns="" xmlns:a16="http://schemas.microsoft.com/office/drawing/2014/main" id="{B42DAB6F-5184-9842-9FD2-B413462FA4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83" name="Freeform 1593">
                    <a:extLst>
                      <a:ext uri="{FF2B5EF4-FFF2-40B4-BE49-F238E27FC236}">
                        <a16:creationId xmlns="" xmlns:a16="http://schemas.microsoft.com/office/drawing/2014/main" id="{F6D40D58-AA27-2343-9937-C7554BC9C9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84" name="Freeform 1594">
                    <a:extLst>
                      <a:ext uri="{FF2B5EF4-FFF2-40B4-BE49-F238E27FC236}">
                        <a16:creationId xmlns="" xmlns:a16="http://schemas.microsoft.com/office/drawing/2014/main" id="{25BC134E-71D4-ED45-B38E-3998E01796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85" name="Oval 1595">
                    <a:extLst>
                      <a:ext uri="{FF2B5EF4-FFF2-40B4-BE49-F238E27FC236}">
                        <a16:creationId xmlns="" xmlns:a16="http://schemas.microsoft.com/office/drawing/2014/main" id="{FE22043A-BDAC-2140-91CD-D0F6BE40C4C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6" name="Group 1596">
                  <a:extLst>
                    <a:ext uri="{FF2B5EF4-FFF2-40B4-BE49-F238E27FC236}">
                      <a16:creationId xmlns="" xmlns:a16="http://schemas.microsoft.com/office/drawing/2014/main" id="{A554C3C9-169A-2A42-967E-7CC51DB6F2C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30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974" name="Oval 1597">
                    <a:extLst>
                      <a:ext uri="{FF2B5EF4-FFF2-40B4-BE49-F238E27FC236}">
                        <a16:creationId xmlns="" xmlns:a16="http://schemas.microsoft.com/office/drawing/2014/main" id="{A33C8F6D-C069-D149-887E-FCB3EAAB140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5" name="Oval 1598">
                    <a:extLst>
                      <a:ext uri="{FF2B5EF4-FFF2-40B4-BE49-F238E27FC236}">
                        <a16:creationId xmlns="" xmlns:a16="http://schemas.microsoft.com/office/drawing/2014/main" id="{76158BD9-6845-804B-96AC-B41660F775B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6" name="Freeform 1599">
                    <a:extLst>
                      <a:ext uri="{FF2B5EF4-FFF2-40B4-BE49-F238E27FC236}">
                        <a16:creationId xmlns="" xmlns:a16="http://schemas.microsoft.com/office/drawing/2014/main" id="{1910D027-C62E-9A4F-B49D-4C0A164D20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77" name="Freeform 1600">
                    <a:extLst>
                      <a:ext uri="{FF2B5EF4-FFF2-40B4-BE49-F238E27FC236}">
                        <a16:creationId xmlns="" xmlns:a16="http://schemas.microsoft.com/office/drawing/2014/main" id="{136747C7-B2C1-3C42-A43D-304A56A16F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78" name="Freeform 1601">
                    <a:extLst>
                      <a:ext uri="{FF2B5EF4-FFF2-40B4-BE49-F238E27FC236}">
                        <a16:creationId xmlns="" xmlns:a16="http://schemas.microsoft.com/office/drawing/2014/main" id="{763FAF03-2859-5C41-9156-41A816653F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79" name="Oval 1602">
                    <a:extLst>
                      <a:ext uri="{FF2B5EF4-FFF2-40B4-BE49-F238E27FC236}">
                        <a16:creationId xmlns="" xmlns:a16="http://schemas.microsoft.com/office/drawing/2014/main" id="{1BE3706C-3B49-C742-A21D-557B97B3B84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7" name="Group 1603">
                  <a:extLst>
                    <a:ext uri="{FF2B5EF4-FFF2-40B4-BE49-F238E27FC236}">
                      <a16:creationId xmlns="" xmlns:a16="http://schemas.microsoft.com/office/drawing/2014/main" id="{D5E7DCDC-89FC-5042-BC0B-D7A46D6244B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432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968" name="Oval 1604">
                    <a:extLst>
                      <a:ext uri="{FF2B5EF4-FFF2-40B4-BE49-F238E27FC236}">
                        <a16:creationId xmlns="" xmlns:a16="http://schemas.microsoft.com/office/drawing/2014/main" id="{EFEAA2FF-2190-994F-B65A-888484C2A8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9" name="Oval 1605">
                    <a:extLst>
                      <a:ext uri="{FF2B5EF4-FFF2-40B4-BE49-F238E27FC236}">
                        <a16:creationId xmlns="" xmlns:a16="http://schemas.microsoft.com/office/drawing/2014/main" id="{682A8B85-BF38-B745-A71F-0076EBF8D28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0" name="Freeform 1606">
                    <a:extLst>
                      <a:ext uri="{FF2B5EF4-FFF2-40B4-BE49-F238E27FC236}">
                        <a16:creationId xmlns="" xmlns:a16="http://schemas.microsoft.com/office/drawing/2014/main" id="{6818B1DA-271B-5F47-9C9C-D665A336EA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71" name="Freeform 1607">
                    <a:extLst>
                      <a:ext uri="{FF2B5EF4-FFF2-40B4-BE49-F238E27FC236}">
                        <a16:creationId xmlns="" xmlns:a16="http://schemas.microsoft.com/office/drawing/2014/main" id="{77B1D26B-1672-914B-AF44-40DBFE7409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72" name="Freeform 1608">
                    <a:extLst>
                      <a:ext uri="{FF2B5EF4-FFF2-40B4-BE49-F238E27FC236}">
                        <a16:creationId xmlns="" xmlns:a16="http://schemas.microsoft.com/office/drawing/2014/main" id="{01F24366-F9C9-1044-92DB-E583324DCD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73" name="Oval 1609">
                    <a:extLst>
                      <a:ext uri="{FF2B5EF4-FFF2-40B4-BE49-F238E27FC236}">
                        <a16:creationId xmlns="" xmlns:a16="http://schemas.microsoft.com/office/drawing/2014/main" id="{1C0D06F0-3ECA-3B43-939D-D9DF9B92210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7" name="ZoneTexte 96">
                <a:extLst>
                  <a:ext uri="{FF2B5EF4-FFF2-40B4-BE49-F238E27FC236}">
                    <a16:creationId xmlns="" xmlns:a16="http://schemas.microsoft.com/office/drawing/2014/main" id="{145A0151-E792-F448-AF57-B359B001E7DC}"/>
                  </a:ext>
                </a:extLst>
              </p:cNvPr>
              <p:cNvSpPr txBox="1"/>
              <p:nvPr/>
            </p:nvSpPr>
            <p:spPr>
              <a:xfrm>
                <a:off x="24901" y="3327997"/>
                <a:ext cx="1660569" cy="3800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fr-FR" sz="1400" dirty="0" err="1">
                    <a:solidFill>
                      <a:srgbClr val="167DA2"/>
                    </a:solidFill>
                  </a:rPr>
                  <a:t>scFv</a:t>
                </a:r>
                <a:r>
                  <a:rPr lang="fr-FR" sz="1400" dirty="0">
                    <a:solidFill>
                      <a:srgbClr val="167DA2"/>
                    </a:solidFill>
                  </a:rPr>
                  <a:t> (reconnaissance de l’antigène)</a:t>
                </a:r>
                <a:endParaRPr lang="en-US" sz="1400" dirty="0">
                  <a:solidFill>
                    <a:srgbClr val="167DA2"/>
                  </a:solidFill>
                </a:endParaRPr>
              </a:p>
            </p:txBody>
          </p:sp>
          <p:sp>
            <p:nvSpPr>
              <p:cNvPr id="98" name="ZoneTexte 255">
                <a:extLst>
                  <a:ext uri="{FF2B5EF4-FFF2-40B4-BE49-F238E27FC236}">
                    <a16:creationId xmlns="" xmlns:a16="http://schemas.microsoft.com/office/drawing/2014/main" id="{423E48B4-B858-2C43-999D-94ACB523F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06908" y="3849639"/>
                <a:ext cx="1236576" cy="38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r"/>
                <a:r>
                  <a:rPr lang="fr-FR" altLang="fr-FR" sz="1400" dirty="0">
                    <a:solidFill>
                      <a:srgbClr val="44718A"/>
                    </a:solidFill>
                    <a:latin typeface="+mn-lt"/>
                  </a:rPr>
                  <a:t>Domaine transmembranaire</a:t>
                </a:r>
                <a:endParaRPr lang="en-US" altLang="fr-FR" sz="1400" dirty="0">
                  <a:solidFill>
                    <a:srgbClr val="44718A"/>
                  </a:solidFill>
                  <a:latin typeface="+mn-lt"/>
                </a:endParaRPr>
              </a:p>
            </p:txBody>
          </p:sp>
          <p:sp>
            <p:nvSpPr>
              <p:cNvPr id="99" name="ZoneTexte 256">
                <a:extLst>
                  <a:ext uri="{FF2B5EF4-FFF2-40B4-BE49-F238E27FC236}">
                    <a16:creationId xmlns="" xmlns:a16="http://schemas.microsoft.com/office/drawing/2014/main" id="{22B06A5D-D9FE-B74E-BA7F-46248A6B0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077" y="4377892"/>
                <a:ext cx="1237880" cy="38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r"/>
                <a:r>
                  <a:rPr lang="fr-FR" altLang="fr-FR" sz="1400" dirty="0">
                    <a:solidFill>
                      <a:srgbClr val="843C0C"/>
                    </a:solidFill>
                    <a:latin typeface="+mn-lt"/>
                  </a:rPr>
                  <a:t>Domaine de </a:t>
                </a:r>
              </a:p>
              <a:p>
                <a:pPr algn="r"/>
                <a:r>
                  <a:rPr lang="fr-FR" altLang="fr-FR" sz="1400" dirty="0">
                    <a:solidFill>
                      <a:srgbClr val="843C0C"/>
                    </a:solidFill>
                    <a:latin typeface="+mn-lt"/>
                  </a:rPr>
                  <a:t>signalisation CD3</a:t>
                </a:r>
                <a:r>
                  <a:rPr lang="el-GR" altLang="fr-FR" sz="1400" dirty="0">
                    <a:solidFill>
                      <a:srgbClr val="843C0C"/>
                    </a:solidFill>
                    <a:latin typeface="+mn-lt"/>
                    <a:ea typeface="Yu Gothic UI Semilight" panose="020B0400000000000000" pitchFamily="34" charset="-128"/>
                    <a:cs typeface="Yu Gothic UI Semilight" panose="020B0400000000000000" pitchFamily="34" charset="-128"/>
                  </a:rPr>
                  <a:t>ζ</a:t>
                </a:r>
                <a:endParaRPr lang="en-US" altLang="fr-FR" sz="1400" dirty="0">
                  <a:solidFill>
                    <a:srgbClr val="843C0C"/>
                  </a:solidFill>
                  <a:latin typeface="+mn-lt"/>
                </a:endParaRPr>
              </a:p>
            </p:txBody>
          </p:sp>
          <p:sp>
            <p:nvSpPr>
              <p:cNvPr id="100" name="ZoneTexte 99">
                <a:extLst>
                  <a:ext uri="{FF2B5EF4-FFF2-40B4-BE49-F238E27FC236}">
                    <a16:creationId xmlns="" xmlns:a16="http://schemas.microsoft.com/office/drawing/2014/main" id="{F4278CDC-2BC8-7A4B-8485-2087CF4E8224}"/>
                  </a:ext>
                </a:extLst>
              </p:cNvPr>
              <p:cNvSpPr txBox="1"/>
              <p:nvPr/>
            </p:nvSpPr>
            <p:spPr>
              <a:xfrm>
                <a:off x="3567136" y="4374375"/>
                <a:ext cx="994745" cy="4247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600" dirty="0"/>
                  <a:t>Domaines de </a:t>
                </a:r>
              </a:p>
              <a:p>
                <a:pPr>
                  <a:defRPr/>
                </a:pPr>
                <a:r>
                  <a:rPr lang="fr-FR" sz="1600" dirty="0" err="1"/>
                  <a:t>co</a:t>
                </a:r>
                <a:r>
                  <a:rPr lang="fr-FR" sz="1600" dirty="0"/>
                  <a:t>-stimulation </a:t>
                </a:r>
                <a:endParaRPr lang="en-US" sz="1600" dirty="0"/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="" xmlns:a16="http://schemas.microsoft.com/office/drawing/2014/main" id="{49507A08-92DE-CE42-8DBC-BD333A0BB635}"/>
                  </a:ext>
                </a:extLst>
              </p:cNvPr>
              <p:cNvSpPr txBox="1"/>
              <p:nvPr/>
            </p:nvSpPr>
            <p:spPr>
              <a:xfrm>
                <a:off x="2975025" y="4557604"/>
                <a:ext cx="369278" cy="435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fr-FR" sz="1100" b="1" dirty="0">
                    <a:solidFill>
                      <a:srgbClr val="D35594"/>
                    </a:solidFill>
                  </a:rPr>
                  <a:t>4-1BB</a:t>
                </a:r>
              </a:p>
              <a:p>
                <a:pPr algn="r">
                  <a:defRPr/>
                </a:pPr>
                <a:r>
                  <a:rPr lang="fr-FR" sz="1100" b="1" dirty="0">
                    <a:solidFill>
                      <a:srgbClr val="D35594"/>
                    </a:solidFill>
                  </a:rPr>
                  <a:t>OX40</a:t>
                </a:r>
              </a:p>
              <a:p>
                <a:pPr algn="r">
                  <a:defRPr/>
                </a:pPr>
                <a:r>
                  <a:rPr lang="fr-FR" sz="1100" b="1" dirty="0">
                    <a:solidFill>
                      <a:srgbClr val="D35594"/>
                    </a:solidFill>
                  </a:rPr>
                  <a:t>ICOS</a:t>
                </a:r>
                <a:endParaRPr lang="en-US" sz="1100" b="1" dirty="0">
                  <a:solidFill>
                    <a:srgbClr val="D35594"/>
                  </a:solidFill>
                </a:endParaRPr>
              </a:p>
            </p:txBody>
          </p:sp>
          <p:grpSp>
            <p:nvGrpSpPr>
              <p:cNvPr id="102" name="Group 1385">
                <a:extLst>
                  <a:ext uri="{FF2B5EF4-FFF2-40B4-BE49-F238E27FC236}">
                    <a16:creationId xmlns="" xmlns:a16="http://schemas.microsoft.com/office/drawing/2014/main" id="{0407E904-99A8-874E-B75D-C02A83FA145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74088" y="3931909"/>
                <a:ext cx="1268033" cy="314287"/>
                <a:chOff x="446" y="1196"/>
                <a:chExt cx="1048" cy="312"/>
              </a:xfrm>
            </p:grpSpPr>
            <p:grpSp>
              <p:nvGrpSpPr>
                <p:cNvPr id="712" name="Group 1386">
                  <a:extLst>
                    <a:ext uri="{FF2B5EF4-FFF2-40B4-BE49-F238E27FC236}">
                      <a16:creationId xmlns="" xmlns:a16="http://schemas.microsoft.com/office/drawing/2014/main" id="{8E162F5D-7C6F-9F43-AD7F-C1FF059C8F5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46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930" name="Oval 1387">
                    <a:extLst>
                      <a:ext uri="{FF2B5EF4-FFF2-40B4-BE49-F238E27FC236}">
                        <a16:creationId xmlns="" xmlns:a16="http://schemas.microsoft.com/office/drawing/2014/main" id="{087C3B4D-1C11-B243-B6EE-08E626E9EF0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1" name="Oval 1388">
                    <a:extLst>
                      <a:ext uri="{FF2B5EF4-FFF2-40B4-BE49-F238E27FC236}">
                        <a16:creationId xmlns="" xmlns:a16="http://schemas.microsoft.com/office/drawing/2014/main" id="{F3D73B63-16E4-9647-9706-AC0CCFBE5D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2" name="Freeform 1389">
                    <a:extLst>
                      <a:ext uri="{FF2B5EF4-FFF2-40B4-BE49-F238E27FC236}">
                        <a16:creationId xmlns="" xmlns:a16="http://schemas.microsoft.com/office/drawing/2014/main" id="{3360BAC6-30EC-8A41-B0A9-BC7E26B853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33" name="Freeform 1390">
                    <a:extLst>
                      <a:ext uri="{FF2B5EF4-FFF2-40B4-BE49-F238E27FC236}">
                        <a16:creationId xmlns="" xmlns:a16="http://schemas.microsoft.com/office/drawing/2014/main" id="{07999F95-315F-6348-B5A7-94EE5CB4AD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34" name="Freeform 1391">
                    <a:extLst>
                      <a:ext uri="{FF2B5EF4-FFF2-40B4-BE49-F238E27FC236}">
                        <a16:creationId xmlns="" xmlns:a16="http://schemas.microsoft.com/office/drawing/2014/main" id="{53DE2FA7-50BC-E94D-82EE-C036D4A9F0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35" name="Oval 1392">
                    <a:extLst>
                      <a:ext uri="{FF2B5EF4-FFF2-40B4-BE49-F238E27FC236}">
                        <a16:creationId xmlns="" xmlns:a16="http://schemas.microsoft.com/office/drawing/2014/main" id="{80A9C16D-DC48-0E46-B8C8-F275568A26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13" name="Group 1393">
                  <a:extLst>
                    <a:ext uri="{FF2B5EF4-FFF2-40B4-BE49-F238E27FC236}">
                      <a16:creationId xmlns="" xmlns:a16="http://schemas.microsoft.com/office/drawing/2014/main" id="{7E9B17FE-A11F-DC43-B12F-254128DFD62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48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924" name="Oval 1394">
                    <a:extLst>
                      <a:ext uri="{FF2B5EF4-FFF2-40B4-BE49-F238E27FC236}">
                        <a16:creationId xmlns="" xmlns:a16="http://schemas.microsoft.com/office/drawing/2014/main" id="{FF73EEAF-347C-8148-B3A6-EDDC53E68F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5" name="Oval 1395">
                    <a:extLst>
                      <a:ext uri="{FF2B5EF4-FFF2-40B4-BE49-F238E27FC236}">
                        <a16:creationId xmlns="" xmlns:a16="http://schemas.microsoft.com/office/drawing/2014/main" id="{F8E2906B-3C91-CA48-BF3E-40C76F5F808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6" name="Freeform 1396">
                    <a:extLst>
                      <a:ext uri="{FF2B5EF4-FFF2-40B4-BE49-F238E27FC236}">
                        <a16:creationId xmlns="" xmlns:a16="http://schemas.microsoft.com/office/drawing/2014/main" id="{F293E4C1-7F20-304A-8F60-CE82938570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27" name="Freeform 1397">
                    <a:extLst>
                      <a:ext uri="{FF2B5EF4-FFF2-40B4-BE49-F238E27FC236}">
                        <a16:creationId xmlns="" xmlns:a16="http://schemas.microsoft.com/office/drawing/2014/main" id="{FA35FC9A-95D1-F549-B21A-E8DD882AD8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28" name="Freeform 1398">
                    <a:extLst>
                      <a:ext uri="{FF2B5EF4-FFF2-40B4-BE49-F238E27FC236}">
                        <a16:creationId xmlns="" xmlns:a16="http://schemas.microsoft.com/office/drawing/2014/main" id="{46636F9D-FC59-6545-BA8E-9547CD5E50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29" name="Oval 1399">
                    <a:extLst>
                      <a:ext uri="{FF2B5EF4-FFF2-40B4-BE49-F238E27FC236}">
                        <a16:creationId xmlns="" xmlns:a16="http://schemas.microsoft.com/office/drawing/2014/main" id="{1C778341-1F1E-2747-9587-A8586D1F750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14" name="Group 1400">
                  <a:extLst>
                    <a:ext uri="{FF2B5EF4-FFF2-40B4-BE49-F238E27FC236}">
                      <a16:creationId xmlns="" xmlns:a16="http://schemas.microsoft.com/office/drawing/2014/main" id="{87479C90-D770-8F45-A865-877CE453722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12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918" name="Oval 1401">
                    <a:extLst>
                      <a:ext uri="{FF2B5EF4-FFF2-40B4-BE49-F238E27FC236}">
                        <a16:creationId xmlns="" xmlns:a16="http://schemas.microsoft.com/office/drawing/2014/main" id="{E3124033-2D36-454E-BE8D-1F60D145F9A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9" name="Oval 1402">
                    <a:extLst>
                      <a:ext uri="{FF2B5EF4-FFF2-40B4-BE49-F238E27FC236}">
                        <a16:creationId xmlns="" xmlns:a16="http://schemas.microsoft.com/office/drawing/2014/main" id="{767DEE6B-BBD1-C245-A002-22D4BA91F50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0" name="Freeform 1403">
                    <a:extLst>
                      <a:ext uri="{FF2B5EF4-FFF2-40B4-BE49-F238E27FC236}">
                        <a16:creationId xmlns="" xmlns:a16="http://schemas.microsoft.com/office/drawing/2014/main" id="{6224CBE8-1DA7-DE47-A6F2-57391E365B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21" name="Freeform 1404">
                    <a:extLst>
                      <a:ext uri="{FF2B5EF4-FFF2-40B4-BE49-F238E27FC236}">
                        <a16:creationId xmlns="" xmlns:a16="http://schemas.microsoft.com/office/drawing/2014/main" id="{D8D49D75-D4A2-0B40-9EE2-CD8C606C81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22" name="Freeform 1405">
                    <a:extLst>
                      <a:ext uri="{FF2B5EF4-FFF2-40B4-BE49-F238E27FC236}">
                        <a16:creationId xmlns="" xmlns:a16="http://schemas.microsoft.com/office/drawing/2014/main" id="{4EDD30BD-A5CB-0946-8F36-0FA2E4A8CB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23" name="Oval 1406">
                    <a:extLst>
                      <a:ext uri="{FF2B5EF4-FFF2-40B4-BE49-F238E27FC236}">
                        <a16:creationId xmlns="" xmlns:a16="http://schemas.microsoft.com/office/drawing/2014/main" id="{20E2FFB6-13BA-A448-967D-2ED6B9B7B6B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15" name="Group 1407">
                  <a:extLst>
                    <a:ext uri="{FF2B5EF4-FFF2-40B4-BE49-F238E27FC236}">
                      <a16:creationId xmlns="" xmlns:a16="http://schemas.microsoft.com/office/drawing/2014/main" id="{2F34E18C-1ED6-AD42-9F93-DD22DDEFFD1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14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912" name="Oval 1408">
                    <a:extLst>
                      <a:ext uri="{FF2B5EF4-FFF2-40B4-BE49-F238E27FC236}">
                        <a16:creationId xmlns="" xmlns:a16="http://schemas.microsoft.com/office/drawing/2014/main" id="{5836C2AF-C611-0F4D-BC6A-5D23D6FF240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3" name="Oval 1409">
                    <a:extLst>
                      <a:ext uri="{FF2B5EF4-FFF2-40B4-BE49-F238E27FC236}">
                        <a16:creationId xmlns="" xmlns:a16="http://schemas.microsoft.com/office/drawing/2014/main" id="{457B64B1-3C28-2441-8BE0-7AD69C5991C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4" name="Freeform 1410">
                    <a:extLst>
                      <a:ext uri="{FF2B5EF4-FFF2-40B4-BE49-F238E27FC236}">
                        <a16:creationId xmlns="" xmlns:a16="http://schemas.microsoft.com/office/drawing/2014/main" id="{2DF15639-11EC-AA47-AAAC-736005E244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15" name="Freeform 1411">
                    <a:extLst>
                      <a:ext uri="{FF2B5EF4-FFF2-40B4-BE49-F238E27FC236}">
                        <a16:creationId xmlns="" xmlns:a16="http://schemas.microsoft.com/office/drawing/2014/main" id="{3D4A0C85-36E3-A14B-89B6-B109192CEA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16" name="Freeform 1412">
                    <a:extLst>
                      <a:ext uri="{FF2B5EF4-FFF2-40B4-BE49-F238E27FC236}">
                        <a16:creationId xmlns="" xmlns:a16="http://schemas.microsoft.com/office/drawing/2014/main" id="{EC4BFA71-AB19-E242-8969-B2D8DB01D0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17" name="Oval 1413">
                    <a:extLst>
                      <a:ext uri="{FF2B5EF4-FFF2-40B4-BE49-F238E27FC236}">
                        <a16:creationId xmlns="" xmlns:a16="http://schemas.microsoft.com/office/drawing/2014/main" id="{942274DA-DB07-FA49-82B8-880B832E253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16" name="Group 1414">
                  <a:extLst>
                    <a:ext uri="{FF2B5EF4-FFF2-40B4-BE49-F238E27FC236}">
                      <a16:creationId xmlns="" xmlns:a16="http://schemas.microsoft.com/office/drawing/2014/main" id="{52566995-F1F7-DB4A-825C-461644C095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76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906" name="Oval 1415">
                    <a:extLst>
                      <a:ext uri="{FF2B5EF4-FFF2-40B4-BE49-F238E27FC236}">
                        <a16:creationId xmlns="" xmlns:a16="http://schemas.microsoft.com/office/drawing/2014/main" id="{BEBDA269-4FA7-B446-8ED5-4EA5D75D8AB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7" name="Oval 1416">
                    <a:extLst>
                      <a:ext uri="{FF2B5EF4-FFF2-40B4-BE49-F238E27FC236}">
                        <a16:creationId xmlns="" xmlns:a16="http://schemas.microsoft.com/office/drawing/2014/main" id="{58E683F5-3E83-BD4B-981C-1D6CD5DDF33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8" name="Freeform 1417">
                    <a:extLst>
                      <a:ext uri="{FF2B5EF4-FFF2-40B4-BE49-F238E27FC236}">
                        <a16:creationId xmlns="" xmlns:a16="http://schemas.microsoft.com/office/drawing/2014/main" id="{9BAE12CA-822E-B94A-A919-389658E83C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09" name="Freeform 1418">
                    <a:extLst>
                      <a:ext uri="{FF2B5EF4-FFF2-40B4-BE49-F238E27FC236}">
                        <a16:creationId xmlns="" xmlns:a16="http://schemas.microsoft.com/office/drawing/2014/main" id="{B60EB2BC-EAC2-1E4D-8927-0619CDDD1B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10" name="Freeform 1419">
                    <a:extLst>
                      <a:ext uri="{FF2B5EF4-FFF2-40B4-BE49-F238E27FC236}">
                        <a16:creationId xmlns="" xmlns:a16="http://schemas.microsoft.com/office/drawing/2014/main" id="{7097742B-91B1-AA4E-B344-9B7F188D9F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11" name="Oval 1420">
                    <a:extLst>
                      <a:ext uri="{FF2B5EF4-FFF2-40B4-BE49-F238E27FC236}">
                        <a16:creationId xmlns="" xmlns:a16="http://schemas.microsoft.com/office/drawing/2014/main" id="{8FDD14C5-1B65-954A-A061-12AF73A45B6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17" name="Group 1421">
                  <a:extLst>
                    <a:ext uri="{FF2B5EF4-FFF2-40B4-BE49-F238E27FC236}">
                      <a16:creationId xmlns="" xmlns:a16="http://schemas.microsoft.com/office/drawing/2014/main" id="{5818DAD5-2F64-0E4E-9C6F-D7E85CAB9E0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78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900" name="Oval 1422">
                    <a:extLst>
                      <a:ext uri="{FF2B5EF4-FFF2-40B4-BE49-F238E27FC236}">
                        <a16:creationId xmlns="" xmlns:a16="http://schemas.microsoft.com/office/drawing/2014/main" id="{6B81A660-6A31-0841-AB0C-170E2338F37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1" name="Oval 1423">
                    <a:extLst>
                      <a:ext uri="{FF2B5EF4-FFF2-40B4-BE49-F238E27FC236}">
                        <a16:creationId xmlns="" xmlns:a16="http://schemas.microsoft.com/office/drawing/2014/main" id="{20D405F3-842E-604A-8542-D22AFE866E0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2" name="Freeform 1424">
                    <a:extLst>
                      <a:ext uri="{FF2B5EF4-FFF2-40B4-BE49-F238E27FC236}">
                        <a16:creationId xmlns="" xmlns:a16="http://schemas.microsoft.com/office/drawing/2014/main" id="{5EF8F5F8-662A-0C46-8C41-B9DEBD07D6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03" name="Freeform 1425">
                    <a:extLst>
                      <a:ext uri="{FF2B5EF4-FFF2-40B4-BE49-F238E27FC236}">
                        <a16:creationId xmlns="" xmlns:a16="http://schemas.microsoft.com/office/drawing/2014/main" id="{D7E77C3E-C71A-9446-AF09-0965B88E52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04" name="Freeform 1426">
                    <a:extLst>
                      <a:ext uri="{FF2B5EF4-FFF2-40B4-BE49-F238E27FC236}">
                        <a16:creationId xmlns="" xmlns:a16="http://schemas.microsoft.com/office/drawing/2014/main" id="{539F32C5-81B5-9C41-A49F-22CDEE28C5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905" name="Oval 1427">
                    <a:extLst>
                      <a:ext uri="{FF2B5EF4-FFF2-40B4-BE49-F238E27FC236}">
                        <a16:creationId xmlns="" xmlns:a16="http://schemas.microsoft.com/office/drawing/2014/main" id="{4099412C-9AA9-E64A-A63D-AFD06F1D208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18" name="Group 1428">
                  <a:extLst>
                    <a:ext uri="{FF2B5EF4-FFF2-40B4-BE49-F238E27FC236}">
                      <a16:creationId xmlns="" xmlns:a16="http://schemas.microsoft.com/office/drawing/2014/main" id="{ECC08F68-83EE-204E-8A60-317F73BDD3C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41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894" name="Oval 1429">
                    <a:extLst>
                      <a:ext uri="{FF2B5EF4-FFF2-40B4-BE49-F238E27FC236}">
                        <a16:creationId xmlns="" xmlns:a16="http://schemas.microsoft.com/office/drawing/2014/main" id="{7CA3D71D-3CFC-A74A-A0D7-FA78496846D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5" name="Oval 1430">
                    <a:extLst>
                      <a:ext uri="{FF2B5EF4-FFF2-40B4-BE49-F238E27FC236}">
                        <a16:creationId xmlns="" xmlns:a16="http://schemas.microsoft.com/office/drawing/2014/main" id="{216108F0-9071-8C4A-AA0E-C236424E0AF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6" name="Freeform 1431">
                    <a:extLst>
                      <a:ext uri="{FF2B5EF4-FFF2-40B4-BE49-F238E27FC236}">
                        <a16:creationId xmlns="" xmlns:a16="http://schemas.microsoft.com/office/drawing/2014/main" id="{96B29914-F0FF-A944-866C-EA431C123A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97" name="Freeform 1432">
                    <a:extLst>
                      <a:ext uri="{FF2B5EF4-FFF2-40B4-BE49-F238E27FC236}">
                        <a16:creationId xmlns="" xmlns:a16="http://schemas.microsoft.com/office/drawing/2014/main" id="{1F448EE7-9F8D-284D-9954-612332639C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98" name="Freeform 1433">
                    <a:extLst>
                      <a:ext uri="{FF2B5EF4-FFF2-40B4-BE49-F238E27FC236}">
                        <a16:creationId xmlns="" xmlns:a16="http://schemas.microsoft.com/office/drawing/2014/main" id="{4E0718E9-CA56-0549-9067-6963F1E9F2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99" name="Oval 1434">
                    <a:extLst>
                      <a:ext uri="{FF2B5EF4-FFF2-40B4-BE49-F238E27FC236}">
                        <a16:creationId xmlns="" xmlns:a16="http://schemas.microsoft.com/office/drawing/2014/main" id="{98E143DE-43C3-234E-BB8B-1E922F2AD7B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19" name="Group 1435">
                  <a:extLst>
                    <a:ext uri="{FF2B5EF4-FFF2-40B4-BE49-F238E27FC236}">
                      <a16:creationId xmlns="" xmlns:a16="http://schemas.microsoft.com/office/drawing/2014/main" id="{39CC206F-FA1F-3840-9FAF-0F35A96E65B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643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888" name="Oval 1436">
                    <a:extLst>
                      <a:ext uri="{FF2B5EF4-FFF2-40B4-BE49-F238E27FC236}">
                        <a16:creationId xmlns="" xmlns:a16="http://schemas.microsoft.com/office/drawing/2014/main" id="{75DD3416-910A-0940-9DC9-388A0E25966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9" name="Oval 1437">
                    <a:extLst>
                      <a:ext uri="{FF2B5EF4-FFF2-40B4-BE49-F238E27FC236}">
                        <a16:creationId xmlns="" xmlns:a16="http://schemas.microsoft.com/office/drawing/2014/main" id="{6371020B-A128-0E47-8474-005CA0FF5C0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0" name="Freeform 1438">
                    <a:extLst>
                      <a:ext uri="{FF2B5EF4-FFF2-40B4-BE49-F238E27FC236}">
                        <a16:creationId xmlns="" xmlns:a16="http://schemas.microsoft.com/office/drawing/2014/main" id="{03A29093-19FA-9A42-8D55-BD12AE6855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91" name="Freeform 1439">
                    <a:extLst>
                      <a:ext uri="{FF2B5EF4-FFF2-40B4-BE49-F238E27FC236}">
                        <a16:creationId xmlns="" xmlns:a16="http://schemas.microsoft.com/office/drawing/2014/main" id="{D1C6EADF-BC40-8749-9E87-A49A6D7C9C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92" name="Freeform 1440">
                    <a:extLst>
                      <a:ext uri="{FF2B5EF4-FFF2-40B4-BE49-F238E27FC236}">
                        <a16:creationId xmlns="" xmlns:a16="http://schemas.microsoft.com/office/drawing/2014/main" id="{200F8A80-E822-D049-98E2-20D1DCA748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93" name="Oval 1441">
                    <a:extLst>
                      <a:ext uri="{FF2B5EF4-FFF2-40B4-BE49-F238E27FC236}">
                        <a16:creationId xmlns="" xmlns:a16="http://schemas.microsoft.com/office/drawing/2014/main" id="{EA0F682B-108B-2A42-AAD8-4CA42183D4E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0" name="Group 1442">
                  <a:extLst>
                    <a:ext uri="{FF2B5EF4-FFF2-40B4-BE49-F238E27FC236}">
                      <a16:creationId xmlns="" xmlns:a16="http://schemas.microsoft.com/office/drawing/2014/main" id="{4C8143B3-949A-CF4D-8904-242CD2CD8C6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09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882" name="Oval 1443">
                    <a:extLst>
                      <a:ext uri="{FF2B5EF4-FFF2-40B4-BE49-F238E27FC236}">
                        <a16:creationId xmlns="" xmlns:a16="http://schemas.microsoft.com/office/drawing/2014/main" id="{54F14EB9-5AD4-6944-B9F8-6153B118DD0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3" name="Oval 1444">
                    <a:extLst>
                      <a:ext uri="{FF2B5EF4-FFF2-40B4-BE49-F238E27FC236}">
                        <a16:creationId xmlns="" xmlns:a16="http://schemas.microsoft.com/office/drawing/2014/main" id="{28D77CA9-130B-7343-8BC4-E86A147EA80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4" name="Freeform 1445">
                    <a:extLst>
                      <a:ext uri="{FF2B5EF4-FFF2-40B4-BE49-F238E27FC236}">
                        <a16:creationId xmlns="" xmlns:a16="http://schemas.microsoft.com/office/drawing/2014/main" id="{817C842B-3FBB-3943-89DC-A14707FCE4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85" name="Freeform 1446">
                    <a:extLst>
                      <a:ext uri="{FF2B5EF4-FFF2-40B4-BE49-F238E27FC236}">
                        <a16:creationId xmlns="" xmlns:a16="http://schemas.microsoft.com/office/drawing/2014/main" id="{7B6EB550-CF83-BA4A-9D35-C4786621ED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86" name="Freeform 1447">
                    <a:extLst>
                      <a:ext uri="{FF2B5EF4-FFF2-40B4-BE49-F238E27FC236}">
                        <a16:creationId xmlns="" xmlns:a16="http://schemas.microsoft.com/office/drawing/2014/main" id="{09A4EB0C-8796-9F44-98DD-41717863A7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87" name="Oval 1448">
                    <a:extLst>
                      <a:ext uri="{FF2B5EF4-FFF2-40B4-BE49-F238E27FC236}">
                        <a16:creationId xmlns="" xmlns:a16="http://schemas.microsoft.com/office/drawing/2014/main" id="{D5471644-23BD-834B-A47B-9FD1384B01F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1" name="Group 1449">
                  <a:extLst>
                    <a:ext uri="{FF2B5EF4-FFF2-40B4-BE49-F238E27FC236}">
                      <a16:creationId xmlns="" xmlns:a16="http://schemas.microsoft.com/office/drawing/2014/main" id="{83927D52-E24A-DD40-AF94-693AF1030E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11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876" name="Oval 1450">
                    <a:extLst>
                      <a:ext uri="{FF2B5EF4-FFF2-40B4-BE49-F238E27FC236}">
                        <a16:creationId xmlns="" xmlns:a16="http://schemas.microsoft.com/office/drawing/2014/main" id="{CCDAB8A8-0052-8F44-8CF9-3A5FA1505F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7" name="Oval 1451">
                    <a:extLst>
                      <a:ext uri="{FF2B5EF4-FFF2-40B4-BE49-F238E27FC236}">
                        <a16:creationId xmlns="" xmlns:a16="http://schemas.microsoft.com/office/drawing/2014/main" id="{F1F8527F-9EAA-214C-9EBC-7353B1BE7B5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8" name="Freeform 1452">
                    <a:extLst>
                      <a:ext uri="{FF2B5EF4-FFF2-40B4-BE49-F238E27FC236}">
                        <a16:creationId xmlns="" xmlns:a16="http://schemas.microsoft.com/office/drawing/2014/main" id="{3B2D6240-6D80-9A44-820D-5C5D0DD3DF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79" name="Freeform 1453">
                    <a:extLst>
                      <a:ext uri="{FF2B5EF4-FFF2-40B4-BE49-F238E27FC236}">
                        <a16:creationId xmlns="" xmlns:a16="http://schemas.microsoft.com/office/drawing/2014/main" id="{E9C143B3-2E60-F04B-9EFA-457FA28C2A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80" name="Freeform 1454">
                    <a:extLst>
                      <a:ext uri="{FF2B5EF4-FFF2-40B4-BE49-F238E27FC236}">
                        <a16:creationId xmlns="" xmlns:a16="http://schemas.microsoft.com/office/drawing/2014/main" id="{0AFEA41F-3AE0-434A-BBFF-4AC6D3EF49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81" name="Oval 1455">
                    <a:extLst>
                      <a:ext uri="{FF2B5EF4-FFF2-40B4-BE49-F238E27FC236}">
                        <a16:creationId xmlns="" xmlns:a16="http://schemas.microsoft.com/office/drawing/2014/main" id="{F814945A-AD89-8042-8778-A04D5709546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2" name="Group 1456">
                  <a:extLst>
                    <a:ext uri="{FF2B5EF4-FFF2-40B4-BE49-F238E27FC236}">
                      <a16:creationId xmlns="" xmlns:a16="http://schemas.microsoft.com/office/drawing/2014/main" id="{3A800FA1-1D76-C14A-A14C-699C5B17A8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75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870" name="Oval 1457">
                    <a:extLst>
                      <a:ext uri="{FF2B5EF4-FFF2-40B4-BE49-F238E27FC236}">
                        <a16:creationId xmlns="" xmlns:a16="http://schemas.microsoft.com/office/drawing/2014/main" id="{05CC3367-A297-6048-A7CF-713BBE33317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1" name="Oval 1458">
                    <a:extLst>
                      <a:ext uri="{FF2B5EF4-FFF2-40B4-BE49-F238E27FC236}">
                        <a16:creationId xmlns="" xmlns:a16="http://schemas.microsoft.com/office/drawing/2014/main" id="{C2CA4438-C6D3-9B4D-A957-04568D5D5E1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2" name="Freeform 1459">
                    <a:extLst>
                      <a:ext uri="{FF2B5EF4-FFF2-40B4-BE49-F238E27FC236}">
                        <a16:creationId xmlns="" xmlns:a16="http://schemas.microsoft.com/office/drawing/2014/main" id="{057EC9C7-D900-5944-8E6D-6F1BB1AA4F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73" name="Freeform 1460">
                    <a:extLst>
                      <a:ext uri="{FF2B5EF4-FFF2-40B4-BE49-F238E27FC236}">
                        <a16:creationId xmlns="" xmlns:a16="http://schemas.microsoft.com/office/drawing/2014/main" id="{6AAAD562-0A23-F04F-B951-840E3D4B9F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74" name="Freeform 1461">
                    <a:extLst>
                      <a:ext uri="{FF2B5EF4-FFF2-40B4-BE49-F238E27FC236}">
                        <a16:creationId xmlns="" xmlns:a16="http://schemas.microsoft.com/office/drawing/2014/main" id="{B961DEDA-C68C-D643-9618-59BA28F2EF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75" name="Oval 1462">
                    <a:extLst>
                      <a:ext uri="{FF2B5EF4-FFF2-40B4-BE49-F238E27FC236}">
                        <a16:creationId xmlns="" xmlns:a16="http://schemas.microsoft.com/office/drawing/2014/main" id="{DEF4AB2B-A877-4A49-996E-884801441A5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3" name="Group 1463">
                  <a:extLst>
                    <a:ext uri="{FF2B5EF4-FFF2-40B4-BE49-F238E27FC236}">
                      <a16:creationId xmlns="" xmlns:a16="http://schemas.microsoft.com/office/drawing/2014/main" id="{4FD8FF2E-FFD9-D441-9734-0E1800F5D30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77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864" name="Oval 1464">
                    <a:extLst>
                      <a:ext uri="{FF2B5EF4-FFF2-40B4-BE49-F238E27FC236}">
                        <a16:creationId xmlns="" xmlns:a16="http://schemas.microsoft.com/office/drawing/2014/main" id="{EF0519D7-8202-8C44-B12D-859D846BBF7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5" name="Oval 1465">
                    <a:extLst>
                      <a:ext uri="{FF2B5EF4-FFF2-40B4-BE49-F238E27FC236}">
                        <a16:creationId xmlns="" xmlns:a16="http://schemas.microsoft.com/office/drawing/2014/main" id="{2D8883F7-162F-E949-A7CC-8F80425F80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6" name="Freeform 1466">
                    <a:extLst>
                      <a:ext uri="{FF2B5EF4-FFF2-40B4-BE49-F238E27FC236}">
                        <a16:creationId xmlns="" xmlns:a16="http://schemas.microsoft.com/office/drawing/2014/main" id="{F36AF629-FD5C-F242-BD09-1B7F72AEB9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67" name="Freeform 1467">
                    <a:extLst>
                      <a:ext uri="{FF2B5EF4-FFF2-40B4-BE49-F238E27FC236}">
                        <a16:creationId xmlns="" xmlns:a16="http://schemas.microsoft.com/office/drawing/2014/main" id="{213B4DBA-CE6B-5141-8773-8D9DF82A29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68" name="Freeform 1468">
                    <a:extLst>
                      <a:ext uri="{FF2B5EF4-FFF2-40B4-BE49-F238E27FC236}">
                        <a16:creationId xmlns="" xmlns:a16="http://schemas.microsoft.com/office/drawing/2014/main" id="{8B4C281E-659B-1548-B5E7-B445190391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69" name="Oval 1469">
                    <a:extLst>
                      <a:ext uri="{FF2B5EF4-FFF2-40B4-BE49-F238E27FC236}">
                        <a16:creationId xmlns="" xmlns:a16="http://schemas.microsoft.com/office/drawing/2014/main" id="{05A1B461-70BB-694C-B4ED-E774201E185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4" name="Group 1470">
                  <a:extLst>
                    <a:ext uri="{FF2B5EF4-FFF2-40B4-BE49-F238E27FC236}">
                      <a16:creationId xmlns="" xmlns:a16="http://schemas.microsoft.com/office/drawing/2014/main" id="{77B2A9CD-66A3-A94B-A7F2-CAE5EFC7E23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839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858" name="Oval 1471">
                    <a:extLst>
                      <a:ext uri="{FF2B5EF4-FFF2-40B4-BE49-F238E27FC236}">
                        <a16:creationId xmlns="" xmlns:a16="http://schemas.microsoft.com/office/drawing/2014/main" id="{62C7A1F5-DAB9-3F47-AEE2-E21365900CC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9" name="Oval 1472">
                    <a:extLst>
                      <a:ext uri="{FF2B5EF4-FFF2-40B4-BE49-F238E27FC236}">
                        <a16:creationId xmlns="" xmlns:a16="http://schemas.microsoft.com/office/drawing/2014/main" id="{62681FC2-C0F4-6445-919E-A8ED2B8AEAB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0" name="Freeform 1473">
                    <a:extLst>
                      <a:ext uri="{FF2B5EF4-FFF2-40B4-BE49-F238E27FC236}">
                        <a16:creationId xmlns="" xmlns:a16="http://schemas.microsoft.com/office/drawing/2014/main" id="{C6075B32-60FE-3F4A-BE87-F4029627D7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61" name="Freeform 1474">
                    <a:extLst>
                      <a:ext uri="{FF2B5EF4-FFF2-40B4-BE49-F238E27FC236}">
                        <a16:creationId xmlns="" xmlns:a16="http://schemas.microsoft.com/office/drawing/2014/main" id="{2658FC41-7BF0-DD4C-BFC8-D335E60051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62" name="Freeform 1475">
                    <a:extLst>
                      <a:ext uri="{FF2B5EF4-FFF2-40B4-BE49-F238E27FC236}">
                        <a16:creationId xmlns="" xmlns:a16="http://schemas.microsoft.com/office/drawing/2014/main" id="{7312953E-E2EE-6C4A-B03F-4BB3491156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63" name="Oval 1476">
                    <a:extLst>
                      <a:ext uri="{FF2B5EF4-FFF2-40B4-BE49-F238E27FC236}">
                        <a16:creationId xmlns="" xmlns:a16="http://schemas.microsoft.com/office/drawing/2014/main" id="{609D42D9-05F9-D348-B720-4296DE14B73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5" name="Group 1477">
                  <a:extLst>
                    <a:ext uri="{FF2B5EF4-FFF2-40B4-BE49-F238E27FC236}">
                      <a16:creationId xmlns="" xmlns:a16="http://schemas.microsoft.com/office/drawing/2014/main" id="{19147534-9374-944F-9868-EF26A42EA3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841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852" name="Oval 1478">
                    <a:extLst>
                      <a:ext uri="{FF2B5EF4-FFF2-40B4-BE49-F238E27FC236}">
                        <a16:creationId xmlns="" xmlns:a16="http://schemas.microsoft.com/office/drawing/2014/main" id="{5B944884-3765-3F43-9C02-9638AEF04E5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3" name="Oval 1479">
                    <a:extLst>
                      <a:ext uri="{FF2B5EF4-FFF2-40B4-BE49-F238E27FC236}">
                        <a16:creationId xmlns="" xmlns:a16="http://schemas.microsoft.com/office/drawing/2014/main" id="{D29346D6-9272-F743-B513-F96963B8080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4" name="Freeform 1480">
                    <a:extLst>
                      <a:ext uri="{FF2B5EF4-FFF2-40B4-BE49-F238E27FC236}">
                        <a16:creationId xmlns="" xmlns:a16="http://schemas.microsoft.com/office/drawing/2014/main" id="{9D84094A-ADD3-5741-A02F-CA67E9E006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55" name="Freeform 1481">
                    <a:extLst>
                      <a:ext uri="{FF2B5EF4-FFF2-40B4-BE49-F238E27FC236}">
                        <a16:creationId xmlns="" xmlns:a16="http://schemas.microsoft.com/office/drawing/2014/main" id="{BFC70EF7-640D-3649-953B-8AD83CA429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56" name="Freeform 1482">
                    <a:extLst>
                      <a:ext uri="{FF2B5EF4-FFF2-40B4-BE49-F238E27FC236}">
                        <a16:creationId xmlns="" xmlns:a16="http://schemas.microsoft.com/office/drawing/2014/main" id="{6ABF17AA-9782-4E49-84BD-82181BFCA6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57" name="Oval 1483">
                    <a:extLst>
                      <a:ext uri="{FF2B5EF4-FFF2-40B4-BE49-F238E27FC236}">
                        <a16:creationId xmlns="" xmlns:a16="http://schemas.microsoft.com/office/drawing/2014/main" id="{714C4032-B76C-7842-AEB5-D5BBA45E57F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6" name="Group 1484">
                  <a:extLst>
                    <a:ext uri="{FF2B5EF4-FFF2-40B4-BE49-F238E27FC236}">
                      <a16:creationId xmlns="" xmlns:a16="http://schemas.microsoft.com/office/drawing/2014/main" id="{6A49D7CB-2DAF-BC4D-9748-DE69AD70763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04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846" name="Oval 1485">
                    <a:extLst>
                      <a:ext uri="{FF2B5EF4-FFF2-40B4-BE49-F238E27FC236}">
                        <a16:creationId xmlns="" xmlns:a16="http://schemas.microsoft.com/office/drawing/2014/main" id="{C7C4C59D-391F-694A-AE77-60E913B9502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7" name="Oval 1486">
                    <a:extLst>
                      <a:ext uri="{FF2B5EF4-FFF2-40B4-BE49-F238E27FC236}">
                        <a16:creationId xmlns="" xmlns:a16="http://schemas.microsoft.com/office/drawing/2014/main" id="{7EA3BD7A-D601-1547-A9BE-F0B3686C4CD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8" name="Freeform 1487">
                    <a:extLst>
                      <a:ext uri="{FF2B5EF4-FFF2-40B4-BE49-F238E27FC236}">
                        <a16:creationId xmlns="" xmlns:a16="http://schemas.microsoft.com/office/drawing/2014/main" id="{93C6EEC7-1DE2-3A47-B968-ACB8D93FA2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49" name="Freeform 1488">
                    <a:extLst>
                      <a:ext uri="{FF2B5EF4-FFF2-40B4-BE49-F238E27FC236}">
                        <a16:creationId xmlns="" xmlns:a16="http://schemas.microsoft.com/office/drawing/2014/main" id="{EB3C6C76-9EF3-6741-ADBD-120FD26205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50" name="Freeform 1489">
                    <a:extLst>
                      <a:ext uri="{FF2B5EF4-FFF2-40B4-BE49-F238E27FC236}">
                        <a16:creationId xmlns="" xmlns:a16="http://schemas.microsoft.com/office/drawing/2014/main" id="{21414B91-9568-9D41-95B4-300B5084B6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51" name="Oval 1490">
                    <a:extLst>
                      <a:ext uri="{FF2B5EF4-FFF2-40B4-BE49-F238E27FC236}">
                        <a16:creationId xmlns="" xmlns:a16="http://schemas.microsoft.com/office/drawing/2014/main" id="{B8DA926F-5CAC-0F46-877F-D5C770CF26A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7" name="Group 1491">
                  <a:extLst>
                    <a:ext uri="{FF2B5EF4-FFF2-40B4-BE49-F238E27FC236}">
                      <a16:creationId xmlns="" xmlns:a16="http://schemas.microsoft.com/office/drawing/2014/main" id="{EE4ED8E2-81B0-8E4B-9787-5B6304DEF9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06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840" name="Oval 1492">
                    <a:extLst>
                      <a:ext uri="{FF2B5EF4-FFF2-40B4-BE49-F238E27FC236}">
                        <a16:creationId xmlns="" xmlns:a16="http://schemas.microsoft.com/office/drawing/2014/main" id="{B093D96D-210B-AA42-866B-1F185EF09A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1" name="Oval 1493">
                    <a:extLst>
                      <a:ext uri="{FF2B5EF4-FFF2-40B4-BE49-F238E27FC236}">
                        <a16:creationId xmlns="" xmlns:a16="http://schemas.microsoft.com/office/drawing/2014/main" id="{EEC2369D-EDA7-0E40-B6EB-785C626326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2" name="Freeform 1494">
                    <a:extLst>
                      <a:ext uri="{FF2B5EF4-FFF2-40B4-BE49-F238E27FC236}">
                        <a16:creationId xmlns="" xmlns:a16="http://schemas.microsoft.com/office/drawing/2014/main" id="{B55B95AA-4AA1-E644-8B0B-EC0C025D12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43" name="Freeform 1495">
                    <a:extLst>
                      <a:ext uri="{FF2B5EF4-FFF2-40B4-BE49-F238E27FC236}">
                        <a16:creationId xmlns="" xmlns:a16="http://schemas.microsoft.com/office/drawing/2014/main" id="{6D9B78C8-5B35-F24E-A125-8CFEA130BB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44" name="Freeform 1496">
                    <a:extLst>
                      <a:ext uri="{FF2B5EF4-FFF2-40B4-BE49-F238E27FC236}">
                        <a16:creationId xmlns="" xmlns:a16="http://schemas.microsoft.com/office/drawing/2014/main" id="{0305551F-B55C-ED43-AA19-199F465140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45" name="Oval 1497">
                    <a:extLst>
                      <a:ext uri="{FF2B5EF4-FFF2-40B4-BE49-F238E27FC236}">
                        <a16:creationId xmlns="" xmlns:a16="http://schemas.microsoft.com/office/drawing/2014/main" id="{36C9987F-2E7C-9C40-B424-53E9EAC8C5F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8" name="Group 1498">
                  <a:extLst>
                    <a:ext uri="{FF2B5EF4-FFF2-40B4-BE49-F238E27FC236}">
                      <a16:creationId xmlns="" xmlns:a16="http://schemas.microsoft.com/office/drawing/2014/main" id="{86354EF1-66E8-B341-BEF6-C0F5794076B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72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834" name="Oval 1499">
                    <a:extLst>
                      <a:ext uri="{FF2B5EF4-FFF2-40B4-BE49-F238E27FC236}">
                        <a16:creationId xmlns="" xmlns:a16="http://schemas.microsoft.com/office/drawing/2014/main" id="{60851E33-859B-1C45-9086-886ADBBF70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5" name="Oval 1500">
                    <a:extLst>
                      <a:ext uri="{FF2B5EF4-FFF2-40B4-BE49-F238E27FC236}">
                        <a16:creationId xmlns="" xmlns:a16="http://schemas.microsoft.com/office/drawing/2014/main" id="{C8A66690-2283-354A-91F0-50F69656193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6" name="Freeform 1501">
                    <a:extLst>
                      <a:ext uri="{FF2B5EF4-FFF2-40B4-BE49-F238E27FC236}">
                        <a16:creationId xmlns="" xmlns:a16="http://schemas.microsoft.com/office/drawing/2014/main" id="{62E083FB-9545-6E45-BD70-6877805257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37" name="Freeform 1502">
                    <a:extLst>
                      <a:ext uri="{FF2B5EF4-FFF2-40B4-BE49-F238E27FC236}">
                        <a16:creationId xmlns="" xmlns:a16="http://schemas.microsoft.com/office/drawing/2014/main" id="{0CE67A17-9543-3842-97FD-DEA66E265E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38" name="Freeform 1503">
                    <a:extLst>
                      <a:ext uri="{FF2B5EF4-FFF2-40B4-BE49-F238E27FC236}">
                        <a16:creationId xmlns="" xmlns:a16="http://schemas.microsoft.com/office/drawing/2014/main" id="{DFD70CBF-6135-A942-9A2E-6BC7E8F2C1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39" name="Oval 1504">
                    <a:extLst>
                      <a:ext uri="{FF2B5EF4-FFF2-40B4-BE49-F238E27FC236}">
                        <a16:creationId xmlns="" xmlns:a16="http://schemas.microsoft.com/office/drawing/2014/main" id="{DE4B15CC-DBA9-9C4C-AED1-7BD1615338A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9" name="Group 1505">
                  <a:extLst>
                    <a:ext uri="{FF2B5EF4-FFF2-40B4-BE49-F238E27FC236}">
                      <a16:creationId xmlns="" xmlns:a16="http://schemas.microsoft.com/office/drawing/2014/main" id="{D006BD80-904D-3B41-82B7-FB6C3449272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74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828" name="Oval 1506">
                    <a:extLst>
                      <a:ext uri="{FF2B5EF4-FFF2-40B4-BE49-F238E27FC236}">
                        <a16:creationId xmlns="" xmlns:a16="http://schemas.microsoft.com/office/drawing/2014/main" id="{67195A22-1EC7-5046-AC47-EAD09779AD2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9" name="Oval 1507">
                    <a:extLst>
                      <a:ext uri="{FF2B5EF4-FFF2-40B4-BE49-F238E27FC236}">
                        <a16:creationId xmlns="" xmlns:a16="http://schemas.microsoft.com/office/drawing/2014/main" id="{2EF099C1-8913-EF48-944A-9C594785CD6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0" name="Freeform 1508">
                    <a:extLst>
                      <a:ext uri="{FF2B5EF4-FFF2-40B4-BE49-F238E27FC236}">
                        <a16:creationId xmlns="" xmlns:a16="http://schemas.microsoft.com/office/drawing/2014/main" id="{F57849AC-3FF0-1743-8CE2-664BBA7185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31" name="Freeform 1509">
                    <a:extLst>
                      <a:ext uri="{FF2B5EF4-FFF2-40B4-BE49-F238E27FC236}">
                        <a16:creationId xmlns="" xmlns:a16="http://schemas.microsoft.com/office/drawing/2014/main" id="{0011312C-AFC7-294D-ABD0-F27FA4A024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32" name="Freeform 1510">
                    <a:extLst>
                      <a:ext uri="{FF2B5EF4-FFF2-40B4-BE49-F238E27FC236}">
                        <a16:creationId xmlns="" xmlns:a16="http://schemas.microsoft.com/office/drawing/2014/main" id="{123E7A16-CDDF-DC41-8485-49C976AC59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33" name="Oval 1511">
                    <a:extLst>
                      <a:ext uri="{FF2B5EF4-FFF2-40B4-BE49-F238E27FC236}">
                        <a16:creationId xmlns="" xmlns:a16="http://schemas.microsoft.com/office/drawing/2014/main" id="{E37B4872-C613-A74D-BD9F-89B3DCC2CB0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0" name="Group 1512">
                  <a:extLst>
                    <a:ext uri="{FF2B5EF4-FFF2-40B4-BE49-F238E27FC236}">
                      <a16:creationId xmlns="" xmlns:a16="http://schemas.microsoft.com/office/drawing/2014/main" id="{C572D141-09CC-DC46-9256-1E2DFAB2243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38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822" name="Oval 1513">
                    <a:extLst>
                      <a:ext uri="{FF2B5EF4-FFF2-40B4-BE49-F238E27FC236}">
                        <a16:creationId xmlns="" xmlns:a16="http://schemas.microsoft.com/office/drawing/2014/main" id="{4B4E33F9-F80F-B742-9886-E989B6DD44F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3" name="Oval 1514">
                    <a:extLst>
                      <a:ext uri="{FF2B5EF4-FFF2-40B4-BE49-F238E27FC236}">
                        <a16:creationId xmlns="" xmlns:a16="http://schemas.microsoft.com/office/drawing/2014/main" id="{6E4CDBA4-B04B-C842-A0C3-0910CAB8550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4" name="Freeform 1515">
                    <a:extLst>
                      <a:ext uri="{FF2B5EF4-FFF2-40B4-BE49-F238E27FC236}">
                        <a16:creationId xmlns="" xmlns:a16="http://schemas.microsoft.com/office/drawing/2014/main" id="{EDC9E3FD-20DD-3E4B-9B3E-31BC42EC8F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25" name="Freeform 1516">
                    <a:extLst>
                      <a:ext uri="{FF2B5EF4-FFF2-40B4-BE49-F238E27FC236}">
                        <a16:creationId xmlns="" xmlns:a16="http://schemas.microsoft.com/office/drawing/2014/main" id="{F4436AB8-3C22-0449-A484-BB78B0B9AC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26" name="Freeform 1517">
                    <a:extLst>
                      <a:ext uri="{FF2B5EF4-FFF2-40B4-BE49-F238E27FC236}">
                        <a16:creationId xmlns="" xmlns:a16="http://schemas.microsoft.com/office/drawing/2014/main" id="{1885CEF7-D481-074C-ADAA-D7AA73B76E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27" name="Oval 1518">
                    <a:extLst>
                      <a:ext uri="{FF2B5EF4-FFF2-40B4-BE49-F238E27FC236}">
                        <a16:creationId xmlns="" xmlns:a16="http://schemas.microsoft.com/office/drawing/2014/main" id="{BB51C1E6-C7B0-4749-BB83-5CCA72955B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1" name="Group 1519">
                  <a:extLst>
                    <a:ext uri="{FF2B5EF4-FFF2-40B4-BE49-F238E27FC236}">
                      <a16:creationId xmlns="" xmlns:a16="http://schemas.microsoft.com/office/drawing/2014/main" id="{ACC6A231-072C-EC45-B3E8-CFF1151DB2C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040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816" name="Oval 1520">
                    <a:extLst>
                      <a:ext uri="{FF2B5EF4-FFF2-40B4-BE49-F238E27FC236}">
                        <a16:creationId xmlns="" xmlns:a16="http://schemas.microsoft.com/office/drawing/2014/main" id="{6F7D8285-6B47-7645-BDF7-61E55C2320B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7" name="Oval 1521">
                    <a:extLst>
                      <a:ext uri="{FF2B5EF4-FFF2-40B4-BE49-F238E27FC236}">
                        <a16:creationId xmlns="" xmlns:a16="http://schemas.microsoft.com/office/drawing/2014/main" id="{0C4CF926-853F-3145-86DE-73417B7930D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8" name="Freeform 1522">
                    <a:extLst>
                      <a:ext uri="{FF2B5EF4-FFF2-40B4-BE49-F238E27FC236}">
                        <a16:creationId xmlns="" xmlns:a16="http://schemas.microsoft.com/office/drawing/2014/main" id="{E8E8BE6A-18EA-3D4B-881D-36F0BAA8BC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19" name="Freeform 1523">
                    <a:extLst>
                      <a:ext uri="{FF2B5EF4-FFF2-40B4-BE49-F238E27FC236}">
                        <a16:creationId xmlns="" xmlns:a16="http://schemas.microsoft.com/office/drawing/2014/main" id="{387F92AB-7768-6A41-8379-2958739F61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20" name="Freeform 1524">
                    <a:extLst>
                      <a:ext uri="{FF2B5EF4-FFF2-40B4-BE49-F238E27FC236}">
                        <a16:creationId xmlns="" xmlns:a16="http://schemas.microsoft.com/office/drawing/2014/main" id="{9A0AA035-3EFE-584F-B248-2FE4A93372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21" name="Oval 1525">
                    <a:extLst>
                      <a:ext uri="{FF2B5EF4-FFF2-40B4-BE49-F238E27FC236}">
                        <a16:creationId xmlns="" xmlns:a16="http://schemas.microsoft.com/office/drawing/2014/main" id="{B07D76F3-2DF9-7A43-8B13-5E5899900D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2" name="Group 1526">
                  <a:extLst>
                    <a:ext uri="{FF2B5EF4-FFF2-40B4-BE49-F238E27FC236}">
                      <a16:creationId xmlns="" xmlns:a16="http://schemas.microsoft.com/office/drawing/2014/main" id="{1F47F1D4-BC8A-8246-8A5E-A5EAB139CAA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102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810" name="Oval 1527">
                    <a:extLst>
                      <a:ext uri="{FF2B5EF4-FFF2-40B4-BE49-F238E27FC236}">
                        <a16:creationId xmlns="" xmlns:a16="http://schemas.microsoft.com/office/drawing/2014/main" id="{FDE30F3F-AC84-5A40-A78F-06DC24F0078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1" name="Oval 1528">
                    <a:extLst>
                      <a:ext uri="{FF2B5EF4-FFF2-40B4-BE49-F238E27FC236}">
                        <a16:creationId xmlns="" xmlns:a16="http://schemas.microsoft.com/office/drawing/2014/main" id="{C102FBD2-5021-4040-BF9E-24D79B33B5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2" name="Freeform 1529">
                    <a:extLst>
                      <a:ext uri="{FF2B5EF4-FFF2-40B4-BE49-F238E27FC236}">
                        <a16:creationId xmlns="" xmlns:a16="http://schemas.microsoft.com/office/drawing/2014/main" id="{82EAC979-021B-6F4F-8D97-49D98D5BF2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13" name="Freeform 1530">
                    <a:extLst>
                      <a:ext uri="{FF2B5EF4-FFF2-40B4-BE49-F238E27FC236}">
                        <a16:creationId xmlns="" xmlns:a16="http://schemas.microsoft.com/office/drawing/2014/main" id="{57B7CF53-D891-D14A-830D-2699AA62CB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14" name="Freeform 1531">
                    <a:extLst>
                      <a:ext uri="{FF2B5EF4-FFF2-40B4-BE49-F238E27FC236}">
                        <a16:creationId xmlns="" xmlns:a16="http://schemas.microsoft.com/office/drawing/2014/main" id="{1CD43547-FABF-534E-9B2B-8ED118B637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15" name="Oval 1532">
                    <a:extLst>
                      <a:ext uri="{FF2B5EF4-FFF2-40B4-BE49-F238E27FC236}">
                        <a16:creationId xmlns="" xmlns:a16="http://schemas.microsoft.com/office/drawing/2014/main" id="{1B669B5A-B943-4C4F-BA78-F9E014746E5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3" name="Group 1533">
                  <a:extLst>
                    <a:ext uri="{FF2B5EF4-FFF2-40B4-BE49-F238E27FC236}">
                      <a16:creationId xmlns="" xmlns:a16="http://schemas.microsoft.com/office/drawing/2014/main" id="{C337B410-623E-6E46-B36D-3CA92A52C10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04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804" name="Oval 1534">
                    <a:extLst>
                      <a:ext uri="{FF2B5EF4-FFF2-40B4-BE49-F238E27FC236}">
                        <a16:creationId xmlns="" xmlns:a16="http://schemas.microsoft.com/office/drawing/2014/main" id="{6395A1BB-D1B5-9D44-A48F-EC4D30D5AF9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5" name="Oval 1535">
                    <a:extLst>
                      <a:ext uri="{FF2B5EF4-FFF2-40B4-BE49-F238E27FC236}">
                        <a16:creationId xmlns="" xmlns:a16="http://schemas.microsoft.com/office/drawing/2014/main" id="{381F8325-93FC-5B44-8A22-0DE5B12BDD9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6" name="Freeform 1536">
                    <a:extLst>
                      <a:ext uri="{FF2B5EF4-FFF2-40B4-BE49-F238E27FC236}">
                        <a16:creationId xmlns="" xmlns:a16="http://schemas.microsoft.com/office/drawing/2014/main" id="{CF20170D-BC62-7F4C-9DAD-DB87F3A9B2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07" name="Freeform 1537">
                    <a:extLst>
                      <a:ext uri="{FF2B5EF4-FFF2-40B4-BE49-F238E27FC236}">
                        <a16:creationId xmlns="" xmlns:a16="http://schemas.microsoft.com/office/drawing/2014/main" id="{03BA0705-7384-EF40-ACD1-7D496752EC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08" name="Freeform 1538">
                    <a:extLst>
                      <a:ext uri="{FF2B5EF4-FFF2-40B4-BE49-F238E27FC236}">
                        <a16:creationId xmlns="" xmlns:a16="http://schemas.microsoft.com/office/drawing/2014/main" id="{A96C2EBF-C759-9145-8DC8-BA3F81369E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09" name="Oval 1539">
                    <a:extLst>
                      <a:ext uri="{FF2B5EF4-FFF2-40B4-BE49-F238E27FC236}">
                        <a16:creationId xmlns="" xmlns:a16="http://schemas.microsoft.com/office/drawing/2014/main" id="{C61D2432-A672-C344-9FCA-FE5F6928588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4" name="Group 1540">
                  <a:extLst>
                    <a:ext uri="{FF2B5EF4-FFF2-40B4-BE49-F238E27FC236}">
                      <a16:creationId xmlns="" xmlns:a16="http://schemas.microsoft.com/office/drawing/2014/main" id="{C72FE9F3-E07A-0B48-AA48-B76F8FFBAE8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167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798" name="Oval 1541">
                    <a:extLst>
                      <a:ext uri="{FF2B5EF4-FFF2-40B4-BE49-F238E27FC236}">
                        <a16:creationId xmlns="" xmlns:a16="http://schemas.microsoft.com/office/drawing/2014/main" id="{9706AE9C-E4AE-434C-861A-36D0158D2E6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9" name="Oval 1542">
                    <a:extLst>
                      <a:ext uri="{FF2B5EF4-FFF2-40B4-BE49-F238E27FC236}">
                        <a16:creationId xmlns="" xmlns:a16="http://schemas.microsoft.com/office/drawing/2014/main" id="{DFE62F3A-43DD-DA46-A37A-A558981B81B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0" name="Freeform 1543">
                    <a:extLst>
                      <a:ext uri="{FF2B5EF4-FFF2-40B4-BE49-F238E27FC236}">
                        <a16:creationId xmlns="" xmlns:a16="http://schemas.microsoft.com/office/drawing/2014/main" id="{E6F9D324-1059-A847-A281-F873E7F1A1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01" name="Freeform 1544">
                    <a:extLst>
                      <a:ext uri="{FF2B5EF4-FFF2-40B4-BE49-F238E27FC236}">
                        <a16:creationId xmlns="" xmlns:a16="http://schemas.microsoft.com/office/drawing/2014/main" id="{DB60B865-D43E-0846-BFBD-E7352F10B6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02" name="Freeform 1545">
                    <a:extLst>
                      <a:ext uri="{FF2B5EF4-FFF2-40B4-BE49-F238E27FC236}">
                        <a16:creationId xmlns="" xmlns:a16="http://schemas.microsoft.com/office/drawing/2014/main" id="{EFE9EC41-93E4-EB44-9566-90223E1138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803" name="Oval 1546">
                    <a:extLst>
                      <a:ext uri="{FF2B5EF4-FFF2-40B4-BE49-F238E27FC236}">
                        <a16:creationId xmlns="" xmlns:a16="http://schemas.microsoft.com/office/drawing/2014/main" id="{01934E78-3EEA-FF4C-8A82-9A4FA0FB570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5" name="Group 1547">
                  <a:extLst>
                    <a:ext uri="{FF2B5EF4-FFF2-40B4-BE49-F238E27FC236}">
                      <a16:creationId xmlns="" xmlns:a16="http://schemas.microsoft.com/office/drawing/2014/main" id="{7A32AECE-2669-774D-B055-2971492CA22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69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792" name="Oval 1548">
                    <a:extLst>
                      <a:ext uri="{FF2B5EF4-FFF2-40B4-BE49-F238E27FC236}">
                        <a16:creationId xmlns="" xmlns:a16="http://schemas.microsoft.com/office/drawing/2014/main" id="{95992C3E-BC70-0742-B6CE-0B24B0748EF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3" name="Oval 1549">
                    <a:extLst>
                      <a:ext uri="{FF2B5EF4-FFF2-40B4-BE49-F238E27FC236}">
                        <a16:creationId xmlns="" xmlns:a16="http://schemas.microsoft.com/office/drawing/2014/main" id="{372EA275-0109-9543-A941-35F5180B5A7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4" name="Freeform 1550">
                    <a:extLst>
                      <a:ext uri="{FF2B5EF4-FFF2-40B4-BE49-F238E27FC236}">
                        <a16:creationId xmlns="" xmlns:a16="http://schemas.microsoft.com/office/drawing/2014/main" id="{C10BD114-EC23-1744-84C4-0651ECD706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95" name="Freeform 1551">
                    <a:extLst>
                      <a:ext uri="{FF2B5EF4-FFF2-40B4-BE49-F238E27FC236}">
                        <a16:creationId xmlns="" xmlns:a16="http://schemas.microsoft.com/office/drawing/2014/main" id="{8172EBF0-6C77-A04E-8365-8615966053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96" name="Freeform 1552">
                    <a:extLst>
                      <a:ext uri="{FF2B5EF4-FFF2-40B4-BE49-F238E27FC236}">
                        <a16:creationId xmlns="" xmlns:a16="http://schemas.microsoft.com/office/drawing/2014/main" id="{2C6B086B-8F7C-A243-9DDE-4EB0CA288A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97" name="Oval 1553">
                    <a:extLst>
                      <a:ext uri="{FF2B5EF4-FFF2-40B4-BE49-F238E27FC236}">
                        <a16:creationId xmlns="" xmlns:a16="http://schemas.microsoft.com/office/drawing/2014/main" id="{9E6FD3C9-ACE5-A742-8B59-9B0FFB8C29B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6" name="Group 1554">
                  <a:extLst>
                    <a:ext uri="{FF2B5EF4-FFF2-40B4-BE49-F238E27FC236}">
                      <a16:creationId xmlns="" xmlns:a16="http://schemas.microsoft.com/office/drawing/2014/main" id="{91A74A5D-4FBE-6C41-BE62-0449079CF47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235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786" name="Oval 1555">
                    <a:extLst>
                      <a:ext uri="{FF2B5EF4-FFF2-40B4-BE49-F238E27FC236}">
                        <a16:creationId xmlns="" xmlns:a16="http://schemas.microsoft.com/office/drawing/2014/main" id="{BA623B41-3AF7-1C4E-BFA0-4393225BD01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7" name="Oval 1556">
                    <a:extLst>
                      <a:ext uri="{FF2B5EF4-FFF2-40B4-BE49-F238E27FC236}">
                        <a16:creationId xmlns="" xmlns:a16="http://schemas.microsoft.com/office/drawing/2014/main" id="{356274AE-A381-7941-A97A-822B156CF92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8" name="Freeform 1557">
                    <a:extLst>
                      <a:ext uri="{FF2B5EF4-FFF2-40B4-BE49-F238E27FC236}">
                        <a16:creationId xmlns="" xmlns:a16="http://schemas.microsoft.com/office/drawing/2014/main" id="{0D185EAB-0A8A-2A4E-960F-50B69B3748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89" name="Freeform 1558">
                    <a:extLst>
                      <a:ext uri="{FF2B5EF4-FFF2-40B4-BE49-F238E27FC236}">
                        <a16:creationId xmlns="" xmlns:a16="http://schemas.microsoft.com/office/drawing/2014/main" id="{C20232E9-8F28-8A49-BDE9-028CBA8710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90" name="Freeform 1559">
                    <a:extLst>
                      <a:ext uri="{FF2B5EF4-FFF2-40B4-BE49-F238E27FC236}">
                        <a16:creationId xmlns="" xmlns:a16="http://schemas.microsoft.com/office/drawing/2014/main" id="{6328A3B3-6541-6C44-91D0-DA68A05E5B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91" name="Oval 1560">
                    <a:extLst>
                      <a:ext uri="{FF2B5EF4-FFF2-40B4-BE49-F238E27FC236}">
                        <a16:creationId xmlns="" xmlns:a16="http://schemas.microsoft.com/office/drawing/2014/main" id="{424BD646-5B2F-B04A-B7CA-6F4A2F4B5F0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7" name="Group 1561">
                  <a:extLst>
                    <a:ext uri="{FF2B5EF4-FFF2-40B4-BE49-F238E27FC236}">
                      <a16:creationId xmlns="" xmlns:a16="http://schemas.microsoft.com/office/drawing/2014/main" id="{BD045B8B-580C-7941-A2AA-BE44FD65769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237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780" name="Oval 1562">
                    <a:extLst>
                      <a:ext uri="{FF2B5EF4-FFF2-40B4-BE49-F238E27FC236}">
                        <a16:creationId xmlns="" xmlns:a16="http://schemas.microsoft.com/office/drawing/2014/main" id="{BC755F34-613B-EC46-A6F6-4F502B1BE5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1" name="Oval 1563">
                    <a:extLst>
                      <a:ext uri="{FF2B5EF4-FFF2-40B4-BE49-F238E27FC236}">
                        <a16:creationId xmlns="" xmlns:a16="http://schemas.microsoft.com/office/drawing/2014/main" id="{3FB8AF4D-963F-4A40-8035-59CB23709D9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2" name="Freeform 1564">
                    <a:extLst>
                      <a:ext uri="{FF2B5EF4-FFF2-40B4-BE49-F238E27FC236}">
                        <a16:creationId xmlns="" xmlns:a16="http://schemas.microsoft.com/office/drawing/2014/main" id="{A992766D-931F-5C40-ABCE-323E2ECF79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83" name="Freeform 1565">
                    <a:extLst>
                      <a:ext uri="{FF2B5EF4-FFF2-40B4-BE49-F238E27FC236}">
                        <a16:creationId xmlns="" xmlns:a16="http://schemas.microsoft.com/office/drawing/2014/main" id="{C997729C-19F9-E94F-BE7D-C64F057B08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84" name="Freeform 1566">
                    <a:extLst>
                      <a:ext uri="{FF2B5EF4-FFF2-40B4-BE49-F238E27FC236}">
                        <a16:creationId xmlns="" xmlns:a16="http://schemas.microsoft.com/office/drawing/2014/main" id="{656ABB78-B9C5-6B48-9305-2BE571856C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85" name="Oval 1567">
                    <a:extLst>
                      <a:ext uri="{FF2B5EF4-FFF2-40B4-BE49-F238E27FC236}">
                        <a16:creationId xmlns="" xmlns:a16="http://schemas.microsoft.com/office/drawing/2014/main" id="{B67F44C9-CDE8-DB46-BB1A-C0918E80733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8" name="Group 1568">
                  <a:extLst>
                    <a:ext uri="{FF2B5EF4-FFF2-40B4-BE49-F238E27FC236}">
                      <a16:creationId xmlns="" xmlns:a16="http://schemas.microsoft.com/office/drawing/2014/main" id="{F82D3772-5EB0-7E4E-9B6B-EFCDE2B956E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01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774" name="Oval 1569">
                    <a:extLst>
                      <a:ext uri="{FF2B5EF4-FFF2-40B4-BE49-F238E27FC236}">
                        <a16:creationId xmlns="" xmlns:a16="http://schemas.microsoft.com/office/drawing/2014/main" id="{BAFC53FA-3ECC-D144-B865-41072AD2F9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5" name="Oval 1570">
                    <a:extLst>
                      <a:ext uri="{FF2B5EF4-FFF2-40B4-BE49-F238E27FC236}">
                        <a16:creationId xmlns="" xmlns:a16="http://schemas.microsoft.com/office/drawing/2014/main" id="{036A1B26-3127-214E-9A14-B979A42BD96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6" name="Freeform 1571">
                    <a:extLst>
                      <a:ext uri="{FF2B5EF4-FFF2-40B4-BE49-F238E27FC236}">
                        <a16:creationId xmlns="" xmlns:a16="http://schemas.microsoft.com/office/drawing/2014/main" id="{433B5AE0-6C7E-4B42-8BD9-FC57F729D6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77" name="Freeform 1572">
                    <a:extLst>
                      <a:ext uri="{FF2B5EF4-FFF2-40B4-BE49-F238E27FC236}">
                        <a16:creationId xmlns="" xmlns:a16="http://schemas.microsoft.com/office/drawing/2014/main" id="{E5D6AB7F-512B-9C4C-8DD1-5F83D69780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78" name="Freeform 1573">
                    <a:extLst>
                      <a:ext uri="{FF2B5EF4-FFF2-40B4-BE49-F238E27FC236}">
                        <a16:creationId xmlns="" xmlns:a16="http://schemas.microsoft.com/office/drawing/2014/main" id="{02F84896-F899-0B42-ADE6-DF4F34F25B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79" name="Oval 1574">
                    <a:extLst>
                      <a:ext uri="{FF2B5EF4-FFF2-40B4-BE49-F238E27FC236}">
                        <a16:creationId xmlns="" xmlns:a16="http://schemas.microsoft.com/office/drawing/2014/main" id="{DD93297C-EFAF-3643-A618-B71A7EEFE4F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9" name="Group 1575">
                  <a:extLst>
                    <a:ext uri="{FF2B5EF4-FFF2-40B4-BE49-F238E27FC236}">
                      <a16:creationId xmlns="" xmlns:a16="http://schemas.microsoft.com/office/drawing/2014/main" id="{82EAE8D4-8987-4941-8D5A-2B01CD69BC3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03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768" name="Oval 1576">
                    <a:extLst>
                      <a:ext uri="{FF2B5EF4-FFF2-40B4-BE49-F238E27FC236}">
                        <a16:creationId xmlns="" xmlns:a16="http://schemas.microsoft.com/office/drawing/2014/main" id="{DE6AC62E-FA5A-B54A-9208-E5FD9450403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9" name="Oval 1577">
                    <a:extLst>
                      <a:ext uri="{FF2B5EF4-FFF2-40B4-BE49-F238E27FC236}">
                        <a16:creationId xmlns="" xmlns:a16="http://schemas.microsoft.com/office/drawing/2014/main" id="{CFC2758D-F984-A847-AA3E-0FB48881B85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0" name="Freeform 1578">
                    <a:extLst>
                      <a:ext uri="{FF2B5EF4-FFF2-40B4-BE49-F238E27FC236}">
                        <a16:creationId xmlns="" xmlns:a16="http://schemas.microsoft.com/office/drawing/2014/main" id="{EC0C8DFA-FE35-7045-A4F4-06FDE1044F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71" name="Freeform 1579">
                    <a:extLst>
                      <a:ext uri="{FF2B5EF4-FFF2-40B4-BE49-F238E27FC236}">
                        <a16:creationId xmlns="" xmlns:a16="http://schemas.microsoft.com/office/drawing/2014/main" id="{0A58FD3C-77A5-C849-8B1B-0148113EB4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72" name="Freeform 1580">
                    <a:extLst>
                      <a:ext uri="{FF2B5EF4-FFF2-40B4-BE49-F238E27FC236}">
                        <a16:creationId xmlns="" xmlns:a16="http://schemas.microsoft.com/office/drawing/2014/main" id="{8081D1EF-D53C-EC41-BECE-66E70D2D8F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73" name="Oval 1581">
                    <a:extLst>
                      <a:ext uri="{FF2B5EF4-FFF2-40B4-BE49-F238E27FC236}">
                        <a16:creationId xmlns="" xmlns:a16="http://schemas.microsoft.com/office/drawing/2014/main" id="{40A03B83-CE6E-D94C-B3F0-AA2702BAC0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40" name="Group 1582">
                  <a:extLst>
                    <a:ext uri="{FF2B5EF4-FFF2-40B4-BE49-F238E27FC236}">
                      <a16:creationId xmlns="" xmlns:a16="http://schemas.microsoft.com/office/drawing/2014/main" id="{5A54B35C-CCEC-C34D-BE94-4ED7464B0CA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65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762" name="Oval 1583">
                    <a:extLst>
                      <a:ext uri="{FF2B5EF4-FFF2-40B4-BE49-F238E27FC236}">
                        <a16:creationId xmlns="" xmlns:a16="http://schemas.microsoft.com/office/drawing/2014/main" id="{E9DAB41B-9B9D-AD4E-94A7-1FAD15287EA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3" name="Oval 1584">
                    <a:extLst>
                      <a:ext uri="{FF2B5EF4-FFF2-40B4-BE49-F238E27FC236}">
                        <a16:creationId xmlns="" xmlns:a16="http://schemas.microsoft.com/office/drawing/2014/main" id="{C9766628-D51D-C344-A134-E3CBE5C3B7D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4" name="Freeform 1585">
                    <a:extLst>
                      <a:ext uri="{FF2B5EF4-FFF2-40B4-BE49-F238E27FC236}">
                        <a16:creationId xmlns="" xmlns:a16="http://schemas.microsoft.com/office/drawing/2014/main" id="{C0D70AB9-7569-944B-893E-E1808360B4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65" name="Freeform 1586">
                    <a:extLst>
                      <a:ext uri="{FF2B5EF4-FFF2-40B4-BE49-F238E27FC236}">
                        <a16:creationId xmlns="" xmlns:a16="http://schemas.microsoft.com/office/drawing/2014/main" id="{B93137D4-BE0B-CE49-AA2E-E9760BDE00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66" name="Freeform 1587">
                    <a:extLst>
                      <a:ext uri="{FF2B5EF4-FFF2-40B4-BE49-F238E27FC236}">
                        <a16:creationId xmlns="" xmlns:a16="http://schemas.microsoft.com/office/drawing/2014/main" id="{619A4C9D-9B07-444C-9E1E-B53C011DB7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67" name="Oval 1588">
                    <a:extLst>
                      <a:ext uri="{FF2B5EF4-FFF2-40B4-BE49-F238E27FC236}">
                        <a16:creationId xmlns="" xmlns:a16="http://schemas.microsoft.com/office/drawing/2014/main" id="{7F991327-D3F8-FA46-AD8A-E6796C840EF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41" name="Group 1589">
                  <a:extLst>
                    <a:ext uri="{FF2B5EF4-FFF2-40B4-BE49-F238E27FC236}">
                      <a16:creationId xmlns="" xmlns:a16="http://schemas.microsoft.com/office/drawing/2014/main" id="{A3A3BF31-ECF6-B34F-A403-184842390A9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67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756" name="Oval 1590">
                    <a:extLst>
                      <a:ext uri="{FF2B5EF4-FFF2-40B4-BE49-F238E27FC236}">
                        <a16:creationId xmlns="" xmlns:a16="http://schemas.microsoft.com/office/drawing/2014/main" id="{852A3C24-14C6-BE42-932D-09926CB9676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7" name="Oval 1591">
                    <a:extLst>
                      <a:ext uri="{FF2B5EF4-FFF2-40B4-BE49-F238E27FC236}">
                        <a16:creationId xmlns="" xmlns:a16="http://schemas.microsoft.com/office/drawing/2014/main" id="{1DC5294B-B036-AA4F-8853-863C89D7323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8" name="Freeform 1592">
                    <a:extLst>
                      <a:ext uri="{FF2B5EF4-FFF2-40B4-BE49-F238E27FC236}">
                        <a16:creationId xmlns="" xmlns:a16="http://schemas.microsoft.com/office/drawing/2014/main" id="{1294B801-2E76-DF47-8548-AD51BD0066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59" name="Freeform 1593">
                    <a:extLst>
                      <a:ext uri="{FF2B5EF4-FFF2-40B4-BE49-F238E27FC236}">
                        <a16:creationId xmlns="" xmlns:a16="http://schemas.microsoft.com/office/drawing/2014/main" id="{05FCFD97-9A62-714C-83B7-0707CBF0B8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60" name="Freeform 1594">
                    <a:extLst>
                      <a:ext uri="{FF2B5EF4-FFF2-40B4-BE49-F238E27FC236}">
                        <a16:creationId xmlns="" xmlns:a16="http://schemas.microsoft.com/office/drawing/2014/main" id="{793556E9-FA8F-5B42-80F7-B3A4250E18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61" name="Oval 1595">
                    <a:extLst>
                      <a:ext uri="{FF2B5EF4-FFF2-40B4-BE49-F238E27FC236}">
                        <a16:creationId xmlns="" xmlns:a16="http://schemas.microsoft.com/office/drawing/2014/main" id="{8C4361A7-5780-5E46-8952-579974C4D4E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42" name="Group 1596">
                  <a:extLst>
                    <a:ext uri="{FF2B5EF4-FFF2-40B4-BE49-F238E27FC236}">
                      <a16:creationId xmlns="" xmlns:a16="http://schemas.microsoft.com/office/drawing/2014/main" id="{B9A5719E-E08C-AF43-99F0-46957AD2351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30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750" name="Oval 1597">
                    <a:extLst>
                      <a:ext uri="{FF2B5EF4-FFF2-40B4-BE49-F238E27FC236}">
                        <a16:creationId xmlns="" xmlns:a16="http://schemas.microsoft.com/office/drawing/2014/main" id="{993C6093-7ED3-3F46-9A1C-EC190AB8996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1" name="Oval 1598">
                    <a:extLst>
                      <a:ext uri="{FF2B5EF4-FFF2-40B4-BE49-F238E27FC236}">
                        <a16:creationId xmlns="" xmlns:a16="http://schemas.microsoft.com/office/drawing/2014/main" id="{533B0EC5-A1CE-2C4F-AD1C-1D1D3498222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2" name="Freeform 1599">
                    <a:extLst>
                      <a:ext uri="{FF2B5EF4-FFF2-40B4-BE49-F238E27FC236}">
                        <a16:creationId xmlns="" xmlns:a16="http://schemas.microsoft.com/office/drawing/2014/main" id="{F650F780-0525-C447-B1E5-A97822AE1C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53" name="Freeform 1600">
                    <a:extLst>
                      <a:ext uri="{FF2B5EF4-FFF2-40B4-BE49-F238E27FC236}">
                        <a16:creationId xmlns="" xmlns:a16="http://schemas.microsoft.com/office/drawing/2014/main" id="{9283F735-B542-2F46-8852-50F94FA594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54" name="Freeform 1601">
                    <a:extLst>
                      <a:ext uri="{FF2B5EF4-FFF2-40B4-BE49-F238E27FC236}">
                        <a16:creationId xmlns="" xmlns:a16="http://schemas.microsoft.com/office/drawing/2014/main" id="{0BD7CBF8-0E2B-3F42-864A-91F8F6B7E8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55" name="Oval 1602">
                    <a:extLst>
                      <a:ext uri="{FF2B5EF4-FFF2-40B4-BE49-F238E27FC236}">
                        <a16:creationId xmlns="" xmlns:a16="http://schemas.microsoft.com/office/drawing/2014/main" id="{C16C7D06-F962-0E45-A0E6-729B68189BB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43" name="Group 1603">
                  <a:extLst>
                    <a:ext uri="{FF2B5EF4-FFF2-40B4-BE49-F238E27FC236}">
                      <a16:creationId xmlns="" xmlns:a16="http://schemas.microsoft.com/office/drawing/2014/main" id="{CECCB9D6-B12C-EC4D-9EF6-A3A13EA87E4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432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744" name="Oval 1604">
                    <a:extLst>
                      <a:ext uri="{FF2B5EF4-FFF2-40B4-BE49-F238E27FC236}">
                        <a16:creationId xmlns="" xmlns:a16="http://schemas.microsoft.com/office/drawing/2014/main" id="{E142E9AC-AB17-4C4D-9C35-005C04550CE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5" name="Oval 1605">
                    <a:extLst>
                      <a:ext uri="{FF2B5EF4-FFF2-40B4-BE49-F238E27FC236}">
                        <a16:creationId xmlns="" xmlns:a16="http://schemas.microsoft.com/office/drawing/2014/main" id="{708B09EC-3294-BA4C-8FEC-0FD9AB9F747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6" name="Freeform 1606">
                    <a:extLst>
                      <a:ext uri="{FF2B5EF4-FFF2-40B4-BE49-F238E27FC236}">
                        <a16:creationId xmlns="" xmlns:a16="http://schemas.microsoft.com/office/drawing/2014/main" id="{DF62C200-E4D2-F845-972A-92515D197B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47" name="Freeform 1607">
                    <a:extLst>
                      <a:ext uri="{FF2B5EF4-FFF2-40B4-BE49-F238E27FC236}">
                        <a16:creationId xmlns="" xmlns:a16="http://schemas.microsoft.com/office/drawing/2014/main" id="{C68036BD-2E40-AC49-8D5B-49044860C7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48" name="Freeform 1608">
                    <a:extLst>
                      <a:ext uri="{FF2B5EF4-FFF2-40B4-BE49-F238E27FC236}">
                        <a16:creationId xmlns="" xmlns:a16="http://schemas.microsoft.com/office/drawing/2014/main" id="{F1ED9A2C-E619-EB4E-98A6-9C6C25A3A1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49" name="Oval 1609">
                    <a:extLst>
                      <a:ext uri="{FF2B5EF4-FFF2-40B4-BE49-F238E27FC236}">
                        <a16:creationId xmlns="" xmlns:a16="http://schemas.microsoft.com/office/drawing/2014/main" id="{93BD5858-F1CF-014C-9473-A9F27A21EC3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03" name="Group 1385">
                <a:extLst>
                  <a:ext uri="{FF2B5EF4-FFF2-40B4-BE49-F238E27FC236}">
                    <a16:creationId xmlns="" xmlns:a16="http://schemas.microsoft.com/office/drawing/2014/main" id="{CADDBE40-7998-4943-9C26-5E23830E49A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404470" y="3930525"/>
                <a:ext cx="1268033" cy="314287"/>
                <a:chOff x="446" y="1196"/>
                <a:chExt cx="1048" cy="312"/>
              </a:xfrm>
            </p:grpSpPr>
            <p:grpSp>
              <p:nvGrpSpPr>
                <p:cNvPr id="488" name="Group 1386">
                  <a:extLst>
                    <a:ext uri="{FF2B5EF4-FFF2-40B4-BE49-F238E27FC236}">
                      <a16:creationId xmlns="" xmlns:a16="http://schemas.microsoft.com/office/drawing/2014/main" id="{12A58952-CFB3-CA44-9491-75DA24EE02C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46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706" name="Oval 1387">
                    <a:extLst>
                      <a:ext uri="{FF2B5EF4-FFF2-40B4-BE49-F238E27FC236}">
                        <a16:creationId xmlns="" xmlns:a16="http://schemas.microsoft.com/office/drawing/2014/main" id="{1CE619E1-2239-7D40-8C96-94EA980203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7" name="Oval 1388">
                    <a:extLst>
                      <a:ext uri="{FF2B5EF4-FFF2-40B4-BE49-F238E27FC236}">
                        <a16:creationId xmlns="" xmlns:a16="http://schemas.microsoft.com/office/drawing/2014/main" id="{CFE6156E-FCCE-944E-97FD-ADA51174D6A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8" name="Freeform 1389">
                    <a:extLst>
                      <a:ext uri="{FF2B5EF4-FFF2-40B4-BE49-F238E27FC236}">
                        <a16:creationId xmlns="" xmlns:a16="http://schemas.microsoft.com/office/drawing/2014/main" id="{78FD5173-A554-A443-BA56-CA0B1E0E5D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09" name="Freeform 1390">
                    <a:extLst>
                      <a:ext uri="{FF2B5EF4-FFF2-40B4-BE49-F238E27FC236}">
                        <a16:creationId xmlns="" xmlns:a16="http://schemas.microsoft.com/office/drawing/2014/main" id="{972FA59F-0462-C94A-8576-B874821683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10" name="Freeform 1391">
                    <a:extLst>
                      <a:ext uri="{FF2B5EF4-FFF2-40B4-BE49-F238E27FC236}">
                        <a16:creationId xmlns="" xmlns:a16="http://schemas.microsoft.com/office/drawing/2014/main" id="{50F1E0FE-D47E-E346-BBF5-72A0C20289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11" name="Oval 1392">
                    <a:extLst>
                      <a:ext uri="{FF2B5EF4-FFF2-40B4-BE49-F238E27FC236}">
                        <a16:creationId xmlns="" xmlns:a16="http://schemas.microsoft.com/office/drawing/2014/main" id="{16C2CDF6-D79D-414C-B267-48805B84A6A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89" name="Group 1393">
                  <a:extLst>
                    <a:ext uri="{FF2B5EF4-FFF2-40B4-BE49-F238E27FC236}">
                      <a16:creationId xmlns="" xmlns:a16="http://schemas.microsoft.com/office/drawing/2014/main" id="{93C24529-C5B3-BE41-9AC3-095CD4DA2A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48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700" name="Oval 1394">
                    <a:extLst>
                      <a:ext uri="{FF2B5EF4-FFF2-40B4-BE49-F238E27FC236}">
                        <a16:creationId xmlns="" xmlns:a16="http://schemas.microsoft.com/office/drawing/2014/main" id="{E142EF6F-8F8A-D24F-A27B-EE817D9D1E0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1" name="Oval 1395">
                    <a:extLst>
                      <a:ext uri="{FF2B5EF4-FFF2-40B4-BE49-F238E27FC236}">
                        <a16:creationId xmlns="" xmlns:a16="http://schemas.microsoft.com/office/drawing/2014/main" id="{667CF824-1068-AC4D-AC7C-F1C9DC01297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2" name="Freeform 1396">
                    <a:extLst>
                      <a:ext uri="{FF2B5EF4-FFF2-40B4-BE49-F238E27FC236}">
                        <a16:creationId xmlns="" xmlns:a16="http://schemas.microsoft.com/office/drawing/2014/main" id="{4AC58401-37E6-4F43-9E24-0C4374BCBB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03" name="Freeform 1397">
                    <a:extLst>
                      <a:ext uri="{FF2B5EF4-FFF2-40B4-BE49-F238E27FC236}">
                        <a16:creationId xmlns="" xmlns:a16="http://schemas.microsoft.com/office/drawing/2014/main" id="{D7BA2369-A833-A74A-A297-8F72ED08A5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04" name="Freeform 1398">
                    <a:extLst>
                      <a:ext uri="{FF2B5EF4-FFF2-40B4-BE49-F238E27FC236}">
                        <a16:creationId xmlns="" xmlns:a16="http://schemas.microsoft.com/office/drawing/2014/main" id="{731E57E6-85AA-FC4E-9AC1-3E7AE2C69C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705" name="Oval 1399">
                    <a:extLst>
                      <a:ext uri="{FF2B5EF4-FFF2-40B4-BE49-F238E27FC236}">
                        <a16:creationId xmlns="" xmlns:a16="http://schemas.microsoft.com/office/drawing/2014/main" id="{9346D8C6-3DB0-5941-90E4-FF10714678D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0" name="Group 1400">
                  <a:extLst>
                    <a:ext uri="{FF2B5EF4-FFF2-40B4-BE49-F238E27FC236}">
                      <a16:creationId xmlns="" xmlns:a16="http://schemas.microsoft.com/office/drawing/2014/main" id="{864EEFBF-D0D1-BD49-BAEB-E6E509EEAF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12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694" name="Oval 1401">
                    <a:extLst>
                      <a:ext uri="{FF2B5EF4-FFF2-40B4-BE49-F238E27FC236}">
                        <a16:creationId xmlns="" xmlns:a16="http://schemas.microsoft.com/office/drawing/2014/main" id="{78CC2CAB-2F63-0D4A-8BAA-BC3AA4F0459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5" name="Oval 1402">
                    <a:extLst>
                      <a:ext uri="{FF2B5EF4-FFF2-40B4-BE49-F238E27FC236}">
                        <a16:creationId xmlns="" xmlns:a16="http://schemas.microsoft.com/office/drawing/2014/main" id="{DC08E6F0-BF62-0444-9F34-E78425DC84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6" name="Freeform 1403">
                    <a:extLst>
                      <a:ext uri="{FF2B5EF4-FFF2-40B4-BE49-F238E27FC236}">
                        <a16:creationId xmlns="" xmlns:a16="http://schemas.microsoft.com/office/drawing/2014/main" id="{D8E8684A-116D-8249-921E-D407CC1E2A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97" name="Freeform 1404">
                    <a:extLst>
                      <a:ext uri="{FF2B5EF4-FFF2-40B4-BE49-F238E27FC236}">
                        <a16:creationId xmlns="" xmlns:a16="http://schemas.microsoft.com/office/drawing/2014/main" id="{00A6E381-3B37-E041-91AE-1C3C1F21DA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98" name="Freeform 1405">
                    <a:extLst>
                      <a:ext uri="{FF2B5EF4-FFF2-40B4-BE49-F238E27FC236}">
                        <a16:creationId xmlns="" xmlns:a16="http://schemas.microsoft.com/office/drawing/2014/main" id="{F2F76630-E1B0-D94A-8963-D1A81C4D1C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99" name="Oval 1406">
                    <a:extLst>
                      <a:ext uri="{FF2B5EF4-FFF2-40B4-BE49-F238E27FC236}">
                        <a16:creationId xmlns="" xmlns:a16="http://schemas.microsoft.com/office/drawing/2014/main" id="{D069A537-9397-A84C-AB0A-567C2063A59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1" name="Group 1407">
                  <a:extLst>
                    <a:ext uri="{FF2B5EF4-FFF2-40B4-BE49-F238E27FC236}">
                      <a16:creationId xmlns="" xmlns:a16="http://schemas.microsoft.com/office/drawing/2014/main" id="{F1C057E5-B143-344D-AC8A-313093AE28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14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688" name="Oval 1408">
                    <a:extLst>
                      <a:ext uri="{FF2B5EF4-FFF2-40B4-BE49-F238E27FC236}">
                        <a16:creationId xmlns="" xmlns:a16="http://schemas.microsoft.com/office/drawing/2014/main" id="{BC59B613-3F20-AA46-BA89-3FC668F170C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9" name="Oval 1409">
                    <a:extLst>
                      <a:ext uri="{FF2B5EF4-FFF2-40B4-BE49-F238E27FC236}">
                        <a16:creationId xmlns="" xmlns:a16="http://schemas.microsoft.com/office/drawing/2014/main" id="{C42762FD-9069-2C41-805D-3552C325720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0" name="Freeform 1410">
                    <a:extLst>
                      <a:ext uri="{FF2B5EF4-FFF2-40B4-BE49-F238E27FC236}">
                        <a16:creationId xmlns="" xmlns:a16="http://schemas.microsoft.com/office/drawing/2014/main" id="{3DA07914-0D2D-CF4F-B95D-CA645932ED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91" name="Freeform 1411">
                    <a:extLst>
                      <a:ext uri="{FF2B5EF4-FFF2-40B4-BE49-F238E27FC236}">
                        <a16:creationId xmlns="" xmlns:a16="http://schemas.microsoft.com/office/drawing/2014/main" id="{0606130F-6BE5-034F-AF21-2E685A73E5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92" name="Freeform 1412">
                    <a:extLst>
                      <a:ext uri="{FF2B5EF4-FFF2-40B4-BE49-F238E27FC236}">
                        <a16:creationId xmlns="" xmlns:a16="http://schemas.microsoft.com/office/drawing/2014/main" id="{8889FDD2-7546-B54D-8348-38C529E1DA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93" name="Oval 1413">
                    <a:extLst>
                      <a:ext uri="{FF2B5EF4-FFF2-40B4-BE49-F238E27FC236}">
                        <a16:creationId xmlns="" xmlns:a16="http://schemas.microsoft.com/office/drawing/2014/main" id="{E17860B8-940D-8C4D-8B1A-3C861253033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2" name="Group 1414">
                  <a:extLst>
                    <a:ext uri="{FF2B5EF4-FFF2-40B4-BE49-F238E27FC236}">
                      <a16:creationId xmlns="" xmlns:a16="http://schemas.microsoft.com/office/drawing/2014/main" id="{98036C18-3B3A-7442-8032-0025249EFD5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76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682" name="Oval 1415">
                    <a:extLst>
                      <a:ext uri="{FF2B5EF4-FFF2-40B4-BE49-F238E27FC236}">
                        <a16:creationId xmlns="" xmlns:a16="http://schemas.microsoft.com/office/drawing/2014/main" id="{BED74721-F7B5-804E-899C-59FE5C97A68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3" name="Oval 1416">
                    <a:extLst>
                      <a:ext uri="{FF2B5EF4-FFF2-40B4-BE49-F238E27FC236}">
                        <a16:creationId xmlns="" xmlns:a16="http://schemas.microsoft.com/office/drawing/2014/main" id="{EA31DA06-CF67-D14B-B75A-201CE8CA725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4" name="Freeform 1417">
                    <a:extLst>
                      <a:ext uri="{FF2B5EF4-FFF2-40B4-BE49-F238E27FC236}">
                        <a16:creationId xmlns="" xmlns:a16="http://schemas.microsoft.com/office/drawing/2014/main" id="{697C4750-7D2C-A04B-9DA0-93AFA1EEF3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85" name="Freeform 1418">
                    <a:extLst>
                      <a:ext uri="{FF2B5EF4-FFF2-40B4-BE49-F238E27FC236}">
                        <a16:creationId xmlns="" xmlns:a16="http://schemas.microsoft.com/office/drawing/2014/main" id="{E32CE9C9-430C-934A-8645-29E71C2376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86" name="Freeform 1419">
                    <a:extLst>
                      <a:ext uri="{FF2B5EF4-FFF2-40B4-BE49-F238E27FC236}">
                        <a16:creationId xmlns="" xmlns:a16="http://schemas.microsoft.com/office/drawing/2014/main" id="{6828E842-6D2F-BF42-AF78-2BA4098EAD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87" name="Oval 1420">
                    <a:extLst>
                      <a:ext uri="{FF2B5EF4-FFF2-40B4-BE49-F238E27FC236}">
                        <a16:creationId xmlns="" xmlns:a16="http://schemas.microsoft.com/office/drawing/2014/main" id="{254F8E50-1090-7546-A578-582DE98D6A4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3" name="Group 1421">
                  <a:extLst>
                    <a:ext uri="{FF2B5EF4-FFF2-40B4-BE49-F238E27FC236}">
                      <a16:creationId xmlns="" xmlns:a16="http://schemas.microsoft.com/office/drawing/2014/main" id="{1BA0D3B9-F826-1842-AB1A-2F9DE05D36E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78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676" name="Oval 1422">
                    <a:extLst>
                      <a:ext uri="{FF2B5EF4-FFF2-40B4-BE49-F238E27FC236}">
                        <a16:creationId xmlns="" xmlns:a16="http://schemas.microsoft.com/office/drawing/2014/main" id="{10865828-AFB2-7B46-9427-35AEA32A153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7" name="Oval 1423">
                    <a:extLst>
                      <a:ext uri="{FF2B5EF4-FFF2-40B4-BE49-F238E27FC236}">
                        <a16:creationId xmlns="" xmlns:a16="http://schemas.microsoft.com/office/drawing/2014/main" id="{23818B3E-982E-7F41-8415-8F10CB3D0E9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8" name="Freeform 1424">
                    <a:extLst>
                      <a:ext uri="{FF2B5EF4-FFF2-40B4-BE49-F238E27FC236}">
                        <a16:creationId xmlns="" xmlns:a16="http://schemas.microsoft.com/office/drawing/2014/main" id="{254703A9-8D4B-A640-819F-25F6B39AE3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79" name="Freeform 1425">
                    <a:extLst>
                      <a:ext uri="{FF2B5EF4-FFF2-40B4-BE49-F238E27FC236}">
                        <a16:creationId xmlns="" xmlns:a16="http://schemas.microsoft.com/office/drawing/2014/main" id="{2F4728B7-79F3-EC45-AEA6-D861A9FD92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80" name="Freeform 1426">
                    <a:extLst>
                      <a:ext uri="{FF2B5EF4-FFF2-40B4-BE49-F238E27FC236}">
                        <a16:creationId xmlns="" xmlns:a16="http://schemas.microsoft.com/office/drawing/2014/main" id="{14189464-C4F3-B74A-BDE3-C3C7FD0F10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81" name="Oval 1427">
                    <a:extLst>
                      <a:ext uri="{FF2B5EF4-FFF2-40B4-BE49-F238E27FC236}">
                        <a16:creationId xmlns="" xmlns:a16="http://schemas.microsoft.com/office/drawing/2014/main" id="{4769F790-8781-8C4B-9B31-2E9653AB39F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4" name="Group 1428">
                  <a:extLst>
                    <a:ext uri="{FF2B5EF4-FFF2-40B4-BE49-F238E27FC236}">
                      <a16:creationId xmlns="" xmlns:a16="http://schemas.microsoft.com/office/drawing/2014/main" id="{67AD18F5-452E-EA46-9F95-A1ECBF246F7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41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670" name="Oval 1429">
                    <a:extLst>
                      <a:ext uri="{FF2B5EF4-FFF2-40B4-BE49-F238E27FC236}">
                        <a16:creationId xmlns="" xmlns:a16="http://schemas.microsoft.com/office/drawing/2014/main" id="{CFD977CA-7FE7-E042-85DE-1DC708351DC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1" name="Oval 1430">
                    <a:extLst>
                      <a:ext uri="{FF2B5EF4-FFF2-40B4-BE49-F238E27FC236}">
                        <a16:creationId xmlns="" xmlns:a16="http://schemas.microsoft.com/office/drawing/2014/main" id="{4801658E-DDDD-6044-B441-85C637A3378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2" name="Freeform 1431">
                    <a:extLst>
                      <a:ext uri="{FF2B5EF4-FFF2-40B4-BE49-F238E27FC236}">
                        <a16:creationId xmlns="" xmlns:a16="http://schemas.microsoft.com/office/drawing/2014/main" id="{89022089-E215-574D-BFEC-6B9A8BB72E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73" name="Freeform 1432">
                    <a:extLst>
                      <a:ext uri="{FF2B5EF4-FFF2-40B4-BE49-F238E27FC236}">
                        <a16:creationId xmlns="" xmlns:a16="http://schemas.microsoft.com/office/drawing/2014/main" id="{F898E07A-2B21-6B47-B661-C5BF3BD0EC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74" name="Freeform 1433">
                    <a:extLst>
                      <a:ext uri="{FF2B5EF4-FFF2-40B4-BE49-F238E27FC236}">
                        <a16:creationId xmlns="" xmlns:a16="http://schemas.microsoft.com/office/drawing/2014/main" id="{BCC7C151-69EB-2145-BE8B-835A279A45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75" name="Oval 1434">
                    <a:extLst>
                      <a:ext uri="{FF2B5EF4-FFF2-40B4-BE49-F238E27FC236}">
                        <a16:creationId xmlns="" xmlns:a16="http://schemas.microsoft.com/office/drawing/2014/main" id="{8AB7D0C9-EABE-8E46-A32F-118C889DA1E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5" name="Group 1435">
                  <a:extLst>
                    <a:ext uri="{FF2B5EF4-FFF2-40B4-BE49-F238E27FC236}">
                      <a16:creationId xmlns="" xmlns:a16="http://schemas.microsoft.com/office/drawing/2014/main" id="{E3652954-6EA0-FF48-89C2-D65092539B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643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664" name="Oval 1436">
                    <a:extLst>
                      <a:ext uri="{FF2B5EF4-FFF2-40B4-BE49-F238E27FC236}">
                        <a16:creationId xmlns="" xmlns:a16="http://schemas.microsoft.com/office/drawing/2014/main" id="{CE8FBB2C-DED0-FD40-9118-96DD0C4BB05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5" name="Oval 1437">
                    <a:extLst>
                      <a:ext uri="{FF2B5EF4-FFF2-40B4-BE49-F238E27FC236}">
                        <a16:creationId xmlns="" xmlns:a16="http://schemas.microsoft.com/office/drawing/2014/main" id="{F7438F0E-CFF7-4048-8866-C844F396A55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6" name="Freeform 1438">
                    <a:extLst>
                      <a:ext uri="{FF2B5EF4-FFF2-40B4-BE49-F238E27FC236}">
                        <a16:creationId xmlns="" xmlns:a16="http://schemas.microsoft.com/office/drawing/2014/main" id="{BEA6EA08-E23C-2F43-ACD8-91B164AED3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67" name="Freeform 1439">
                    <a:extLst>
                      <a:ext uri="{FF2B5EF4-FFF2-40B4-BE49-F238E27FC236}">
                        <a16:creationId xmlns="" xmlns:a16="http://schemas.microsoft.com/office/drawing/2014/main" id="{E7B12C37-8188-324A-B5ED-C7EDE3F4B1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68" name="Freeform 1440">
                    <a:extLst>
                      <a:ext uri="{FF2B5EF4-FFF2-40B4-BE49-F238E27FC236}">
                        <a16:creationId xmlns="" xmlns:a16="http://schemas.microsoft.com/office/drawing/2014/main" id="{EAADC20B-3E1F-894E-BBC0-7E1A8B803A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69" name="Oval 1441">
                    <a:extLst>
                      <a:ext uri="{FF2B5EF4-FFF2-40B4-BE49-F238E27FC236}">
                        <a16:creationId xmlns="" xmlns:a16="http://schemas.microsoft.com/office/drawing/2014/main" id="{B1F6478D-F24E-8D43-9E6E-0D6C601A60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6" name="Group 1442">
                  <a:extLst>
                    <a:ext uri="{FF2B5EF4-FFF2-40B4-BE49-F238E27FC236}">
                      <a16:creationId xmlns="" xmlns:a16="http://schemas.microsoft.com/office/drawing/2014/main" id="{E91B6A23-E31A-9445-B113-06278AAF07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09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658" name="Oval 1443">
                    <a:extLst>
                      <a:ext uri="{FF2B5EF4-FFF2-40B4-BE49-F238E27FC236}">
                        <a16:creationId xmlns="" xmlns:a16="http://schemas.microsoft.com/office/drawing/2014/main" id="{804B1B56-CB24-414C-9089-0711BDB2A46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9" name="Oval 1444">
                    <a:extLst>
                      <a:ext uri="{FF2B5EF4-FFF2-40B4-BE49-F238E27FC236}">
                        <a16:creationId xmlns="" xmlns:a16="http://schemas.microsoft.com/office/drawing/2014/main" id="{E43A27EA-D7FF-D54B-BDCE-7B4719ED894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0" name="Freeform 1445">
                    <a:extLst>
                      <a:ext uri="{FF2B5EF4-FFF2-40B4-BE49-F238E27FC236}">
                        <a16:creationId xmlns="" xmlns:a16="http://schemas.microsoft.com/office/drawing/2014/main" id="{BCEEB8E9-44EC-7B40-81CF-4724AD5A0E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61" name="Freeform 1446">
                    <a:extLst>
                      <a:ext uri="{FF2B5EF4-FFF2-40B4-BE49-F238E27FC236}">
                        <a16:creationId xmlns="" xmlns:a16="http://schemas.microsoft.com/office/drawing/2014/main" id="{02C00613-8217-AB4A-8B92-5CEBB74706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62" name="Freeform 1447">
                    <a:extLst>
                      <a:ext uri="{FF2B5EF4-FFF2-40B4-BE49-F238E27FC236}">
                        <a16:creationId xmlns="" xmlns:a16="http://schemas.microsoft.com/office/drawing/2014/main" id="{2C0D93BB-FF8B-9F45-A978-56BCDC84AC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63" name="Oval 1448">
                    <a:extLst>
                      <a:ext uri="{FF2B5EF4-FFF2-40B4-BE49-F238E27FC236}">
                        <a16:creationId xmlns="" xmlns:a16="http://schemas.microsoft.com/office/drawing/2014/main" id="{7EED8ED2-D118-AD40-A449-85F3165AFBF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7" name="Group 1449">
                  <a:extLst>
                    <a:ext uri="{FF2B5EF4-FFF2-40B4-BE49-F238E27FC236}">
                      <a16:creationId xmlns="" xmlns:a16="http://schemas.microsoft.com/office/drawing/2014/main" id="{5D716419-C8AE-0B4F-88DC-3A310106241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11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652" name="Oval 1450">
                    <a:extLst>
                      <a:ext uri="{FF2B5EF4-FFF2-40B4-BE49-F238E27FC236}">
                        <a16:creationId xmlns="" xmlns:a16="http://schemas.microsoft.com/office/drawing/2014/main" id="{F4C08F32-4D2F-F345-854E-EF7F1DCB009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3" name="Oval 1451">
                    <a:extLst>
                      <a:ext uri="{FF2B5EF4-FFF2-40B4-BE49-F238E27FC236}">
                        <a16:creationId xmlns="" xmlns:a16="http://schemas.microsoft.com/office/drawing/2014/main" id="{8A226120-4211-294B-B029-CECAE7FD69F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4" name="Freeform 1452">
                    <a:extLst>
                      <a:ext uri="{FF2B5EF4-FFF2-40B4-BE49-F238E27FC236}">
                        <a16:creationId xmlns="" xmlns:a16="http://schemas.microsoft.com/office/drawing/2014/main" id="{8673364F-DF84-0647-A976-F69044E6B0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55" name="Freeform 1453">
                    <a:extLst>
                      <a:ext uri="{FF2B5EF4-FFF2-40B4-BE49-F238E27FC236}">
                        <a16:creationId xmlns="" xmlns:a16="http://schemas.microsoft.com/office/drawing/2014/main" id="{87A5681D-8517-9C4C-8461-F4223EEDAD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56" name="Freeform 1454">
                    <a:extLst>
                      <a:ext uri="{FF2B5EF4-FFF2-40B4-BE49-F238E27FC236}">
                        <a16:creationId xmlns="" xmlns:a16="http://schemas.microsoft.com/office/drawing/2014/main" id="{5668C47D-498A-044D-A916-D1B23333AE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57" name="Oval 1455">
                    <a:extLst>
                      <a:ext uri="{FF2B5EF4-FFF2-40B4-BE49-F238E27FC236}">
                        <a16:creationId xmlns="" xmlns:a16="http://schemas.microsoft.com/office/drawing/2014/main" id="{961EEECE-4764-2745-95A3-AB4BCF918A3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8" name="Group 1456">
                  <a:extLst>
                    <a:ext uri="{FF2B5EF4-FFF2-40B4-BE49-F238E27FC236}">
                      <a16:creationId xmlns="" xmlns:a16="http://schemas.microsoft.com/office/drawing/2014/main" id="{574B6C36-3126-334E-B6A6-D4A844A5329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75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646" name="Oval 1457">
                    <a:extLst>
                      <a:ext uri="{FF2B5EF4-FFF2-40B4-BE49-F238E27FC236}">
                        <a16:creationId xmlns="" xmlns:a16="http://schemas.microsoft.com/office/drawing/2014/main" id="{7FED128A-67F8-E148-B214-A2B7DBD6880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7" name="Oval 1458">
                    <a:extLst>
                      <a:ext uri="{FF2B5EF4-FFF2-40B4-BE49-F238E27FC236}">
                        <a16:creationId xmlns="" xmlns:a16="http://schemas.microsoft.com/office/drawing/2014/main" id="{CDEEAD73-673C-AA44-8E4D-B94C00CB1DE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8" name="Freeform 1459">
                    <a:extLst>
                      <a:ext uri="{FF2B5EF4-FFF2-40B4-BE49-F238E27FC236}">
                        <a16:creationId xmlns="" xmlns:a16="http://schemas.microsoft.com/office/drawing/2014/main" id="{5F570460-34FE-F241-A9A3-58475447FA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49" name="Freeform 1460">
                    <a:extLst>
                      <a:ext uri="{FF2B5EF4-FFF2-40B4-BE49-F238E27FC236}">
                        <a16:creationId xmlns="" xmlns:a16="http://schemas.microsoft.com/office/drawing/2014/main" id="{A26F5FEE-8EBD-E54D-86C5-9C3811173D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50" name="Freeform 1461">
                    <a:extLst>
                      <a:ext uri="{FF2B5EF4-FFF2-40B4-BE49-F238E27FC236}">
                        <a16:creationId xmlns="" xmlns:a16="http://schemas.microsoft.com/office/drawing/2014/main" id="{C9525476-3787-9A4C-B393-4A14112A8B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51" name="Oval 1462">
                    <a:extLst>
                      <a:ext uri="{FF2B5EF4-FFF2-40B4-BE49-F238E27FC236}">
                        <a16:creationId xmlns="" xmlns:a16="http://schemas.microsoft.com/office/drawing/2014/main" id="{5A58BE9E-0D91-5A48-9504-66075AEDC03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9" name="Group 1463">
                  <a:extLst>
                    <a:ext uri="{FF2B5EF4-FFF2-40B4-BE49-F238E27FC236}">
                      <a16:creationId xmlns="" xmlns:a16="http://schemas.microsoft.com/office/drawing/2014/main" id="{7F0AC2B7-DDDC-BC41-B8A7-6775BB8BA9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77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640" name="Oval 1464">
                    <a:extLst>
                      <a:ext uri="{FF2B5EF4-FFF2-40B4-BE49-F238E27FC236}">
                        <a16:creationId xmlns="" xmlns:a16="http://schemas.microsoft.com/office/drawing/2014/main" id="{34E8770C-33EE-DF4A-A8DD-3AC8CD5F25A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1" name="Oval 1465">
                    <a:extLst>
                      <a:ext uri="{FF2B5EF4-FFF2-40B4-BE49-F238E27FC236}">
                        <a16:creationId xmlns="" xmlns:a16="http://schemas.microsoft.com/office/drawing/2014/main" id="{5E504FE7-AE3E-574E-B042-B5DEE773351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2" name="Freeform 1466">
                    <a:extLst>
                      <a:ext uri="{FF2B5EF4-FFF2-40B4-BE49-F238E27FC236}">
                        <a16:creationId xmlns="" xmlns:a16="http://schemas.microsoft.com/office/drawing/2014/main" id="{8870F7D6-02D8-2F4E-AB15-8F9E7931A5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43" name="Freeform 1467">
                    <a:extLst>
                      <a:ext uri="{FF2B5EF4-FFF2-40B4-BE49-F238E27FC236}">
                        <a16:creationId xmlns="" xmlns:a16="http://schemas.microsoft.com/office/drawing/2014/main" id="{9B5B02C6-77B7-574E-B6CE-501D0E75F4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44" name="Freeform 1468">
                    <a:extLst>
                      <a:ext uri="{FF2B5EF4-FFF2-40B4-BE49-F238E27FC236}">
                        <a16:creationId xmlns="" xmlns:a16="http://schemas.microsoft.com/office/drawing/2014/main" id="{D3B2A7D3-D6FA-6043-BD18-28A5459B03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45" name="Oval 1469">
                    <a:extLst>
                      <a:ext uri="{FF2B5EF4-FFF2-40B4-BE49-F238E27FC236}">
                        <a16:creationId xmlns="" xmlns:a16="http://schemas.microsoft.com/office/drawing/2014/main" id="{08C6AFF6-C086-824B-A355-19ABFB7F575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0" name="Group 1470">
                  <a:extLst>
                    <a:ext uri="{FF2B5EF4-FFF2-40B4-BE49-F238E27FC236}">
                      <a16:creationId xmlns="" xmlns:a16="http://schemas.microsoft.com/office/drawing/2014/main" id="{D0F95FAC-8677-9246-836D-B10A900B8AA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839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634" name="Oval 1471">
                    <a:extLst>
                      <a:ext uri="{FF2B5EF4-FFF2-40B4-BE49-F238E27FC236}">
                        <a16:creationId xmlns="" xmlns:a16="http://schemas.microsoft.com/office/drawing/2014/main" id="{02CB49E6-065D-8F4B-8014-A5F3FD4BABA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5" name="Oval 1472">
                    <a:extLst>
                      <a:ext uri="{FF2B5EF4-FFF2-40B4-BE49-F238E27FC236}">
                        <a16:creationId xmlns="" xmlns:a16="http://schemas.microsoft.com/office/drawing/2014/main" id="{CB5A314A-C402-5349-9F00-F7915E942A2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6" name="Freeform 1473">
                    <a:extLst>
                      <a:ext uri="{FF2B5EF4-FFF2-40B4-BE49-F238E27FC236}">
                        <a16:creationId xmlns="" xmlns:a16="http://schemas.microsoft.com/office/drawing/2014/main" id="{A800D391-C2FA-BB4D-8CFA-3186B75E92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37" name="Freeform 1474">
                    <a:extLst>
                      <a:ext uri="{FF2B5EF4-FFF2-40B4-BE49-F238E27FC236}">
                        <a16:creationId xmlns="" xmlns:a16="http://schemas.microsoft.com/office/drawing/2014/main" id="{F0D5DA0D-0252-2247-98DA-E394D121C7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38" name="Freeform 1475">
                    <a:extLst>
                      <a:ext uri="{FF2B5EF4-FFF2-40B4-BE49-F238E27FC236}">
                        <a16:creationId xmlns="" xmlns:a16="http://schemas.microsoft.com/office/drawing/2014/main" id="{26165002-29AD-3C43-9111-2EE2C8210C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39" name="Oval 1476">
                    <a:extLst>
                      <a:ext uri="{FF2B5EF4-FFF2-40B4-BE49-F238E27FC236}">
                        <a16:creationId xmlns="" xmlns:a16="http://schemas.microsoft.com/office/drawing/2014/main" id="{6083B7D5-D3F7-F04E-AE41-B5BF3AFB451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1" name="Group 1477">
                  <a:extLst>
                    <a:ext uri="{FF2B5EF4-FFF2-40B4-BE49-F238E27FC236}">
                      <a16:creationId xmlns="" xmlns:a16="http://schemas.microsoft.com/office/drawing/2014/main" id="{34B9FED5-2563-014A-992D-9C47173BF0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841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628" name="Oval 1478">
                    <a:extLst>
                      <a:ext uri="{FF2B5EF4-FFF2-40B4-BE49-F238E27FC236}">
                        <a16:creationId xmlns="" xmlns:a16="http://schemas.microsoft.com/office/drawing/2014/main" id="{71482C24-E57C-A040-AC12-0F8E276D3F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9" name="Oval 1479">
                    <a:extLst>
                      <a:ext uri="{FF2B5EF4-FFF2-40B4-BE49-F238E27FC236}">
                        <a16:creationId xmlns="" xmlns:a16="http://schemas.microsoft.com/office/drawing/2014/main" id="{76E88209-D291-3B44-968C-6AC01EF3151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0" name="Freeform 1480">
                    <a:extLst>
                      <a:ext uri="{FF2B5EF4-FFF2-40B4-BE49-F238E27FC236}">
                        <a16:creationId xmlns="" xmlns:a16="http://schemas.microsoft.com/office/drawing/2014/main" id="{57D46C53-B954-6E42-A15B-5037B4D789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31" name="Freeform 1481">
                    <a:extLst>
                      <a:ext uri="{FF2B5EF4-FFF2-40B4-BE49-F238E27FC236}">
                        <a16:creationId xmlns="" xmlns:a16="http://schemas.microsoft.com/office/drawing/2014/main" id="{35A998F8-BCDA-BB49-8FF6-097E29C427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32" name="Freeform 1482">
                    <a:extLst>
                      <a:ext uri="{FF2B5EF4-FFF2-40B4-BE49-F238E27FC236}">
                        <a16:creationId xmlns="" xmlns:a16="http://schemas.microsoft.com/office/drawing/2014/main" id="{96F6AA5C-3139-6E49-B29D-EA3332E398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33" name="Oval 1483">
                    <a:extLst>
                      <a:ext uri="{FF2B5EF4-FFF2-40B4-BE49-F238E27FC236}">
                        <a16:creationId xmlns="" xmlns:a16="http://schemas.microsoft.com/office/drawing/2014/main" id="{BBDC8FFC-BD70-BE40-A492-D4A78133A55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2" name="Group 1484">
                  <a:extLst>
                    <a:ext uri="{FF2B5EF4-FFF2-40B4-BE49-F238E27FC236}">
                      <a16:creationId xmlns="" xmlns:a16="http://schemas.microsoft.com/office/drawing/2014/main" id="{EDCF3D40-C71D-B241-BB54-1F32951E08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04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622" name="Oval 1485">
                    <a:extLst>
                      <a:ext uri="{FF2B5EF4-FFF2-40B4-BE49-F238E27FC236}">
                        <a16:creationId xmlns="" xmlns:a16="http://schemas.microsoft.com/office/drawing/2014/main" id="{9E8E34FD-4FA8-4E4F-B807-9706B99F0B9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3" name="Oval 1486">
                    <a:extLst>
                      <a:ext uri="{FF2B5EF4-FFF2-40B4-BE49-F238E27FC236}">
                        <a16:creationId xmlns="" xmlns:a16="http://schemas.microsoft.com/office/drawing/2014/main" id="{4B90EB2F-F693-A347-8CA3-1FBAD81DDCC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4" name="Freeform 1487">
                    <a:extLst>
                      <a:ext uri="{FF2B5EF4-FFF2-40B4-BE49-F238E27FC236}">
                        <a16:creationId xmlns="" xmlns:a16="http://schemas.microsoft.com/office/drawing/2014/main" id="{BCE53ADD-F204-AB47-ADC9-B4D1136B21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25" name="Freeform 1488">
                    <a:extLst>
                      <a:ext uri="{FF2B5EF4-FFF2-40B4-BE49-F238E27FC236}">
                        <a16:creationId xmlns="" xmlns:a16="http://schemas.microsoft.com/office/drawing/2014/main" id="{020205D6-446E-F84A-ABA9-92D2C048C0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26" name="Freeform 1489">
                    <a:extLst>
                      <a:ext uri="{FF2B5EF4-FFF2-40B4-BE49-F238E27FC236}">
                        <a16:creationId xmlns="" xmlns:a16="http://schemas.microsoft.com/office/drawing/2014/main" id="{76389F42-E8E0-CE4F-9416-D717CE56FF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27" name="Oval 1490">
                    <a:extLst>
                      <a:ext uri="{FF2B5EF4-FFF2-40B4-BE49-F238E27FC236}">
                        <a16:creationId xmlns="" xmlns:a16="http://schemas.microsoft.com/office/drawing/2014/main" id="{80B5B041-2639-B24F-8E98-E5535AD00F1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3" name="Group 1491">
                  <a:extLst>
                    <a:ext uri="{FF2B5EF4-FFF2-40B4-BE49-F238E27FC236}">
                      <a16:creationId xmlns="" xmlns:a16="http://schemas.microsoft.com/office/drawing/2014/main" id="{09CA140B-E4C7-5A42-B405-1FFC427905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06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616" name="Oval 1492">
                    <a:extLst>
                      <a:ext uri="{FF2B5EF4-FFF2-40B4-BE49-F238E27FC236}">
                        <a16:creationId xmlns="" xmlns:a16="http://schemas.microsoft.com/office/drawing/2014/main" id="{E4BCF0F2-312E-0245-84D8-D1756A063F9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7" name="Oval 1493">
                    <a:extLst>
                      <a:ext uri="{FF2B5EF4-FFF2-40B4-BE49-F238E27FC236}">
                        <a16:creationId xmlns="" xmlns:a16="http://schemas.microsoft.com/office/drawing/2014/main" id="{EA132D9E-2700-4941-8E85-642984D36E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8" name="Freeform 1494">
                    <a:extLst>
                      <a:ext uri="{FF2B5EF4-FFF2-40B4-BE49-F238E27FC236}">
                        <a16:creationId xmlns="" xmlns:a16="http://schemas.microsoft.com/office/drawing/2014/main" id="{E5A25D55-0863-9B4D-A3BA-BE7FA70EA2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19" name="Freeform 1495">
                    <a:extLst>
                      <a:ext uri="{FF2B5EF4-FFF2-40B4-BE49-F238E27FC236}">
                        <a16:creationId xmlns="" xmlns:a16="http://schemas.microsoft.com/office/drawing/2014/main" id="{C2139DC7-0533-8142-9047-DD1B70D501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20" name="Freeform 1496">
                    <a:extLst>
                      <a:ext uri="{FF2B5EF4-FFF2-40B4-BE49-F238E27FC236}">
                        <a16:creationId xmlns="" xmlns:a16="http://schemas.microsoft.com/office/drawing/2014/main" id="{C5B2EAE5-D237-DD4C-8DA2-916D294F74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21" name="Oval 1497">
                    <a:extLst>
                      <a:ext uri="{FF2B5EF4-FFF2-40B4-BE49-F238E27FC236}">
                        <a16:creationId xmlns="" xmlns:a16="http://schemas.microsoft.com/office/drawing/2014/main" id="{E4878D8C-E03B-3B43-9264-60F2D472FF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4" name="Group 1498">
                  <a:extLst>
                    <a:ext uri="{FF2B5EF4-FFF2-40B4-BE49-F238E27FC236}">
                      <a16:creationId xmlns="" xmlns:a16="http://schemas.microsoft.com/office/drawing/2014/main" id="{6068A991-4913-9142-863D-DE071C263CB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72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610" name="Oval 1499">
                    <a:extLst>
                      <a:ext uri="{FF2B5EF4-FFF2-40B4-BE49-F238E27FC236}">
                        <a16:creationId xmlns="" xmlns:a16="http://schemas.microsoft.com/office/drawing/2014/main" id="{9DA80D12-2B31-924F-8A83-8E6E527EB27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1" name="Oval 1500">
                    <a:extLst>
                      <a:ext uri="{FF2B5EF4-FFF2-40B4-BE49-F238E27FC236}">
                        <a16:creationId xmlns="" xmlns:a16="http://schemas.microsoft.com/office/drawing/2014/main" id="{B5FE4065-F181-E44E-A015-4DC3470CF0E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2" name="Freeform 1501">
                    <a:extLst>
                      <a:ext uri="{FF2B5EF4-FFF2-40B4-BE49-F238E27FC236}">
                        <a16:creationId xmlns="" xmlns:a16="http://schemas.microsoft.com/office/drawing/2014/main" id="{08F3CD15-0E28-574F-AB31-DD3E2BC469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13" name="Freeform 1502">
                    <a:extLst>
                      <a:ext uri="{FF2B5EF4-FFF2-40B4-BE49-F238E27FC236}">
                        <a16:creationId xmlns="" xmlns:a16="http://schemas.microsoft.com/office/drawing/2014/main" id="{F4A83118-AC4E-C04C-9B10-91E9C63429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14" name="Freeform 1503">
                    <a:extLst>
                      <a:ext uri="{FF2B5EF4-FFF2-40B4-BE49-F238E27FC236}">
                        <a16:creationId xmlns="" xmlns:a16="http://schemas.microsoft.com/office/drawing/2014/main" id="{3100C934-F2B2-7D4C-B991-A256A81C9F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15" name="Oval 1504">
                    <a:extLst>
                      <a:ext uri="{FF2B5EF4-FFF2-40B4-BE49-F238E27FC236}">
                        <a16:creationId xmlns="" xmlns:a16="http://schemas.microsoft.com/office/drawing/2014/main" id="{9AAD151E-A2E1-C549-A968-E4610F0B319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5" name="Group 1505">
                  <a:extLst>
                    <a:ext uri="{FF2B5EF4-FFF2-40B4-BE49-F238E27FC236}">
                      <a16:creationId xmlns="" xmlns:a16="http://schemas.microsoft.com/office/drawing/2014/main" id="{79F2A1C5-F883-8645-924F-411071052E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74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604" name="Oval 1506">
                    <a:extLst>
                      <a:ext uri="{FF2B5EF4-FFF2-40B4-BE49-F238E27FC236}">
                        <a16:creationId xmlns="" xmlns:a16="http://schemas.microsoft.com/office/drawing/2014/main" id="{49D05DB2-6EB9-F84D-981C-B6B209C0565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5" name="Oval 1507">
                    <a:extLst>
                      <a:ext uri="{FF2B5EF4-FFF2-40B4-BE49-F238E27FC236}">
                        <a16:creationId xmlns="" xmlns:a16="http://schemas.microsoft.com/office/drawing/2014/main" id="{7B7FA104-BF87-5241-BAEB-D331475E37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6" name="Freeform 1508">
                    <a:extLst>
                      <a:ext uri="{FF2B5EF4-FFF2-40B4-BE49-F238E27FC236}">
                        <a16:creationId xmlns="" xmlns:a16="http://schemas.microsoft.com/office/drawing/2014/main" id="{BDA6F75D-E3DD-E34C-82DB-2FC29EE105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07" name="Freeform 1509">
                    <a:extLst>
                      <a:ext uri="{FF2B5EF4-FFF2-40B4-BE49-F238E27FC236}">
                        <a16:creationId xmlns="" xmlns:a16="http://schemas.microsoft.com/office/drawing/2014/main" id="{41B67CFF-0FDF-694B-9F4F-1A343370FE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08" name="Freeform 1510">
                    <a:extLst>
                      <a:ext uri="{FF2B5EF4-FFF2-40B4-BE49-F238E27FC236}">
                        <a16:creationId xmlns="" xmlns:a16="http://schemas.microsoft.com/office/drawing/2014/main" id="{D5F97840-E76A-6947-BDFE-BBA6D82F30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09" name="Oval 1511">
                    <a:extLst>
                      <a:ext uri="{FF2B5EF4-FFF2-40B4-BE49-F238E27FC236}">
                        <a16:creationId xmlns="" xmlns:a16="http://schemas.microsoft.com/office/drawing/2014/main" id="{FF860947-1E37-6044-8EB2-09BB626487C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6" name="Group 1512">
                  <a:extLst>
                    <a:ext uri="{FF2B5EF4-FFF2-40B4-BE49-F238E27FC236}">
                      <a16:creationId xmlns="" xmlns:a16="http://schemas.microsoft.com/office/drawing/2014/main" id="{CF048476-8B49-AE44-BE01-AFE77FC8331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38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598" name="Oval 1513">
                    <a:extLst>
                      <a:ext uri="{FF2B5EF4-FFF2-40B4-BE49-F238E27FC236}">
                        <a16:creationId xmlns="" xmlns:a16="http://schemas.microsoft.com/office/drawing/2014/main" id="{37C64536-D4FC-A74E-8A4C-3069C6B31D2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9" name="Oval 1514">
                    <a:extLst>
                      <a:ext uri="{FF2B5EF4-FFF2-40B4-BE49-F238E27FC236}">
                        <a16:creationId xmlns="" xmlns:a16="http://schemas.microsoft.com/office/drawing/2014/main" id="{9A4BAFC7-19A6-8741-AAC3-1120D7ED0C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0" name="Freeform 1515">
                    <a:extLst>
                      <a:ext uri="{FF2B5EF4-FFF2-40B4-BE49-F238E27FC236}">
                        <a16:creationId xmlns="" xmlns:a16="http://schemas.microsoft.com/office/drawing/2014/main" id="{5D53696D-BA9A-D64C-88F4-2DF81B46D5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01" name="Freeform 1516">
                    <a:extLst>
                      <a:ext uri="{FF2B5EF4-FFF2-40B4-BE49-F238E27FC236}">
                        <a16:creationId xmlns="" xmlns:a16="http://schemas.microsoft.com/office/drawing/2014/main" id="{6F750FDE-A0D8-E849-8C09-6040CCB89B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02" name="Freeform 1517">
                    <a:extLst>
                      <a:ext uri="{FF2B5EF4-FFF2-40B4-BE49-F238E27FC236}">
                        <a16:creationId xmlns="" xmlns:a16="http://schemas.microsoft.com/office/drawing/2014/main" id="{112F37CF-CEF8-DA40-9BBC-28C92685B0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603" name="Oval 1518">
                    <a:extLst>
                      <a:ext uri="{FF2B5EF4-FFF2-40B4-BE49-F238E27FC236}">
                        <a16:creationId xmlns="" xmlns:a16="http://schemas.microsoft.com/office/drawing/2014/main" id="{8F2E9461-EF13-4C4C-B0AC-97B254EA7FB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7" name="Group 1519">
                  <a:extLst>
                    <a:ext uri="{FF2B5EF4-FFF2-40B4-BE49-F238E27FC236}">
                      <a16:creationId xmlns="" xmlns:a16="http://schemas.microsoft.com/office/drawing/2014/main" id="{18FFCD93-24E9-AA42-8C6C-F80B9538DC6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040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592" name="Oval 1520">
                    <a:extLst>
                      <a:ext uri="{FF2B5EF4-FFF2-40B4-BE49-F238E27FC236}">
                        <a16:creationId xmlns="" xmlns:a16="http://schemas.microsoft.com/office/drawing/2014/main" id="{5D6E673D-D155-4C44-99C6-D1891AECBE3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3" name="Oval 1521">
                    <a:extLst>
                      <a:ext uri="{FF2B5EF4-FFF2-40B4-BE49-F238E27FC236}">
                        <a16:creationId xmlns="" xmlns:a16="http://schemas.microsoft.com/office/drawing/2014/main" id="{9A711732-152D-5148-95C7-F95975CDB58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4" name="Freeform 1522">
                    <a:extLst>
                      <a:ext uri="{FF2B5EF4-FFF2-40B4-BE49-F238E27FC236}">
                        <a16:creationId xmlns="" xmlns:a16="http://schemas.microsoft.com/office/drawing/2014/main" id="{CDD56D94-6389-7D4E-B229-30096C8F4A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95" name="Freeform 1523">
                    <a:extLst>
                      <a:ext uri="{FF2B5EF4-FFF2-40B4-BE49-F238E27FC236}">
                        <a16:creationId xmlns="" xmlns:a16="http://schemas.microsoft.com/office/drawing/2014/main" id="{B080D337-162C-A24A-8B38-9224FAB6B9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96" name="Freeform 1524">
                    <a:extLst>
                      <a:ext uri="{FF2B5EF4-FFF2-40B4-BE49-F238E27FC236}">
                        <a16:creationId xmlns="" xmlns:a16="http://schemas.microsoft.com/office/drawing/2014/main" id="{27A35016-6B5F-1A48-9FF7-08BA842C46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97" name="Oval 1525">
                    <a:extLst>
                      <a:ext uri="{FF2B5EF4-FFF2-40B4-BE49-F238E27FC236}">
                        <a16:creationId xmlns="" xmlns:a16="http://schemas.microsoft.com/office/drawing/2014/main" id="{42FD04BF-47B2-7143-8D14-2EBB68583E8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8" name="Group 1526">
                  <a:extLst>
                    <a:ext uri="{FF2B5EF4-FFF2-40B4-BE49-F238E27FC236}">
                      <a16:creationId xmlns="" xmlns:a16="http://schemas.microsoft.com/office/drawing/2014/main" id="{48427EB7-BE2F-9441-BDCF-7CA0C215C36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102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586" name="Oval 1527">
                    <a:extLst>
                      <a:ext uri="{FF2B5EF4-FFF2-40B4-BE49-F238E27FC236}">
                        <a16:creationId xmlns="" xmlns:a16="http://schemas.microsoft.com/office/drawing/2014/main" id="{8E261900-901B-7847-ACE0-C8E684C5C9D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7" name="Oval 1528">
                    <a:extLst>
                      <a:ext uri="{FF2B5EF4-FFF2-40B4-BE49-F238E27FC236}">
                        <a16:creationId xmlns="" xmlns:a16="http://schemas.microsoft.com/office/drawing/2014/main" id="{D78DCD5F-7CC3-D54E-B81D-829A27A2A23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8" name="Freeform 1529">
                    <a:extLst>
                      <a:ext uri="{FF2B5EF4-FFF2-40B4-BE49-F238E27FC236}">
                        <a16:creationId xmlns="" xmlns:a16="http://schemas.microsoft.com/office/drawing/2014/main" id="{7AF8BDD0-BBB2-0E47-93D7-9CFB72C5BE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89" name="Freeform 1530">
                    <a:extLst>
                      <a:ext uri="{FF2B5EF4-FFF2-40B4-BE49-F238E27FC236}">
                        <a16:creationId xmlns="" xmlns:a16="http://schemas.microsoft.com/office/drawing/2014/main" id="{6F57C291-6911-BE46-A318-BFEAE82B1E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90" name="Freeform 1531">
                    <a:extLst>
                      <a:ext uri="{FF2B5EF4-FFF2-40B4-BE49-F238E27FC236}">
                        <a16:creationId xmlns="" xmlns:a16="http://schemas.microsoft.com/office/drawing/2014/main" id="{6FE6ECD3-A51B-AB46-A240-63AF229BE5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91" name="Oval 1532">
                    <a:extLst>
                      <a:ext uri="{FF2B5EF4-FFF2-40B4-BE49-F238E27FC236}">
                        <a16:creationId xmlns="" xmlns:a16="http://schemas.microsoft.com/office/drawing/2014/main" id="{B656AA14-13BE-5A4B-A4C5-D3C608B7C78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9" name="Group 1533">
                  <a:extLst>
                    <a:ext uri="{FF2B5EF4-FFF2-40B4-BE49-F238E27FC236}">
                      <a16:creationId xmlns="" xmlns:a16="http://schemas.microsoft.com/office/drawing/2014/main" id="{CCE95CB8-F88A-044E-A4EB-C355E0F83C9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04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580" name="Oval 1534">
                    <a:extLst>
                      <a:ext uri="{FF2B5EF4-FFF2-40B4-BE49-F238E27FC236}">
                        <a16:creationId xmlns="" xmlns:a16="http://schemas.microsoft.com/office/drawing/2014/main" id="{09E669D7-2E3B-264F-B074-6E927086FC7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1" name="Oval 1535">
                    <a:extLst>
                      <a:ext uri="{FF2B5EF4-FFF2-40B4-BE49-F238E27FC236}">
                        <a16:creationId xmlns="" xmlns:a16="http://schemas.microsoft.com/office/drawing/2014/main" id="{A4365E3C-C433-7F41-856A-6E79B156C39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2" name="Freeform 1536">
                    <a:extLst>
                      <a:ext uri="{FF2B5EF4-FFF2-40B4-BE49-F238E27FC236}">
                        <a16:creationId xmlns="" xmlns:a16="http://schemas.microsoft.com/office/drawing/2014/main" id="{8B27C080-4E79-B940-AC10-2A38A1DC43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83" name="Freeform 1537">
                    <a:extLst>
                      <a:ext uri="{FF2B5EF4-FFF2-40B4-BE49-F238E27FC236}">
                        <a16:creationId xmlns="" xmlns:a16="http://schemas.microsoft.com/office/drawing/2014/main" id="{481EA683-4E87-324C-95BA-CFCE152E37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84" name="Freeform 1538">
                    <a:extLst>
                      <a:ext uri="{FF2B5EF4-FFF2-40B4-BE49-F238E27FC236}">
                        <a16:creationId xmlns="" xmlns:a16="http://schemas.microsoft.com/office/drawing/2014/main" id="{68850154-902D-6F40-B15D-8ED89B7B37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85" name="Oval 1539">
                    <a:extLst>
                      <a:ext uri="{FF2B5EF4-FFF2-40B4-BE49-F238E27FC236}">
                        <a16:creationId xmlns="" xmlns:a16="http://schemas.microsoft.com/office/drawing/2014/main" id="{141F1C10-0CD7-4C4D-A817-C9073A069DD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0" name="Group 1540">
                  <a:extLst>
                    <a:ext uri="{FF2B5EF4-FFF2-40B4-BE49-F238E27FC236}">
                      <a16:creationId xmlns="" xmlns:a16="http://schemas.microsoft.com/office/drawing/2014/main" id="{AB52BC10-8159-5A41-B81E-956C9418801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167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574" name="Oval 1541">
                    <a:extLst>
                      <a:ext uri="{FF2B5EF4-FFF2-40B4-BE49-F238E27FC236}">
                        <a16:creationId xmlns="" xmlns:a16="http://schemas.microsoft.com/office/drawing/2014/main" id="{D2CE2489-8B6A-924F-9502-025C5AE731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5" name="Oval 1542">
                    <a:extLst>
                      <a:ext uri="{FF2B5EF4-FFF2-40B4-BE49-F238E27FC236}">
                        <a16:creationId xmlns="" xmlns:a16="http://schemas.microsoft.com/office/drawing/2014/main" id="{F7EF2E22-BB0B-FA4C-9C87-FB1BE74B1AF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6" name="Freeform 1543">
                    <a:extLst>
                      <a:ext uri="{FF2B5EF4-FFF2-40B4-BE49-F238E27FC236}">
                        <a16:creationId xmlns="" xmlns:a16="http://schemas.microsoft.com/office/drawing/2014/main" id="{C91CB96A-81DF-2647-9A4D-677E6E64E3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77" name="Freeform 1544">
                    <a:extLst>
                      <a:ext uri="{FF2B5EF4-FFF2-40B4-BE49-F238E27FC236}">
                        <a16:creationId xmlns="" xmlns:a16="http://schemas.microsoft.com/office/drawing/2014/main" id="{2ED664A5-048F-7C4E-90CA-C8562C04BB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78" name="Freeform 1545">
                    <a:extLst>
                      <a:ext uri="{FF2B5EF4-FFF2-40B4-BE49-F238E27FC236}">
                        <a16:creationId xmlns="" xmlns:a16="http://schemas.microsoft.com/office/drawing/2014/main" id="{56B170C0-03B3-614A-B40E-C1DF3DED82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79" name="Oval 1546">
                    <a:extLst>
                      <a:ext uri="{FF2B5EF4-FFF2-40B4-BE49-F238E27FC236}">
                        <a16:creationId xmlns="" xmlns:a16="http://schemas.microsoft.com/office/drawing/2014/main" id="{921B9A05-1B1E-6540-A9EC-F9486AA2F13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1" name="Group 1547">
                  <a:extLst>
                    <a:ext uri="{FF2B5EF4-FFF2-40B4-BE49-F238E27FC236}">
                      <a16:creationId xmlns="" xmlns:a16="http://schemas.microsoft.com/office/drawing/2014/main" id="{C5815B63-8B09-944D-95E1-531BE4A2A7D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69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568" name="Oval 1548">
                    <a:extLst>
                      <a:ext uri="{FF2B5EF4-FFF2-40B4-BE49-F238E27FC236}">
                        <a16:creationId xmlns="" xmlns:a16="http://schemas.microsoft.com/office/drawing/2014/main" id="{87446BC1-E36E-624D-965F-07BB594C21A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9" name="Oval 1549">
                    <a:extLst>
                      <a:ext uri="{FF2B5EF4-FFF2-40B4-BE49-F238E27FC236}">
                        <a16:creationId xmlns="" xmlns:a16="http://schemas.microsoft.com/office/drawing/2014/main" id="{EE8CB250-11AB-7B4D-B370-61C22D43AE7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0" name="Freeform 1550">
                    <a:extLst>
                      <a:ext uri="{FF2B5EF4-FFF2-40B4-BE49-F238E27FC236}">
                        <a16:creationId xmlns="" xmlns:a16="http://schemas.microsoft.com/office/drawing/2014/main" id="{136D6220-0A6B-FE42-8E73-B5ADFA6E42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71" name="Freeform 1551">
                    <a:extLst>
                      <a:ext uri="{FF2B5EF4-FFF2-40B4-BE49-F238E27FC236}">
                        <a16:creationId xmlns="" xmlns:a16="http://schemas.microsoft.com/office/drawing/2014/main" id="{8D5BCB1F-DCB9-634F-9BDF-E463AE39D1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72" name="Freeform 1552">
                    <a:extLst>
                      <a:ext uri="{FF2B5EF4-FFF2-40B4-BE49-F238E27FC236}">
                        <a16:creationId xmlns="" xmlns:a16="http://schemas.microsoft.com/office/drawing/2014/main" id="{5CC2FFF2-7A62-4F49-9BC7-DFB4668E0C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73" name="Oval 1553">
                    <a:extLst>
                      <a:ext uri="{FF2B5EF4-FFF2-40B4-BE49-F238E27FC236}">
                        <a16:creationId xmlns="" xmlns:a16="http://schemas.microsoft.com/office/drawing/2014/main" id="{72556E14-913F-AF45-90F0-01EFD0407F8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2" name="Group 1554">
                  <a:extLst>
                    <a:ext uri="{FF2B5EF4-FFF2-40B4-BE49-F238E27FC236}">
                      <a16:creationId xmlns="" xmlns:a16="http://schemas.microsoft.com/office/drawing/2014/main" id="{69D9C932-9CE6-794A-BC6A-058377E1B07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235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562" name="Oval 1555">
                    <a:extLst>
                      <a:ext uri="{FF2B5EF4-FFF2-40B4-BE49-F238E27FC236}">
                        <a16:creationId xmlns="" xmlns:a16="http://schemas.microsoft.com/office/drawing/2014/main" id="{313B551A-7CC2-1941-8DCF-73D0C5F29F5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3" name="Oval 1556">
                    <a:extLst>
                      <a:ext uri="{FF2B5EF4-FFF2-40B4-BE49-F238E27FC236}">
                        <a16:creationId xmlns="" xmlns:a16="http://schemas.microsoft.com/office/drawing/2014/main" id="{E30DB16F-04DD-8346-AB01-F62C3BF1FCA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4" name="Freeform 1557">
                    <a:extLst>
                      <a:ext uri="{FF2B5EF4-FFF2-40B4-BE49-F238E27FC236}">
                        <a16:creationId xmlns="" xmlns:a16="http://schemas.microsoft.com/office/drawing/2014/main" id="{16F8D704-F512-944F-AB63-A339A45D5E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65" name="Freeform 1558">
                    <a:extLst>
                      <a:ext uri="{FF2B5EF4-FFF2-40B4-BE49-F238E27FC236}">
                        <a16:creationId xmlns="" xmlns:a16="http://schemas.microsoft.com/office/drawing/2014/main" id="{4C93162D-AA84-B844-B0CB-4E8AF8642C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66" name="Freeform 1559">
                    <a:extLst>
                      <a:ext uri="{FF2B5EF4-FFF2-40B4-BE49-F238E27FC236}">
                        <a16:creationId xmlns="" xmlns:a16="http://schemas.microsoft.com/office/drawing/2014/main" id="{58A0EF4C-A85B-524E-9107-4314CE3E3E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67" name="Oval 1560">
                    <a:extLst>
                      <a:ext uri="{FF2B5EF4-FFF2-40B4-BE49-F238E27FC236}">
                        <a16:creationId xmlns="" xmlns:a16="http://schemas.microsoft.com/office/drawing/2014/main" id="{3BC9E45F-18D5-5B4A-9B4B-4D9978808A9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3" name="Group 1561">
                  <a:extLst>
                    <a:ext uri="{FF2B5EF4-FFF2-40B4-BE49-F238E27FC236}">
                      <a16:creationId xmlns="" xmlns:a16="http://schemas.microsoft.com/office/drawing/2014/main" id="{CF92316B-14E4-6343-9A9B-A9BFD9D4686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237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556" name="Oval 1562">
                    <a:extLst>
                      <a:ext uri="{FF2B5EF4-FFF2-40B4-BE49-F238E27FC236}">
                        <a16:creationId xmlns="" xmlns:a16="http://schemas.microsoft.com/office/drawing/2014/main" id="{785AEE51-6217-A340-AF93-D3822BB1F18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7" name="Oval 1563">
                    <a:extLst>
                      <a:ext uri="{FF2B5EF4-FFF2-40B4-BE49-F238E27FC236}">
                        <a16:creationId xmlns="" xmlns:a16="http://schemas.microsoft.com/office/drawing/2014/main" id="{2A01C67B-D741-924C-8500-9C4F4EFB7FC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8" name="Freeform 1564">
                    <a:extLst>
                      <a:ext uri="{FF2B5EF4-FFF2-40B4-BE49-F238E27FC236}">
                        <a16:creationId xmlns="" xmlns:a16="http://schemas.microsoft.com/office/drawing/2014/main" id="{728A0461-4CC7-2944-B099-D72D31DA49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59" name="Freeform 1565">
                    <a:extLst>
                      <a:ext uri="{FF2B5EF4-FFF2-40B4-BE49-F238E27FC236}">
                        <a16:creationId xmlns="" xmlns:a16="http://schemas.microsoft.com/office/drawing/2014/main" id="{1CC9F7CB-489B-B243-AD40-7883CA2B31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60" name="Freeform 1566">
                    <a:extLst>
                      <a:ext uri="{FF2B5EF4-FFF2-40B4-BE49-F238E27FC236}">
                        <a16:creationId xmlns="" xmlns:a16="http://schemas.microsoft.com/office/drawing/2014/main" id="{68257A08-4AD5-B34B-8D14-3AA8332B44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61" name="Oval 1567">
                    <a:extLst>
                      <a:ext uri="{FF2B5EF4-FFF2-40B4-BE49-F238E27FC236}">
                        <a16:creationId xmlns="" xmlns:a16="http://schemas.microsoft.com/office/drawing/2014/main" id="{1F41E803-2456-9C40-B20B-F53298A562A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4" name="Group 1568">
                  <a:extLst>
                    <a:ext uri="{FF2B5EF4-FFF2-40B4-BE49-F238E27FC236}">
                      <a16:creationId xmlns="" xmlns:a16="http://schemas.microsoft.com/office/drawing/2014/main" id="{17F5DBCD-9DBE-3D41-BC98-69663B655AF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01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550" name="Oval 1569">
                    <a:extLst>
                      <a:ext uri="{FF2B5EF4-FFF2-40B4-BE49-F238E27FC236}">
                        <a16:creationId xmlns="" xmlns:a16="http://schemas.microsoft.com/office/drawing/2014/main" id="{1F6E513B-C46E-024E-A7A6-05E2CD7269C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1" name="Oval 1570">
                    <a:extLst>
                      <a:ext uri="{FF2B5EF4-FFF2-40B4-BE49-F238E27FC236}">
                        <a16:creationId xmlns="" xmlns:a16="http://schemas.microsoft.com/office/drawing/2014/main" id="{65DBC7CA-F96B-134F-A0FD-94EE7E2D03E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2" name="Freeform 1571">
                    <a:extLst>
                      <a:ext uri="{FF2B5EF4-FFF2-40B4-BE49-F238E27FC236}">
                        <a16:creationId xmlns="" xmlns:a16="http://schemas.microsoft.com/office/drawing/2014/main" id="{9E079C49-ECD6-BC49-97D0-2F6C5A1F2C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53" name="Freeform 1572">
                    <a:extLst>
                      <a:ext uri="{FF2B5EF4-FFF2-40B4-BE49-F238E27FC236}">
                        <a16:creationId xmlns="" xmlns:a16="http://schemas.microsoft.com/office/drawing/2014/main" id="{AB5625AC-7068-0F4E-BD00-01FBE7C822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54" name="Freeform 1573">
                    <a:extLst>
                      <a:ext uri="{FF2B5EF4-FFF2-40B4-BE49-F238E27FC236}">
                        <a16:creationId xmlns="" xmlns:a16="http://schemas.microsoft.com/office/drawing/2014/main" id="{70543D99-36D3-7345-9936-287904A40F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55" name="Oval 1574">
                    <a:extLst>
                      <a:ext uri="{FF2B5EF4-FFF2-40B4-BE49-F238E27FC236}">
                        <a16:creationId xmlns="" xmlns:a16="http://schemas.microsoft.com/office/drawing/2014/main" id="{A6F2BD7E-9573-814C-A653-0BD1D0AAE41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5" name="Group 1575">
                  <a:extLst>
                    <a:ext uri="{FF2B5EF4-FFF2-40B4-BE49-F238E27FC236}">
                      <a16:creationId xmlns="" xmlns:a16="http://schemas.microsoft.com/office/drawing/2014/main" id="{85A72156-CB04-1943-9DE3-8088FF00FC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03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544" name="Oval 1576">
                    <a:extLst>
                      <a:ext uri="{FF2B5EF4-FFF2-40B4-BE49-F238E27FC236}">
                        <a16:creationId xmlns="" xmlns:a16="http://schemas.microsoft.com/office/drawing/2014/main" id="{8996871F-8FD9-EF41-B721-A9F7A5FFDAC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5" name="Oval 1577">
                    <a:extLst>
                      <a:ext uri="{FF2B5EF4-FFF2-40B4-BE49-F238E27FC236}">
                        <a16:creationId xmlns="" xmlns:a16="http://schemas.microsoft.com/office/drawing/2014/main" id="{4488888A-1D13-1C40-8650-EF336C199A4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6" name="Freeform 1578">
                    <a:extLst>
                      <a:ext uri="{FF2B5EF4-FFF2-40B4-BE49-F238E27FC236}">
                        <a16:creationId xmlns="" xmlns:a16="http://schemas.microsoft.com/office/drawing/2014/main" id="{77EC37CA-4DFD-0E4C-B578-63EDC5E2D7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47" name="Freeform 1579">
                    <a:extLst>
                      <a:ext uri="{FF2B5EF4-FFF2-40B4-BE49-F238E27FC236}">
                        <a16:creationId xmlns="" xmlns:a16="http://schemas.microsoft.com/office/drawing/2014/main" id="{4A7FA85E-6DC7-764A-B5EC-798BCC2349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48" name="Freeform 1580">
                    <a:extLst>
                      <a:ext uri="{FF2B5EF4-FFF2-40B4-BE49-F238E27FC236}">
                        <a16:creationId xmlns="" xmlns:a16="http://schemas.microsoft.com/office/drawing/2014/main" id="{2910F571-3374-E441-AD75-169FAE69A0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49" name="Oval 1581">
                    <a:extLst>
                      <a:ext uri="{FF2B5EF4-FFF2-40B4-BE49-F238E27FC236}">
                        <a16:creationId xmlns="" xmlns:a16="http://schemas.microsoft.com/office/drawing/2014/main" id="{64BEAD3A-AB25-2843-B6C1-DE48AEA6411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6" name="Group 1582">
                  <a:extLst>
                    <a:ext uri="{FF2B5EF4-FFF2-40B4-BE49-F238E27FC236}">
                      <a16:creationId xmlns="" xmlns:a16="http://schemas.microsoft.com/office/drawing/2014/main" id="{C718755E-5539-1145-BB5C-943124F37FB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65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538" name="Oval 1583">
                    <a:extLst>
                      <a:ext uri="{FF2B5EF4-FFF2-40B4-BE49-F238E27FC236}">
                        <a16:creationId xmlns="" xmlns:a16="http://schemas.microsoft.com/office/drawing/2014/main" id="{D5A9E11F-1744-144F-A4C0-EB18BED116C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9" name="Oval 1584">
                    <a:extLst>
                      <a:ext uri="{FF2B5EF4-FFF2-40B4-BE49-F238E27FC236}">
                        <a16:creationId xmlns="" xmlns:a16="http://schemas.microsoft.com/office/drawing/2014/main" id="{C929E5F6-6A51-EC4B-BB23-D2623A336DA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0" name="Freeform 1585">
                    <a:extLst>
                      <a:ext uri="{FF2B5EF4-FFF2-40B4-BE49-F238E27FC236}">
                        <a16:creationId xmlns="" xmlns:a16="http://schemas.microsoft.com/office/drawing/2014/main" id="{075AFF85-3216-5C4D-BE6B-0BD9C456E5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41" name="Freeform 1586">
                    <a:extLst>
                      <a:ext uri="{FF2B5EF4-FFF2-40B4-BE49-F238E27FC236}">
                        <a16:creationId xmlns="" xmlns:a16="http://schemas.microsoft.com/office/drawing/2014/main" id="{1545DB3D-3DB8-364F-8E93-DDB6DEDEE5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42" name="Freeform 1587">
                    <a:extLst>
                      <a:ext uri="{FF2B5EF4-FFF2-40B4-BE49-F238E27FC236}">
                        <a16:creationId xmlns="" xmlns:a16="http://schemas.microsoft.com/office/drawing/2014/main" id="{8AF923B4-A979-304D-A0CF-0C802274B6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43" name="Oval 1588">
                    <a:extLst>
                      <a:ext uri="{FF2B5EF4-FFF2-40B4-BE49-F238E27FC236}">
                        <a16:creationId xmlns="" xmlns:a16="http://schemas.microsoft.com/office/drawing/2014/main" id="{BEF1DEF2-90C3-F14E-BA7C-7ECAC4B615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7" name="Group 1589">
                  <a:extLst>
                    <a:ext uri="{FF2B5EF4-FFF2-40B4-BE49-F238E27FC236}">
                      <a16:creationId xmlns="" xmlns:a16="http://schemas.microsoft.com/office/drawing/2014/main" id="{356C25F3-833A-4E47-8FA1-0A6B6FECC93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67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532" name="Oval 1590">
                    <a:extLst>
                      <a:ext uri="{FF2B5EF4-FFF2-40B4-BE49-F238E27FC236}">
                        <a16:creationId xmlns="" xmlns:a16="http://schemas.microsoft.com/office/drawing/2014/main" id="{5882D63F-B900-D64E-B543-ABC952FAD98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3" name="Oval 1591">
                    <a:extLst>
                      <a:ext uri="{FF2B5EF4-FFF2-40B4-BE49-F238E27FC236}">
                        <a16:creationId xmlns="" xmlns:a16="http://schemas.microsoft.com/office/drawing/2014/main" id="{3423FA97-9690-3A40-983E-05C65BCECD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4" name="Freeform 1592">
                    <a:extLst>
                      <a:ext uri="{FF2B5EF4-FFF2-40B4-BE49-F238E27FC236}">
                        <a16:creationId xmlns="" xmlns:a16="http://schemas.microsoft.com/office/drawing/2014/main" id="{B0637703-A4EB-ED41-A950-24C9AB99C2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35" name="Freeform 1593">
                    <a:extLst>
                      <a:ext uri="{FF2B5EF4-FFF2-40B4-BE49-F238E27FC236}">
                        <a16:creationId xmlns="" xmlns:a16="http://schemas.microsoft.com/office/drawing/2014/main" id="{D2CEA2F0-A8A5-C441-88FA-BF97C0E55A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36" name="Freeform 1594">
                    <a:extLst>
                      <a:ext uri="{FF2B5EF4-FFF2-40B4-BE49-F238E27FC236}">
                        <a16:creationId xmlns="" xmlns:a16="http://schemas.microsoft.com/office/drawing/2014/main" id="{AB4D9A18-4380-B949-A26E-BEEF7236A1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37" name="Oval 1595">
                    <a:extLst>
                      <a:ext uri="{FF2B5EF4-FFF2-40B4-BE49-F238E27FC236}">
                        <a16:creationId xmlns="" xmlns:a16="http://schemas.microsoft.com/office/drawing/2014/main" id="{F48237F1-EA27-5A44-9DA3-CCC9B985DBA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8" name="Group 1596">
                  <a:extLst>
                    <a:ext uri="{FF2B5EF4-FFF2-40B4-BE49-F238E27FC236}">
                      <a16:creationId xmlns="" xmlns:a16="http://schemas.microsoft.com/office/drawing/2014/main" id="{D9927C61-37A7-6F46-AFB7-510CDB055AC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30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526" name="Oval 1597">
                    <a:extLst>
                      <a:ext uri="{FF2B5EF4-FFF2-40B4-BE49-F238E27FC236}">
                        <a16:creationId xmlns="" xmlns:a16="http://schemas.microsoft.com/office/drawing/2014/main" id="{A987F5F2-7A8D-6C4D-A778-C6D8C756445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7" name="Oval 1598">
                    <a:extLst>
                      <a:ext uri="{FF2B5EF4-FFF2-40B4-BE49-F238E27FC236}">
                        <a16:creationId xmlns="" xmlns:a16="http://schemas.microsoft.com/office/drawing/2014/main" id="{2F4BEF69-F73F-134D-A4E6-83D0230ADE3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8" name="Freeform 1599">
                    <a:extLst>
                      <a:ext uri="{FF2B5EF4-FFF2-40B4-BE49-F238E27FC236}">
                        <a16:creationId xmlns="" xmlns:a16="http://schemas.microsoft.com/office/drawing/2014/main" id="{7FFAA3AF-EDC1-6A4E-B631-616B27CA9E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29" name="Freeform 1600">
                    <a:extLst>
                      <a:ext uri="{FF2B5EF4-FFF2-40B4-BE49-F238E27FC236}">
                        <a16:creationId xmlns="" xmlns:a16="http://schemas.microsoft.com/office/drawing/2014/main" id="{9BE7FE7D-1528-B246-A6DD-A346E5C6A5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30" name="Freeform 1601">
                    <a:extLst>
                      <a:ext uri="{FF2B5EF4-FFF2-40B4-BE49-F238E27FC236}">
                        <a16:creationId xmlns="" xmlns:a16="http://schemas.microsoft.com/office/drawing/2014/main" id="{114AD2E4-CD65-AF41-9BFF-8972E24B00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31" name="Oval 1602">
                    <a:extLst>
                      <a:ext uri="{FF2B5EF4-FFF2-40B4-BE49-F238E27FC236}">
                        <a16:creationId xmlns="" xmlns:a16="http://schemas.microsoft.com/office/drawing/2014/main" id="{4DEC1D3B-E4CD-8541-A900-9A074AE98BF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9" name="Group 1603">
                  <a:extLst>
                    <a:ext uri="{FF2B5EF4-FFF2-40B4-BE49-F238E27FC236}">
                      <a16:creationId xmlns="" xmlns:a16="http://schemas.microsoft.com/office/drawing/2014/main" id="{D11569C4-6BB4-DF43-9501-F1294E99787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432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520" name="Oval 1604">
                    <a:extLst>
                      <a:ext uri="{FF2B5EF4-FFF2-40B4-BE49-F238E27FC236}">
                        <a16:creationId xmlns="" xmlns:a16="http://schemas.microsoft.com/office/drawing/2014/main" id="{1932EBB8-9873-A149-B5DD-F3F83B7656F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1" name="Oval 1605">
                    <a:extLst>
                      <a:ext uri="{FF2B5EF4-FFF2-40B4-BE49-F238E27FC236}">
                        <a16:creationId xmlns="" xmlns:a16="http://schemas.microsoft.com/office/drawing/2014/main" id="{4EC6B4F1-A640-B648-BBD7-5BE9B4A6E47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2" name="Freeform 1606">
                    <a:extLst>
                      <a:ext uri="{FF2B5EF4-FFF2-40B4-BE49-F238E27FC236}">
                        <a16:creationId xmlns="" xmlns:a16="http://schemas.microsoft.com/office/drawing/2014/main" id="{AFADE75A-B51B-604B-AEBD-74EF0739DC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23" name="Freeform 1607">
                    <a:extLst>
                      <a:ext uri="{FF2B5EF4-FFF2-40B4-BE49-F238E27FC236}">
                        <a16:creationId xmlns="" xmlns:a16="http://schemas.microsoft.com/office/drawing/2014/main" id="{077BC609-A33A-2B42-8537-F06BEF8FF2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24" name="Freeform 1608">
                    <a:extLst>
                      <a:ext uri="{FF2B5EF4-FFF2-40B4-BE49-F238E27FC236}">
                        <a16:creationId xmlns="" xmlns:a16="http://schemas.microsoft.com/office/drawing/2014/main" id="{8416108E-9A2D-2842-B16C-83B1E09E49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525" name="Oval 1609">
                    <a:extLst>
                      <a:ext uri="{FF2B5EF4-FFF2-40B4-BE49-F238E27FC236}">
                        <a16:creationId xmlns="" xmlns:a16="http://schemas.microsoft.com/office/drawing/2014/main" id="{1A6A16BE-9E29-A84B-B48B-D5ED62D00B4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04" name="Group 1385">
                <a:extLst>
                  <a:ext uri="{FF2B5EF4-FFF2-40B4-BE49-F238E27FC236}">
                    <a16:creationId xmlns="" xmlns:a16="http://schemas.microsoft.com/office/drawing/2014/main" id="{850217F3-B792-DA49-A260-EA6E2F32412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637534" y="3917212"/>
                <a:ext cx="1268033" cy="314287"/>
                <a:chOff x="446" y="1196"/>
                <a:chExt cx="1048" cy="312"/>
              </a:xfrm>
            </p:grpSpPr>
            <p:grpSp>
              <p:nvGrpSpPr>
                <p:cNvPr id="264" name="Group 1386">
                  <a:extLst>
                    <a:ext uri="{FF2B5EF4-FFF2-40B4-BE49-F238E27FC236}">
                      <a16:creationId xmlns="" xmlns:a16="http://schemas.microsoft.com/office/drawing/2014/main" id="{6B9DE564-B58E-6247-953E-6704D05A96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46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482" name="Oval 1387">
                    <a:extLst>
                      <a:ext uri="{FF2B5EF4-FFF2-40B4-BE49-F238E27FC236}">
                        <a16:creationId xmlns="" xmlns:a16="http://schemas.microsoft.com/office/drawing/2014/main" id="{D409B792-7767-5D41-89A0-93B8426D9CE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3" name="Oval 1388">
                    <a:extLst>
                      <a:ext uri="{FF2B5EF4-FFF2-40B4-BE49-F238E27FC236}">
                        <a16:creationId xmlns="" xmlns:a16="http://schemas.microsoft.com/office/drawing/2014/main" id="{C37E9367-C1E7-1548-8586-084F386A201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4" name="Freeform 1389">
                    <a:extLst>
                      <a:ext uri="{FF2B5EF4-FFF2-40B4-BE49-F238E27FC236}">
                        <a16:creationId xmlns="" xmlns:a16="http://schemas.microsoft.com/office/drawing/2014/main" id="{A02059A6-B29A-2248-8762-9A7FCF51F0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85" name="Freeform 1390">
                    <a:extLst>
                      <a:ext uri="{FF2B5EF4-FFF2-40B4-BE49-F238E27FC236}">
                        <a16:creationId xmlns="" xmlns:a16="http://schemas.microsoft.com/office/drawing/2014/main" id="{62755A40-0789-D64F-8837-23A0B8C217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86" name="Freeform 1391">
                    <a:extLst>
                      <a:ext uri="{FF2B5EF4-FFF2-40B4-BE49-F238E27FC236}">
                        <a16:creationId xmlns="" xmlns:a16="http://schemas.microsoft.com/office/drawing/2014/main" id="{80147136-7DD5-0049-8CA8-DA3D333F4C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87" name="Oval 1392">
                    <a:extLst>
                      <a:ext uri="{FF2B5EF4-FFF2-40B4-BE49-F238E27FC236}">
                        <a16:creationId xmlns="" xmlns:a16="http://schemas.microsoft.com/office/drawing/2014/main" id="{3D5F52A7-ED5A-FC44-B925-AD2283D6BD8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5" name="Group 1393">
                  <a:extLst>
                    <a:ext uri="{FF2B5EF4-FFF2-40B4-BE49-F238E27FC236}">
                      <a16:creationId xmlns="" xmlns:a16="http://schemas.microsoft.com/office/drawing/2014/main" id="{DFD20308-C517-5648-8F5A-9AF1B12503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48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476" name="Oval 1394">
                    <a:extLst>
                      <a:ext uri="{FF2B5EF4-FFF2-40B4-BE49-F238E27FC236}">
                        <a16:creationId xmlns="" xmlns:a16="http://schemas.microsoft.com/office/drawing/2014/main" id="{A16861CA-9E04-7141-BD40-55D4F3F747B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7" name="Oval 1395">
                    <a:extLst>
                      <a:ext uri="{FF2B5EF4-FFF2-40B4-BE49-F238E27FC236}">
                        <a16:creationId xmlns="" xmlns:a16="http://schemas.microsoft.com/office/drawing/2014/main" id="{97441F3A-F5FD-0740-AA35-01AC9C1CAD0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8" name="Freeform 1396">
                    <a:extLst>
                      <a:ext uri="{FF2B5EF4-FFF2-40B4-BE49-F238E27FC236}">
                        <a16:creationId xmlns="" xmlns:a16="http://schemas.microsoft.com/office/drawing/2014/main" id="{F333C6CC-9FC3-8347-9CAD-452AFE5CA5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79" name="Freeform 1397">
                    <a:extLst>
                      <a:ext uri="{FF2B5EF4-FFF2-40B4-BE49-F238E27FC236}">
                        <a16:creationId xmlns="" xmlns:a16="http://schemas.microsoft.com/office/drawing/2014/main" id="{F8EFF612-C340-C543-BF86-8F6FA651E0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80" name="Freeform 1398">
                    <a:extLst>
                      <a:ext uri="{FF2B5EF4-FFF2-40B4-BE49-F238E27FC236}">
                        <a16:creationId xmlns="" xmlns:a16="http://schemas.microsoft.com/office/drawing/2014/main" id="{AB60214D-6818-194E-B658-9D5969B1CA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81" name="Oval 1399">
                    <a:extLst>
                      <a:ext uri="{FF2B5EF4-FFF2-40B4-BE49-F238E27FC236}">
                        <a16:creationId xmlns="" xmlns:a16="http://schemas.microsoft.com/office/drawing/2014/main" id="{A6E4D54E-98CC-F14B-8397-EC26BC51BCC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6" name="Group 1400">
                  <a:extLst>
                    <a:ext uri="{FF2B5EF4-FFF2-40B4-BE49-F238E27FC236}">
                      <a16:creationId xmlns="" xmlns:a16="http://schemas.microsoft.com/office/drawing/2014/main" id="{17F4C1E5-25C2-D641-A2CA-48A88258809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12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470" name="Oval 1401">
                    <a:extLst>
                      <a:ext uri="{FF2B5EF4-FFF2-40B4-BE49-F238E27FC236}">
                        <a16:creationId xmlns="" xmlns:a16="http://schemas.microsoft.com/office/drawing/2014/main" id="{0459BE3A-0608-9D4E-9ED3-F2F37702855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1" name="Oval 1402">
                    <a:extLst>
                      <a:ext uri="{FF2B5EF4-FFF2-40B4-BE49-F238E27FC236}">
                        <a16:creationId xmlns="" xmlns:a16="http://schemas.microsoft.com/office/drawing/2014/main" id="{CAE6E7D1-26EC-9B40-A5B3-052E71A1320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2" name="Freeform 1403">
                    <a:extLst>
                      <a:ext uri="{FF2B5EF4-FFF2-40B4-BE49-F238E27FC236}">
                        <a16:creationId xmlns="" xmlns:a16="http://schemas.microsoft.com/office/drawing/2014/main" id="{0B67BA5A-DC6A-6A41-AF84-402E298CE5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73" name="Freeform 1404">
                    <a:extLst>
                      <a:ext uri="{FF2B5EF4-FFF2-40B4-BE49-F238E27FC236}">
                        <a16:creationId xmlns="" xmlns:a16="http://schemas.microsoft.com/office/drawing/2014/main" id="{FF0E6C87-1110-6845-87E5-7BFEB89D2E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74" name="Freeform 1405">
                    <a:extLst>
                      <a:ext uri="{FF2B5EF4-FFF2-40B4-BE49-F238E27FC236}">
                        <a16:creationId xmlns="" xmlns:a16="http://schemas.microsoft.com/office/drawing/2014/main" id="{7FA53474-3957-9B4F-B32E-FB6C8FFE07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75" name="Oval 1406">
                    <a:extLst>
                      <a:ext uri="{FF2B5EF4-FFF2-40B4-BE49-F238E27FC236}">
                        <a16:creationId xmlns="" xmlns:a16="http://schemas.microsoft.com/office/drawing/2014/main" id="{9FE634F2-5033-4444-AF30-CE4708829C9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7" name="Group 1407">
                  <a:extLst>
                    <a:ext uri="{FF2B5EF4-FFF2-40B4-BE49-F238E27FC236}">
                      <a16:creationId xmlns="" xmlns:a16="http://schemas.microsoft.com/office/drawing/2014/main" id="{C2AFD0A0-7D42-1A41-A429-F3951DE9261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14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464" name="Oval 1408">
                    <a:extLst>
                      <a:ext uri="{FF2B5EF4-FFF2-40B4-BE49-F238E27FC236}">
                        <a16:creationId xmlns="" xmlns:a16="http://schemas.microsoft.com/office/drawing/2014/main" id="{7A251F5D-1BBB-1447-A986-F9D8E13A30F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5" name="Oval 1409">
                    <a:extLst>
                      <a:ext uri="{FF2B5EF4-FFF2-40B4-BE49-F238E27FC236}">
                        <a16:creationId xmlns="" xmlns:a16="http://schemas.microsoft.com/office/drawing/2014/main" id="{395137F2-8344-9F4A-9D2D-26B9CBFB14B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6" name="Freeform 1410">
                    <a:extLst>
                      <a:ext uri="{FF2B5EF4-FFF2-40B4-BE49-F238E27FC236}">
                        <a16:creationId xmlns="" xmlns:a16="http://schemas.microsoft.com/office/drawing/2014/main" id="{4DBC3FB0-5B27-6346-A1EB-519F7A2C18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67" name="Freeform 1411">
                    <a:extLst>
                      <a:ext uri="{FF2B5EF4-FFF2-40B4-BE49-F238E27FC236}">
                        <a16:creationId xmlns="" xmlns:a16="http://schemas.microsoft.com/office/drawing/2014/main" id="{498E3549-1EDC-DE4F-B0D4-BE9CE43C10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68" name="Freeform 1412">
                    <a:extLst>
                      <a:ext uri="{FF2B5EF4-FFF2-40B4-BE49-F238E27FC236}">
                        <a16:creationId xmlns="" xmlns:a16="http://schemas.microsoft.com/office/drawing/2014/main" id="{FCD86788-393C-BA47-84F7-34F18B23B0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69" name="Oval 1413">
                    <a:extLst>
                      <a:ext uri="{FF2B5EF4-FFF2-40B4-BE49-F238E27FC236}">
                        <a16:creationId xmlns="" xmlns:a16="http://schemas.microsoft.com/office/drawing/2014/main" id="{19A68077-F2E6-444D-A1B4-46F29E07CC0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8" name="Group 1414">
                  <a:extLst>
                    <a:ext uri="{FF2B5EF4-FFF2-40B4-BE49-F238E27FC236}">
                      <a16:creationId xmlns="" xmlns:a16="http://schemas.microsoft.com/office/drawing/2014/main" id="{D3B2A656-E0D2-EC44-B1A3-605A595404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76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458" name="Oval 1415">
                    <a:extLst>
                      <a:ext uri="{FF2B5EF4-FFF2-40B4-BE49-F238E27FC236}">
                        <a16:creationId xmlns="" xmlns:a16="http://schemas.microsoft.com/office/drawing/2014/main" id="{15F786F8-D243-EB4A-B6DC-312D5509C3E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9" name="Oval 1416">
                    <a:extLst>
                      <a:ext uri="{FF2B5EF4-FFF2-40B4-BE49-F238E27FC236}">
                        <a16:creationId xmlns="" xmlns:a16="http://schemas.microsoft.com/office/drawing/2014/main" id="{23C6EA05-2833-2E4C-87DB-EF171F7C359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0" name="Freeform 1417">
                    <a:extLst>
                      <a:ext uri="{FF2B5EF4-FFF2-40B4-BE49-F238E27FC236}">
                        <a16:creationId xmlns="" xmlns:a16="http://schemas.microsoft.com/office/drawing/2014/main" id="{A854984D-DF4B-0746-BC2D-F62FDE9360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61" name="Freeform 1418">
                    <a:extLst>
                      <a:ext uri="{FF2B5EF4-FFF2-40B4-BE49-F238E27FC236}">
                        <a16:creationId xmlns="" xmlns:a16="http://schemas.microsoft.com/office/drawing/2014/main" id="{9D77BBF9-8360-4C40-80C8-AC01354F3E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62" name="Freeform 1419">
                    <a:extLst>
                      <a:ext uri="{FF2B5EF4-FFF2-40B4-BE49-F238E27FC236}">
                        <a16:creationId xmlns="" xmlns:a16="http://schemas.microsoft.com/office/drawing/2014/main" id="{7490FC80-F2F7-2B49-9B70-EF7A82591F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63" name="Oval 1420">
                    <a:extLst>
                      <a:ext uri="{FF2B5EF4-FFF2-40B4-BE49-F238E27FC236}">
                        <a16:creationId xmlns="" xmlns:a16="http://schemas.microsoft.com/office/drawing/2014/main" id="{F66C9832-BB8B-C043-9F7F-869A7FEE4DA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9" name="Group 1421">
                  <a:extLst>
                    <a:ext uri="{FF2B5EF4-FFF2-40B4-BE49-F238E27FC236}">
                      <a16:creationId xmlns="" xmlns:a16="http://schemas.microsoft.com/office/drawing/2014/main" id="{D7482B5F-C2C0-C74A-8F7B-27074E92546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78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452" name="Oval 1422">
                    <a:extLst>
                      <a:ext uri="{FF2B5EF4-FFF2-40B4-BE49-F238E27FC236}">
                        <a16:creationId xmlns="" xmlns:a16="http://schemas.microsoft.com/office/drawing/2014/main" id="{CC6212DD-E946-5241-913A-E1A7CA22CA4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3" name="Oval 1423">
                    <a:extLst>
                      <a:ext uri="{FF2B5EF4-FFF2-40B4-BE49-F238E27FC236}">
                        <a16:creationId xmlns="" xmlns:a16="http://schemas.microsoft.com/office/drawing/2014/main" id="{15951709-3F04-6B40-B2E1-F86703D6B98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Freeform 1424">
                    <a:extLst>
                      <a:ext uri="{FF2B5EF4-FFF2-40B4-BE49-F238E27FC236}">
                        <a16:creationId xmlns="" xmlns:a16="http://schemas.microsoft.com/office/drawing/2014/main" id="{6171677E-01B6-054B-B600-C868C113E2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55" name="Freeform 1425">
                    <a:extLst>
                      <a:ext uri="{FF2B5EF4-FFF2-40B4-BE49-F238E27FC236}">
                        <a16:creationId xmlns="" xmlns:a16="http://schemas.microsoft.com/office/drawing/2014/main" id="{37ECF041-AE04-124C-9ED4-2F1BE168B2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56" name="Freeform 1426">
                    <a:extLst>
                      <a:ext uri="{FF2B5EF4-FFF2-40B4-BE49-F238E27FC236}">
                        <a16:creationId xmlns="" xmlns:a16="http://schemas.microsoft.com/office/drawing/2014/main" id="{AD65670B-B835-544F-AA1E-1E9092A565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57" name="Oval 1427">
                    <a:extLst>
                      <a:ext uri="{FF2B5EF4-FFF2-40B4-BE49-F238E27FC236}">
                        <a16:creationId xmlns="" xmlns:a16="http://schemas.microsoft.com/office/drawing/2014/main" id="{9496DB72-9064-144F-847D-05DEE0AECC1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0" name="Group 1428">
                  <a:extLst>
                    <a:ext uri="{FF2B5EF4-FFF2-40B4-BE49-F238E27FC236}">
                      <a16:creationId xmlns="" xmlns:a16="http://schemas.microsoft.com/office/drawing/2014/main" id="{03A82AA3-9696-3C49-81A9-B60E70A3049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41" y="1200"/>
                  <a:ext cx="62" cy="144"/>
                  <a:chOff x="533" y="1248"/>
                  <a:chExt cx="175" cy="403"/>
                </a:xfrm>
              </p:grpSpPr>
              <p:sp>
                <p:nvSpPr>
                  <p:cNvPr id="446" name="Oval 1429">
                    <a:extLst>
                      <a:ext uri="{FF2B5EF4-FFF2-40B4-BE49-F238E27FC236}">
                        <a16:creationId xmlns="" xmlns:a16="http://schemas.microsoft.com/office/drawing/2014/main" id="{424F6A79-C692-5749-A50B-85C9B0AF9EA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7" name="Oval 1430">
                    <a:extLst>
                      <a:ext uri="{FF2B5EF4-FFF2-40B4-BE49-F238E27FC236}">
                        <a16:creationId xmlns="" xmlns:a16="http://schemas.microsoft.com/office/drawing/2014/main" id="{94A41582-0168-0345-A8BC-41D4B38F84C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8" name="Freeform 1431">
                    <a:extLst>
                      <a:ext uri="{FF2B5EF4-FFF2-40B4-BE49-F238E27FC236}">
                        <a16:creationId xmlns="" xmlns:a16="http://schemas.microsoft.com/office/drawing/2014/main" id="{E1C5F240-2609-8249-86BE-91DBC623D0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49" name="Freeform 1432">
                    <a:extLst>
                      <a:ext uri="{FF2B5EF4-FFF2-40B4-BE49-F238E27FC236}">
                        <a16:creationId xmlns="" xmlns:a16="http://schemas.microsoft.com/office/drawing/2014/main" id="{B473DCF2-E367-3946-ABC5-64A32D6473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50" name="Freeform 1433">
                    <a:extLst>
                      <a:ext uri="{FF2B5EF4-FFF2-40B4-BE49-F238E27FC236}">
                        <a16:creationId xmlns="" xmlns:a16="http://schemas.microsoft.com/office/drawing/2014/main" id="{9D858782-E04D-444D-B4C2-CD0E3CFC6F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51" name="Oval 1434">
                    <a:extLst>
                      <a:ext uri="{FF2B5EF4-FFF2-40B4-BE49-F238E27FC236}">
                        <a16:creationId xmlns="" xmlns:a16="http://schemas.microsoft.com/office/drawing/2014/main" id="{5CD2D0F2-A5CE-4646-BCE9-8D11B5A44F1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1" name="Group 1435">
                  <a:extLst>
                    <a:ext uri="{FF2B5EF4-FFF2-40B4-BE49-F238E27FC236}">
                      <a16:creationId xmlns="" xmlns:a16="http://schemas.microsoft.com/office/drawing/2014/main" id="{D3ED7346-7C76-8145-8641-DBC3F98AE6A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643" y="1364"/>
                  <a:ext cx="62" cy="144"/>
                  <a:chOff x="533" y="1248"/>
                  <a:chExt cx="175" cy="403"/>
                </a:xfrm>
              </p:grpSpPr>
              <p:sp>
                <p:nvSpPr>
                  <p:cNvPr id="440" name="Oval 1436">
                    <a:extLst>
                      <a:ext uri="{FF2B5EF4-FFF2-40B4-BE49-F238E27FC236}">
                        <a16:creationId xmlns="" xmlns:a16="http://schemas.microsoft.com/office/drawing/2014/main" id="{260BFC06-54BD-0846-92E0-8D44296A91F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1" name="Oval 1437">
                    <a:extLst>
                      <a:ext uri="{FF2B5EF4-FFF2-40B4-BE49-F238E27FC236}">
                        <a16:creationId xmlns="" xmlns:a16="http://schemas.microsoft.com/office/drawing/2014/main" id="{7CD0C10F-0C59-D14E-BFFD-1794CD100EE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2" name="Freeform 1438">
                    <a:extLst>
                      <a:ext uri="{FF2B5EF4-FFF2-40B4-BE49-F238E27FC236}">
                        <a16:creationId xmlns="" xmlns:a16="http://schemas.microsoft.com/office/drawing/2014/main" id="{A456EADF-C123-7B49-B4E6-6FF6965855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43" name="Freeform 1439">
                    <a:extLst>
                      <a:ext uri="{FF2B5EF4-FFF2-40B4-BE49-F238E27FC236}">
                        <a16:creationId xmlns="" xmlns:a16="http://schemas.microsoft.com/office/drawing/2014/main" id="{CE4D8C62-2D99-FC45-B921-618D1F4C47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44" name="Freeform 1440">
                    <a:extLst>
                      <a:ext uri="{FF2B5EF4-FFF2-40B4-BE49-F238E27FC236}">
                        <a16:creationId xmlns="" xmlns:a16="http://schemas.microsoft.com/office/drawing/2014/main" id="{3CD9AD9E-8D5A-5B49-88AB-6E95195972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45" name="Oval 1441">
                    <a:extLst>
                      <a:ext uri="{FF2B5EF4-FFF2-40B4-BE49-F238E27FC236}">
                        <a16:creationId xmlns="" xmlns:a16="http://schemas.microsoft.com/office/drawing/2014/main" id="{E242BE39-4AAB-6F48-949A-1F066B45F3E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2" name="Group 1442">
                  <a:extLst>
                    <a:ext uri="{FF2B5EF4-FFF2-40B4-BE49-F238E27FC236}">
                      <a16:creationId xmlns="" xmlns:a16="http://schemas.microsoft.com/office/drawing/2014/main" id="{EFB2976E-0888-E344-AE53-68A0F4C0C6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09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434" name="Oval 1443">
                    <a:extLst>
                      <a:ext uri="{FF2B5EF4-FFF2-40B4-BE49-F238E27FC236}">
                        <a16:creationId xmlns="" xmlns:a16="http://schemas.microsoft.com/office/drawing/2014/main" id="{69DA9E18-A44D-6C4F-98C9-FF8E26E11F8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5" name="Oval 1444">
                    <a:extLst>
                      <a:ext uri="{FF2B5EF4-FFF2-40B4-BE49-F238E27FC236}">
                        <a16:creationId xmlns="" xmlns:a16="http://schemas.microsoft.com/office/drawing/2014/main" id="{3BB85CB3-10AF-1942-B6E7-DA5FFD679BE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6" name="Freeform 1445">
                    <a:extLst>
                      <a:ext uri="{FF2B5EF4-FFF2-40B4-BE49-F238E27FC236}">
                        <a16:creationId xmlns="" xmlns:a16="http://schemas.microsoft.com/office/drawing/2014/main" id="{E2809954-2DAB-E842-8688-7DC4C8EB79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37" name="Freeform 1446">
                    <a:extLst>
                      <a:ext uri="{FF2B5EF4-FFF2-40B4-BE49-F238E27FC236}">
                        <a16:creationId xmlns="" xmlns:a16="http://schemas.microsoft.com/office/drawing/2014/main" id="{78D238AA-5D72-4A44-B2F7-B29BCCA398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38" name="Freeform 1447">
                    <a:extLst>
                      <a:ext uri="{FF2B5EF4-FFF2-40B4-BE49-F238E27FC236}">
                        <a16:creationId xmlns="" xmlns:a16="http://schemas.microsoft.com/office/drawing/2014/main" id="{DF4454BC-B345-E347-80A2-F31E9BC75C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39" name="Oval 1448">
                    <a:extLst>
                      <a:ext uri="{FF2B5EF4-FFF2-40B4-BE49-F238E27FC236}">
                        <a16:creationId xmlns="" xmlns:a16="http://schemas.microsoft.com/office/drawing/2014/main" id="{C431A496-7A27-564C-A2B5-A298AE222C7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3" name="Group 1449">
                  <a:extLst>
                    <a:ext uri="{FF2B5EF4-FFF2-40B4-BE49-F238E27FC236}">
                      <a16:creationId xmlns="" xmlns:a16="http://schemas.microsoft.com/office/drawing/2014/main" id="{4CC863C4-8CFD-7E45-97B7-1B1B7F91E28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11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428" name="Oval 1450">
                    <a:extLst>
                      <a:ext uri="{FF2B5EF4-FFF2-40B4-BE49-F238E27FC236}">
                        <a16:creationId xmlns="" xmlns:a16="http://schemas.microsoft.com/office/drawing/2014/main" id="{0BE895E4-09DF-3143-89BB-33CCD3BEB35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9" name="Oval 1451">
                    <a:extLst>
                      <a:ext uri="{FF2B5EF4-FFF2-40B4-BE49-F238E27FC236}">
                        <a16:creationId xmlns="" xmlns:a16="http://schemas.microsoft.com/office/drawing/2014/main" id="{54DFEC21-A3FD-AE45-A0E3-BF1318332A0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0" name="Freeform 1452">
                    <a:extLst>
                      <a:ext uri="{FF2B5EF4-FFF2-40B4-BE49-F238E27FC236}">
                        <a16:creationId xmlns="" xmlns:a16="http://schemas.microsoft.com/office/drawing/2014/main" id="{968C2386-04EF-DE46-B79E-99AFD41193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31" name="Freeform 1453">
                    <a:extLst>
                      <a:ext uri="{FF2B5EF4-FFF2-40B4-BE49-F238E27FC236}">
                        <a16:creationId xmlns="" xmlns:a16="http://schemas.microsoft.com/office/drawing/2014/main" id="{CE89DAE8-F2AD-A344-BEE8-D41E25EF55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32" name="Freeform 1454">
                    <a:extLst>
                      <a:ext uri="{FF2B5EF4-FFF2-40B4-BE49-F238E27FC236}">
                        <a16:creationId xmlns="" xmlns:a16="http://schemas.microsoft.com/office/drawing/2014/main" id="{B0D28EE4-B5BD-0C46-BBB9-EE0962EC3A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33" name="Oval 1455">
                    <a:extLst>
                      <a:ext uri="{FF2B5EF4-FFF2-40B4-BE49-F238E27FC236}">
                        <a16:creationId xmlns="" xmlns:a16="http://schemas.microsoft.com/office/drawing/2014/main" id="{F2B94765-32DC-DC45-BF3D-48271FE691A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4" name="Group 1456">
                  <a:extLst>
                    <a:ext uri="{FF2B5EF4-FFF2-40B4-BE49-F238E27FC236}">
                      <a16:creationId xmlns="" xmlns:a16="http://schemas.microsoft.com/office/drawing/2014/main" id="{51573B7A-9A85-A942-BA50-33DE870C558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75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422" name="Oval 1457">
                    <a:extLst>
                      <a:ext uri="{FF2B5EF4-FFF2-40B4-BE49-F238E27FC236}">
                        <a16:creationId xmlns="" xmlns:a16="http://schemas.microsoft.com/office/drawing/2014/main" id="{304FB7E2-D9B9-5347-908D-7E0D6E7403F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3" name="Oval 1458">
                    <a:extLst>
                      <a:ext uri="{FF2B5EF4-FFF2-40B4-BE49-F238E27FC236}">
                        <a16:creationId xmlns="" xmlns:a16="http://schemas.microsoft.com/office/drawing/2014/main" id="{634EB848-B5F0-5740-9ED8-3B9EB82F502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4" name="Freeform 1459">
                    <a:extLst>
                      <a:ext uri="{FF2B5EF4-FFF2-40B4-BE49-F238E27FC236}">
                        <a16:creationId xmlns="" xmlns:a16="http://schemas.microsoft.com/office/drawing/2014/main" id="{0E8CF319-ED08-A04E-800E-4BD4ACD6BF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25" name="Freeform 1460">
                    <a:extLst>
                      <a:ext uri="{FF2B5EF4-FFF2-40B4-BE49-F238E27FC236}">
                        <a16:creationId xmlns="" xmlns:a16="http://schemas.microsoft.com/office/drawing/2014/main" id="{CFB0CF52-B900-2446-807C-32CFFBD767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26" name="Freeform 1461">
                    <a:extLst>
                      <a:ext uri="{FF2B5EF4-FFF2-40B4-BE49-F238E27FC236}">
                        <a16:creationId xmlns="" xmlns:a16="http://schemas.microsoft.com/office/drawing/2014/main" id="{08AEF01F-CF47-0544-BDA0-87548A162F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27" name="Oval 1462">
                    <a:extLst>
                      <a:ext uri="{FF2B5EF4-FFF2-40B4-BE49-F238E27FC236}">
                        <a16:creationId xmlns="" xmlns:a16="http://schemas.microsoft.com/office/drawing/2014/main" id="{078B83A1-EBE3-4742-B028-C911FB99361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5" name="Group 1463">
                  <a:extLst>
                    <a:ext uri="{FF2B5EF4-FFF2-40B4-BE49-F238E27FC236}">
                      <a16:creationId xmlns="" xmlns:a16="http://schemas.microsoft.com/office/drawing/2014/main" id="{2BCB422F-ECCD-2E45-8B37-4A4A619680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77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416" name="Oval 1464">
                    <a:extLst>
                      <a:ext uri="{FF2B5EF4-FFF2-40B4-BE49-F238E27FC236}">
                        <a16:creationId xmlns="" xmlns:a16="http://schemas.microsoft.com/office/drawing/2014/main" id="{A2DA7AA5-9659-3C4F-A2F7-6B1583E45B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7" name="Oval 1465">
                    <a:extLst>
                      <a:ext uri="{FF2B5EF4-FFF2-40B4-BE49-F238E27FC236}">
                        <a16:creationId xmlns="" xmlns:a16="http://schemas.microsoft.com/office/drawing/2014/main" id="{3B8209CA-056A-F749-9671-F45AE405698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8" name="Freeform 1466">
                    <a:extLst>
                      <a:ext uri="{FF2B5EF4-FFF2-40B4-BE49-F238E27FC236}">
                        <a16:creationId xmlns="" xmlns:a16="http://schemas.microsoft.com/office/drawing/2014/main" id="{A8A2D1AE-1DDC-3F4E-8692-A465D5B9FF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19" name="Freeform 1467">
                    <a:extLst>
                      <a:ext uri="{FF2B5EF4-FFF2-40B4-BE49-F238E27FC236}">
                        <a16:creationId xmlns="" xmlns:a16="http://schemas.microsoft.com/office/drawing/2014/main" id="{F96205C1-242D-3D4D-931C-343F739F36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20" name="Freeform 1468">
                    <a:extLst>
                      <a:ext uri="{FF2B5EF4-FFF2-40B4-BE49-F238E27FC236}">
                        <a16:creationId xmlns="" xmlns:a16="http://schemas.microsoft.com/office/drawing/2014/main" id="{8D160013-1E42-5A4C-BAEB-9D263C6632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21" name="Oval 1469">
                    <a:extLst>
                      <a:ext uri="{FF2B5EF4-FFF2-40B4-BE49-F238E27FC236}">
                        <a16:creationId xmlns="" xmlns:a16="http://schemas.microsoft.com/office/drawing/2014/main" id="{66F39D57-765B-414B-AC8C-E06499355F9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6" name="Group 1470">
                  <a:extLst>
                    <a:ext uri="{FF2B5EF4-FFF2-40B4-BE49-F238E27FC236}">
                      <a16:creationId xmlns="" xmlns:a16="http://schemas.microsoft.com/office/drawing/2014/main" id="{A4DBBC20-B3DB-E147-AD64-E7738138A1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839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410" name="Oval 1471">
                    <a:extLst>
                      <a:ext uri="{FF2B5EF4-FFF2-40B4-BE49-F238E27FC236}">
                        <a16:creationId xmlns="" xmlns:a16="http://schemas.microsoft.com/office/drawing/2014/main" id="{2EA302C6-DFC8-1B42-819F-27A0730A7F0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" name="Oval 1472">
                    <a:extLst>
                      <a:ext uri="{FF2B5EF4-FFF2-40B4-BE49-F238E27FC236}">
                        <a16:creationId xmlns="" xmlns:a16="http://schemas.microsoft.com/office/drawing/2014/main" id="{A679692C-40D2-174A-BDA7-DFC16C266EE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2" name="Freeform 1473">
                    <a:extLst>
                      <a:ext uri="{FF2B5EF4-FFF2-40B4-BE49-F238E27FC236}">
                        <a16:creationId xmlns="" xmlns:a16="http://schemas.microsoft.com/office/drawing/2014/main" id="{2E5D5A9F-0372-B54B-A313-536E55E0F6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13" name="Freeform 1474">
                    <a:extLst>
                      <a:ext uri="{FF2B5EF4-FFF2-40B4-BE49-F238E27FC236}">
                        <a16:creationId xmlns="" xmlns:a16="http://schemas.microsoft.com/office/drawing/2014/main" id="{9616529F-6BB0-D74D-99A3-9FA2D85541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14" name="Freeform 1475">
                    <a:extLst>
                      <a:ext uri="{FF2B5EF4-FFF2-40B4-BE49-F238E27FC236}">
                        <a16:creationId xmlns="" xmlns:a16="http://schemas.microsoft.com/office/drawing/2014/main" id="{45E47B3F-7976-DD42-9F28-2B6BE35E46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15" name="Oval 1476">
                    <a:extLst>
                      <a:ext uri="{FF2B5EF4-FFF2-40B4-BE49-F238E27FC236}">
                        <a16:creationId xmlns="" xmlns:a16="http://schemas.microsoft.com/office/drawing/2014/main" id="{4CB2C7DA-34ED-B64C-88E4-139EEE3292D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7" name="Group 1477">
                  <a:extLst>
                    <a:ext uri="{FF2B5EF4-FFF2-40B4-BE49-F238E27FC236}">
                      <a16:creationId xmlns="" xmlns:a16="http://schemas.microsoft.com/office/drawing/2014/main" id="{FF51EA22-939F-A34B-B6CA-C618BFEA81C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841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404" name="Oval 1478">
                    <a:extLst>
                      <a:ext uri="{FF2B5EF4-FFF2-40B4-BE49-F238E27FC236}">
                        <a16:creationId xmlns="" xmlns:a16="http://schemas.microsoft.com/office/drawing/2014/main" id="{63314B5E-532C-9146-8A99-086AA0079F4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" name="Oval 1479">
                    <a:extLst>
                      <a:ext uri="{FF2B5EF4-FFF2-40B4-BE49-F238E27FC236}">
                        <a16:creationId xmlns="" xmlns:a16="http://schemas.microsoft.com/office/drawing/2014/main" id="{FB5F083F-3F65-5446-B399-DC6087A550C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" name="Freeform 1480">
                    <a:extLst>
                      <a:ext uri="{FF2B5EF4-FFF2-40B4-BE49-F238E27FC236}">
                        <a16:creationId xmlns="" xmlns:a16="http://schemas.microsoft.com/office/drawing/2014/main" id="{285C7C91-0728-304C-B3EA-9B4AD13B18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07" name="Freeform 1481">
                    <a:extLst>
                      <a:ext uri="{FF2B5EF4-FFF2-40B4-BE49-F238E27FC236}">
                        <a16:creationId xmlns="" xmlns:a16="http://schemas.microsoft.com/office/drawing/2014/main" id="{E2C66799-8D6A-0140-B99D-4BBD8E9434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08" name="Freeform 1482">
                    <a:extLst>
                      <a:ext uri="{FF2B5EF4-FFF2-40B4-BE49-F238E27FC236}">
                        <a16:creationId xmlns="" xmlns:a16="http://schemas.microsoft.com/office/drawing/2014/main" id="{D9166DBC-B715-1D49-A36B-2DBAE99EFF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09" name="Oval 1483">
                    <a:extLst>
                      <a:ext uri="{FF2B5EF4-FFF2-40B4-BE49-F238E27FC236}">
                        <a16:creationId xmlns="" xmlns:a16="http://schemas.microsoft.com/office/drawing/2014/main" id="{7D1AB9DE-D0F4-1141-BE81-868E977C3F8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8" name="Group 1484">
                  <a:extLst>
                    <a:ext uri="{FF2B5EF4-FFF2-40B4-BE49-F238E27FC236}">
                      <a16:creationId xmlns="" xmlns:a16="http://schemas.microsoft.com/office/drawing/2014/main" id="{88A02762-FDCD-764D-9272-901E179FF6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04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398" name="Oval 1485">
                    <a:extLst>
                      <a:ext uri="{FF2B5EF4-FFF2-40B4-BE49-F238E27FC236}">
                        <a16:creationId xmlns="" xmlns:a16="http://schemas.microsoft.com/office/drawing/2014/main" id="{46FF93D1-D7B3-2144-A589-60E2543CFCF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9" name="Oval 1486">
                    <a:extLst>
                      <a:ext uri="{FF2B5EF4-FFF2-40B4-BE49-F238E27FC236}">
                        <a16:creationId xmlns="" xmlns:a16="http://schemas.microsoft.com/office/drawing/2014/main" id="{BD9ED02C-10A8-5647-97AD-57E1A078585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" name="Freeform 1487">
                    <a:extLst>
                      <a:ext uri="{FF2B5EF4-FFF2-40B4-BE49-F238E27FC236}">
                        <a16:creationId xmlns="" xmlns:a16="http://schemas.microsoft.com/office/drawing/2014/main" id="{F67B6349-5297-4E4F-A346-4BA6EE4948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01" name="Freeform 1488">
                    <a:extLst>
                      <a:ext uri="{FF2B5EF4-FFF2-40B4-BE49-F238E27FC236}">
                        <a16:creationId xmlns="" xmlns:a16="http://schemas.microsoft.com/office/drawing/2014/main" id="{5F3C14B0-3FA0-F540-AB62-395FC641FE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02" name="Freeform 1489">
                    <a:extLst>
                      <a:ext uri="{FF2B5EF4-FFF2-40B4-BE49-F238E27FC236}">
                        <a16:creationId xmlns="" xmlns:a16="http://schemas.microsoft.com/office/drawing/2014/main" id="{B697453F-AB53-E74A-A3B4-CA9771264C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403" name="Oval 1490">
                    <a:extLst>
                      <a:ext uri="{FF2B5EF4-FFF2-40B4-BE49-F238E27FC236}">
                        <a16:creationId xmlns="" xmlns:a16="http://schemas.microsoft.com/office/drawing/2014/main" id="{665DAEC0-6D15-1D4C-AB48-43C0A42DB78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Group 1491">
                  <a:extLst>
                    <a:ext uri="{FF2B5EF4-FFF2-40B4-BE49-F238E27FC236}">
                      <a16:creationId xmlns="" xmlns:a16="http://schemas.microsoft.com/office/drawing/2014/main" id="{0F12309A-848D-8F48-9F04-ABC54BD88FA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06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392" name="Oval 1492">
                    <a:extLst>
                      <a:ext uri="{FF2B5EF4-FFF2-40B4-BE49-F238E27FC236}">
                        <a16:creationId xmlns="" xmlns:a16="http://schemas.microsoft.com/office/drawing/2014/main" id="{06F857F8-7CBA-4442-842B-3FD219A7FAF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3" name="Oval 1493">
                    <a:extLst>
                      <a:ext uri="{FF2B5EF4-FFF2-40B4-BE49-F238E27FC236}">
                        <a16:creationId xmlns="" xmlns:a16="http://schemas.microsoft.com/office/drawing/2014/main" id="{4803830C-600B-A644-BB5E-7BA961A29B5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4" name="Freeform 1494">
                    <a:extLst>
                      <a:ext uri="{FF2B5EF4-FFF2-40B4-BE49-F238E27FC236}">
                        <a16:creationId xmlns="" xmlns:a16="http://schemas.microsoft.com/office/drawing/2014/main" id="{532DA0CB-6779-0D41-AA5B-E4FE000B76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95" name="Freeform 1495">
                    <a:extLst>
                      <a:ext uri="{FF2B5EF4-FFF2-40B4-BE49-F238E27FC236}">
                        <a16:creationId xmlns="" xmlns:a16="http://schemas.microsoft.com/office/drawing/2014/main" id="{0F8241D6-0AA0-FC4B-ACA9-906E217D5D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96" name="Freeform 1496">
                    <a:extLst>
                      <a:ext uri="{FF2B5EF4-FFF2-40B4-BE49-F238E27FC236}">
                        <a16:creationId xmlns="" xmlns:a16="http://schemas.microsoft.com/office/drawing/2014/main" id="{96ACCD44-8E51-7C4B-BA2B-E553913C9F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97" name="Oval 1497">
                    <a:extLst>
                      <a:ext uri="{FF2B5EF4-FFF2-40B4-BE49-F238E27FC236}">
                        <a16:creationId xmlns="" xmlns:a16="http://schemas.microsoft.com/office/drawing/2014/main" id="{EEC28A5A-EE2E-D246-AB4E-5E4C8D4FE7A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0" name="Group 1498">
                  <a:extLst>
                    <a:ext uri="{FF2B5EF4-FFF2-40B4-BE49-F238E27FC236}">
                      <a16:creationId xmlns="" xmlns:a16="http://schemas.microsoft.com/office/drawing/2014/main" id="{D756F81E-2BBB-CD49-8704-225F16C26F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72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386" name="Oval 1499">
                    <a:extLst>
                      <a:ext uri="{FF2B5EF4-FFF2-40B4-BE49-F238E27FC236}">
                        <a16:creationId xmlns="" xmlns:a16="http://schemas.microsoft.com/office/drawing/2014/main" id="{3646531C-82D6-BC44-A048-2F80FEF6B15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7" name="Oval 1500">
                    <a:extLst>
                      <a:ext uri="{FF2B5EF4-FFF2-40B4-BE49-F238E27FC236}">
                        <a16:creationId xmlns="" xmlns:a16="http://schemas.microsoft.com/office/drawing/2014/main" id="{97D0146D-67FB-994A-99FC-0FD7946756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8" name="Freeform 1501">
                    <a:extLst>
                      <a:ext uri="{FF2B5EF4-FFF2-40B4-BE49-F238E27FC236}">
                        <a16:creationId xmlns="" xmlns:a16="http://schemas.microsoft.com/office/drawing/2014/main" id="{4D4B178B-6E63-7446-88FB-58C4000C73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89" name="Freeform 1502">
                    <a:extLst>
                      <a:ext uri="{FF2B5EF4-FFF2-40B4-BE49-F238E27FC236}">
                        <a16:creationId xmlns="" xmlns:a16="http://schemas.microsoft.com/office/drawing/2014/main" id="{1DDEC2B3-B8F2-3541-9B9E-E4E70A8EEE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90" name="Freeform 1503">
                    <a:extLst>
                      <a:ext uri="{FF2B5EF4-FFF2-40B4-BE49-F238E27FC236}">
                        <a16:creationId xmlns="" xmlns:a16="http://schemas.microsoft.com/office/drawing/2014/main" id="{466BE905-B4B6-5640-8C31-89501DC4BA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91" name="Oval 1504">
                    <a:extLst>
                      <a:ext uri="{FF2B5EF4-FFF2-40B4-BE49-F238E27FC236}">
                        <a16:creationId xmlns="" xmlns:a16="http://schemas.microsoft.com/office/drawing/2014/main" id="{3964E53C-1C48-6841-B837-0EEB666A92D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1" name="Group 1505">
                  <a:extLst>
                    <a:ext uri="{FF2B5EF4-FFF2-40B4-BE49-F238E27FC236}">
                      <a16:creationId xmlns="" xmlns:a16="http://schemas.microsoft.com/office/drawing/2014/main" id="{C2298C46-0932-964E-AF81-1BC6BE63C3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74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380" name="Oval 1506">
                    <a:extLst>
                      <a:ext uri="{FF2B5EF4-FFF2-40B4-BE49-F238E27FC236}">
                        <a16:creationId xmlns="" xmlns:a16="http://schemas.microsoft.com/office/drawing/2014/main" id="{06748B44-9C4A-304D-B108-6D621534B80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1" name="Oval 1507">
                    <a:extLst>
                      <a:ext uri="{FF2B5EF4-FFF2-40B4-BE49-F238E27FC236}">
                        <a16:creationId xmlns="" xmlns:a16="http://schemas.microsoft.com/office/drawing/2014/main" id="{F4DBF1A5-E5C3-CE47-B9D8-FE460FD2BD2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2" name="Freeform 1508">
                    <a:extLst>
                      <a:ext uri="{FF2B5EF4-FFF2-40B4-BE49-F238E27FC236}">
                        <a16:creationId xmlns="" xmlns:a16="http://schemas.microsoft.com/office/drawing/2014/main" id="{276F2D71-EA25-F541-86E4-D278B7D713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83" name="Freeform 1509">
                    <a:extLst>
                      <a:ext uri="{FF2B5EF4-FFF2-40B4-BE49-F238E27FC236}">
                        <a16:creationId xmlns="" xmlns:a16="http://schemas.microsoft.com/office/drawing/2014/main" id="{01D27A88-B584-A744-945F-343CD7D6D5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84" name="Freeform 1510">
                    <a:extLst>
                      <a:ext uri="{FF2B5EF4-FFF2-40B4-BE49-F238E27FC236}">
                        <a16:creationId xmlns="" xmlns:a16="http://schemas.microsoft.com/office/drawing/2014/main" id="{C182B152-F379-814D-A2B1-BE7FAD0420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85" name="Oval 1511">
                    <a:extLst>
                      <a:ext uri="{FF2B5EF4-FFF2-40B4-BE49-F238E27FC236}">
                        <a16:creationId xmlns="" xmlns:a16="http://schemas.microsoft.com/office/drawing/2014/main" id="{20035943-2B71-5940-92B0-65D7062A244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2" name="Group 1512">
                  <a:extLst>
                    <a:ext uri="{FF2B5EF4-FFF2-40B4-BE49-F238E27FC236}">
                      <a16:creationId xmlns="" xmlns:a16="http://schemas.microsoft.com/office/drawing/2014/main" id="{DE280AC6-0929-E549-80D2-51D71B3422A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38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374" name="Oval 1513">
                    <a:extLst>
                      <a:ext uri="{FF2B5EF4-FFF2-40B4-BE49-F238E27FC236}">
                        <a16:creationId xmlns="" xmlns:a16="http://schemas.microsoft.com/office/drawing/2014/main" id="{927CEDFE-F068-C647-8370-A17F394254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" name="Oval 1514">
                    <a:extLst>
                      <a:ext uri="{FF2B5EF4-FFF2-40B4-BE49-F238E27FC236}">
                        <a16:creationId xmlns="" xmlns:a16="http://schemas.microsoft.com/office/drawing/2014/main" id="{C411D6A4-C41D-3D45-91B9-CD97A7F5DA0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" name="Freeform 1515">
                    <a:extLst>
                      <a:ext uri="{FF2B5EF4-FFF2-40B4-BE49-F238E27FC236}">
                        <a16:creationId xmlns="" xmlns:a16="http://schemas.microsoft.com/office/drawing/2014/main" id="{0BC69FA9-60FE-6E4F-8140-0E1F190F10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77" name="Freeform 1516">
                    <a:extLst>
                      <a:ext uri="{FF2B5EF4-FFF2-40B4-BE49-F238E27FC236}">
                        <a16:creationId xmlns="" xmlns:a16="http://schemas.microsoft.com/office/drawing/2014/main" id="{1D55AFD2-8DE8-8D45-8DFE-994AB77F33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78" name="Freeform 1517">
                    <a:extLst>
                      <a:ext uri="{FF2B5EF4-FFF2-40B4-BE49-F238E27FC236}">
                        <a16:creationId xmlns="" xmlns:a16="http://schemas.microsoft.com/office/drawing/2014/main" id="{2E3A66A6-16BB-114A-91F3-DEB20A08FE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79" name="Oval 1518">
                    <a:extLst>
                      <a:ext uri="{FF2B5EF4-FFF2-40B4-BE49-F238E27FC236}">
                        <a16:creationId xmlns="" xmlns:a16="http://schemas.microsoft.com/office/drawing/2014/main" id="{BDF99B7B-9798-F649-A790-40561EF1F7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3" name="Group 1519">
                  <a:extLst>
                    <a:ext uri="{FF2B5EF4-FFF2-40B4-BE49-F238E27FC236}">
                      <a16:creationId xmlns="" xmlns:a16="http://schemas.microsoft.com/office/drawing/2014/main" id="{FE60E1D0-FD5E-4943-9B5F-17ABB92EADE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040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368" name="Oval 1520">
                    <a:extLst>
                      <a:ext uri="{FF2B5EF4-FFF2-40B4-BE49-F238E27FC236}">
                        <a16:creationId xmlns="" xmlns:a16="http://schemas.microsoft.com/office/drawing/2014/main" id="{CD5A5A51-EC92-5644-9C19-DB4A58EA83E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" name="Oval 1521">
                    <a:extLst>
                      <a:ext uri="{FF2B5EF4-FFF2-40B4-BE49-F238E27FC236}">
                        <a16:creationId xmlns="" xmlns:a16="http://schemas.microsoft.com/office/drawing/2014/main" id="{8CE47039-92BC-E443-A117-F6FB116721F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" name="Freeform 1522">
                    <a:extLst>
                      <a:ext uri="{FF2B5EF4-FFF2-40B4-BE49-F238E27FC236}">
                        <a16:creationId xmlns="" xmlns:a16="http://schemas.microsoft.com/office/drawing/2014/main" id="{3C6DC329-BD30-F84E-9C96-07C023810D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71" name="Freeform 1523">
                    <a:extLst>
                      <a:ext uri="{FF2B5EF4-FFF2-40B4-BE49-F238E27FC236}">
                        <a16:creationId xmlns="" xmlns:a16="http://schemas.microsoft.com/office/drawing/2014/main" id="{B82C526C-0FF3-774D-A410-F3E62675B0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72" name="Freeform 1524">
                    <a:extLst>
                      <a:ext uri="{FF2B5EF4-FFF2-40B4-BE49-F238E27FC236}">
                        <a16:creationId xmlns="" xmlns:a16="http://schemas.microsoft.com/office/drawing/2014/main" id="{3E7C8F68-7ED0-D64B-8FC9-5B1A45EFDE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73" name="Oval 1525">
                    <a:extLst>
                      <a:ext uri="{FF2B5EF4-FFF2-40B4-BE49-F238E27FC236}">
                        <a16:creationId xmlns="" xmlns:a16="http://schemas.microsoft.com/office/drawing/2014/main" id="{70B9BA9D-BA95-1646-81FF-571EE4655E4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Group 1526">
                  <a:extLst>
                    <a:ext uri="{FF2B5EF4-FFF2-40B4-BE49-F238E27FC236}">
                      <a16:creationId xmlns="" xmlns:a16="http://schemas.microsoft.com/office/drawing/2014/main" id="{6C2550CD-B4C7-BE40-BF3B-9AFA97B84F6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102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362" name="Oval 1527">
                    <a:extLst>
                      <a:ext uri="{FF2B5EF4-FFF2-40B4-BE49-F238E27FC236}">
                        <a16:creationId xmlns="" xmlns:a16="http://schemas.microsoft.com/office/drawing/2014/main" id="{2392D510-B3E7-0F4C-8E0C-4DD3D228469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3" name="Oval 1528">
                    <a:extLst>
                      <a:ext uri="{FF2B5EF4-FFF2-40B4-BE49-F238E27FC236}">
                        <a16:creationId xmlns="" xmlns:a16="http://schemas.microsoft.com/office/drawing/2014/main" id="{DCC70D8E-19D7-DD49-80FE-BBD59EAAC71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4" name="Freeform 1529">
                    <a:extLst>
                      <a:ext uri="{FF2B5EF4-FFF2-40B4-BE49-F238E27FC236}">
                        <a16:creationId xmlns="" xmlns:a16="http://schemas.microsoft.com/office/drawing/2014/main" id="{4A3894BF-8F84-FF46-BFE3-952288FF0B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65" name="Freeform 1530">
                    <a:extLst>
                      <a:ext uri="{FF2B5EF4-FFF2-40B4-BE49-F238E27FC236}">
                        <a16:creationId xmlns="" xmlns:a16="http://schemas.microsoft.com/office/drawing/2014/main" id="{9A7000EE-7891-6941-A571-137158BDEA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66" name="Freeform 1531">
                    <a:extLst>
                      <a:ext uri="{FF2B5EF4-FFF2-40B4-BE49-F238E27FC236}">
                        <a16:creationId xmlns="" xmlns:a16="http://schemas.microsoft.com/office/drawing/2014/main" id="{AD08ACDB-0009-7C41-9AFE-1736D2740A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67" name="Oval 1532">
                    <a:extLst>
                      <a:ext uri="{FF2B5EF4-FFF2-40B4-BE49-F238E27FC236}">
                        <a16:creationId xmlns="" xmlns:a16="http://schemas.microsoft.com/office/drawing/2014/main" id="{31DB8073-CC15-E140-9CAB-DECF237FEA2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5" name="Group 1533">
                  <a:extLst>
                    <a:ext uri="{FF2B5EF4-FFF2-40B4-BE49-F238E27FC236}">
                      <a16:creationId xmlns="" xmlns:a16="http://schemas.microsoft.com/office/drawing/2014/main" id="{A2B12775-843D-1146-B33A-0186F80398C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04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356" name="Oval 1534">
                    <a:extLst>
                      <a:ext uri="{FF2B5EF4-FFF2-40B4-BE49-F238E27FC236}">
                        <a16:creationId xmlns="" xmlns:a16="http://schemas.microsoft.com/office/drawing/2014/main" id="{09ED2150-D287-F742-93B9-8B267321444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7" name="Oval 1535">
                    <a:extLst>
                      <a:ext uri="{FF2B5EF4-FFF2-40B4-BE49-F238E27FC236}">
                        <a16:creationId xmlns="" xmlns:a16="http://schemas.microsoft.com/office/drawing/2014/main" id="{06D764E0-659C-6B4A-BF58-31177D6D28C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8" name="Freeform 1536">
                    <a:extLst>
                      <a:ext uri="{FF2B5EF4-FFF2-40B4-BE49-F238E27FC236}">
                        <a16:creationId xmlns="" xmlns:a16="http://schemas.microsoft.com/office/drawing/2014/main" id="{374B14C3-FEE7-D648-9621-161D1310F6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59" name="Freeform 1537">
                    <a:extLst>
                      <a:ext uri="{FF2B5EF4-FFF2-40B4-BE49-F238E27FC236}">
                        <a16:creationId xmlns="" xmlns:a16="http://schemas.microsoft.com/office/drawing/2014/main" id="{756922A9-5A73-7442-81E8-BEA68F5670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60" name="Freeform 1538">
                    <a:extLst>
                      <a:ext uri="{FF2B5EF4-FFF2-40B4-BE49-F238E27FC236}">
                        <a16:creationId xmlns="" xmlns:a16="http://schemas.microsoft.com/office/drawing/2014/main" id="{1B139237-1D70-7442-8341-8FCFC5DC59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61" name="Oval 1539">
                    <a:extLst>
                      <a:ext uri="{FF2B5EF4-FFF2-40B4-BE49-F238E27FC236}">
                        <a16:creationId xmlns="" xmlns:a16="http://schemas.microsoft.com/office/drawing/2014/main" id="{3BBA01D0-E356-8C45-A855-B2C207D161E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6" name="Group 1540">
                  <a:extLst>
                    <a:ext uri="{FF2B5EF4-FFF2-40B4-BE49-F238E27FC236}">
                      <a16:creationId xmlns="" xmlns:a16="http://schemas.microsoft.com/office/drawing/2014/main" id="{F06DADF4-43E7-1F46-BE12-A17C8B204CE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167" y="1198"/>
                  <a:ext cx="62" cy="144"/>
                  <a:chOff x="533" y="1248"/>
                  <a:chExt cx="175" cy="403"/>
                </a:xfrm>
              </p:grpSpPr>
              <p:sp>
                <p:nvSpPr>
                  <p:cNvPr id="350" name="Oval 1541">
                    <a:extLst>
                      <a:ext uri="{FF2B5EF4-FFF2-40B4-BE49-F238E27FC236}">
                        <a16:creationId xmlns="" xmlns:a16="http://schemas.microsoft.com/office/drawing/2014/main" id="{0E6A4388-CC1A-6B45-9561-7E147E7D658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1" name="Oval 1542">
                    <a:extLst>
                      <a:ext uri="{FF2B5EF4-FFF2-40B4-BE49-F238E27FC236}">
                        <a16:creationId xmlns="" xmlns:a16="http://schemas.microsoft.com/office/drawing/2014/main" id="{3660906A-5963-8B4A-9777-B96B1694439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2" name="Freeform 1543">
                    <a:extLst>
                      <a:ext uri="{FF2B5EF4-FFF2-40B4-BE49-F238E27FC236}">
                        <a16:creationId xmlns="" xmlns:a16="http://schemas.microsoft.com/office/drawing/2014/main" id="{983B7122-704D-184F-8019-7412363505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53" name="Freeform 1544">
                    <a:extLst>
                      <a:ext uri="{FF2B5EF4-FFF2-40B4-BE49-F238E27FC236}">
                        <a16:creationId xmlns="" xmlns:a16="http://schemas.microsoft.com/office/drawing/2014/main" id="{2B265EF8-86F7-B54D-BC7E-D8B6158305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54" name="Freeform 1545">
                    <a:extLst>
                      <a:ext uri="{FF2B5EF4-FFF2-40B4-BE49-F238E27FC236}">
                        <a16:creationId xmlns="" xmlns:a16="http://schemas.microsoft.com/office/drawing/2014/main" id="{6883E422-FC02-4F4F-978B-15DB0DE94E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55" name="Oval 1546">
                    <a:extLst>
                      <a:ext uri="{FF2B5EF4-FFF2-40B4-BE49-F238E27FC236}">
                        <a16:creationId xmlns="" xmlns:a16="http://schemas.microsoft.com/office/drawing/2014/main" id="{7C6F02A6-FEA6-4144-8F21-01782339785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7" name="Group 1547">
                  <a:extLst>
                    <a:ext uri="{FF2B5EF4-FFF2-40B4-BE49-F238E27FC236}">
                      <a16:creationId xmlns="" xmlns:a16="http://schemas.microsoft.com/office/drawing/2014/main" id="{E9919A46-B2B8-0E4C-A17B-CFF9F6A86D5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69" y="1362"/>
                  <a:ext cx="62" cy="144"/>
                  <a:chOff x="533" y="1248"/>
                  <a:chExt cx="175" cy="403"/>
                </a:xfrm>
              </p:grpSpPr>
              <p:sp>
                <p:nvSpPr>
                  <p:cNvPr id="344" name="Oval 1548">
                    <a:extLst>
                      <a:ext uri="{FF2B5EF4-FFF2-40B4-BE49-F238E27FC236}">
                        <a16:creationId xmlns="" xmlns:a16="http://schemas.microsoft.com/office/drawing/2014/main" id="{633E8B3E-98E9-F446-B831-0ABCA1BAEE1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5" name="Oval 1549">
                    <a:extLst>
                      <a:ext uri="{FF2B5EF4-FFF2-40B4-BE49-F238E27FC236}">
                        <a16:creationId xmlns="" xmlns:a16="http://schemas.microsoft.com/office/drawing/2014/main" id="{2D47C2CF-AB02-5F4F-8575-A38D41AEEE2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6" name="Freeform 1550">
                    <a:extLst>
                      <a:ext uri="{FF2B5EF4-FFF2-40B4-BE49-F238E27FC236}">
                        <a16:creationId xmlns="" xmlns:a16="http://schemas.microsoft.com/office/drawing/2014/main" id="{C9D51B6D-5ED9-8F4B-BFFD-A13A0BF23E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47" name="Freeform 1551">
                    <a:extLst>
                      <a:ext uri="{FF2B5EF4-FFF2-40B4-BE49-F238E27FC236}">
                        <a16:creationId xmlns="" xmlns:a16="http://schemas.microsoft.com/office/drawing/2014/main" id="{6793DDF3-25FB-1746-A078-31D5D3C395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48" name="Freeform 1552">
                    <a:extLst>
                      <a:ext uri="{FF2B5EF4-FFF2-40B4-BE49-F238E27FC236}">
                        <a16:creationId xmlns="" xmlns:a16="http://schemas.microsoft.com/office/drawing/2014/main" id="{1A1E3420-5E5C-F445-9B0E-1B91B90AFD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49" name="Oval 1553">
                    <a:extLst>
                      <a:ext uri="{FF2B5EF4-FFF2-40B4-BE49-F238E27FC236}">
                        <a16:creationId xmlns="" xmlns:a16="http://schemas.microsoft.com/office/drawing/2014/main" id="{77E669AE-3D59-FC43-A49A-F1E04298015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8" name="Group 1554">
                  <a:extLst>
                    <a:ext uri="{FF2B5EF4-FFF2-40B4-BE49-F238E27FC236}">
                      <a16:creationId xmlns="" xmlns:a16="http://schemas.microsoft.com/office/drawing/2014/main" id="{74765FCF-617D-034B-8A11-A0C7E6A350A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235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338" name="Oval 1555">
                    <a:extLst>
                      <a:ext uri="{FF2B5EF4-FFF2-40B4-BE49-F238E27FC236}">
                        <a16:creationId xmlns="" xmlns:a16="http://schemas.microsoft.com/office/drawing/2014/main" id="{FE6C03AE-F9F4-B843-B3F4-637672A0BB4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9" name="Oval 1556">
                    <a:extLst>
                      <a:ext uri="{FF2B5EF4-FFF2-40B4-BE49-F238E27FC236}">
                        <a16:creationId xmlns="" xmlns:a16="http://schemas.microsoft.com/office/drawing/2014/main" id="{78BC4ADC-CA56-5848-8CF3-551509BE2C7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0" name="Freeform 1557">
                    <a:extLst>
                      <a:ext uri="{FF2B5EF4-FFF2-40B4-BE49-F238E27FC236}">
                        <a16:creationId xmlns="" xmlns:a16="http://schemas.microsoft.com/office/drawing/2014/main" id="{9109DB8B-7878-8340-87BD-A79D0C84F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41" name="Freeform 1558">
                    <a:extLst>
                      <a:ext uri="{FF2B5EF4-FFF2-40B4-BE49-F238E27FC236}">
                        <a16:creationId xmlns="" xmlns:a16="http://schemas.microsoft.com/office/drawing/2014/main" id="{E5B1D9E5-2E38-1B45-A404-04AC7FAF3F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42" name="Freeform 1559">
                    <a:extLst>
                      <a:ext uri="{FF2B5EF4-FFF2-40B4-BE49-F238E27FC236}">
                        <a16:creationId xmlns="" xmlns:a16="http://schemas.microsoft.com/office/drawing/2014/main" id="{5A035AE5-E6A5-6F4A-97C6-9607B3EF37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43" name="Oval 1560">
                    <a:extLst>
                      <a:ext uri="{FF2B5EF4-FFF2-40B4-BE49-F238E27FC236}">
                        <a16:creationId xmlns="" xmlns:a16="http://schemas.microsoft.com/office/drawing/2014/main" id="{BD9CCB95-CC4F-7642-BF9A-79DB4940988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Group 1561">
                  <a:extLst>
                    <a:ext uri="{FF2B5EF4-FFF2-40B4-BE49-F238E27FC236}">
                      <a16:creationId xmlns="" xmlns:a16="http://schemas.microsoft.com/office/drawing/2014/main" id="{33F18415-C3C0-7F44-A3CE-AF55159E7C1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237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332" name="Oval 1562">
                    <a:extLst>
                      <a:ext uri="{FF2B5EF4-FFF2-40B4-BE49-F238E27FC236}">
                        <a16:creationId xmlns="" xmlns:a16="http://schemas.microsoft.com/office/drawing/2014/main" id="{11EF98B4-53FA-1940-B005-E485D2073E8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Oval 1563">
                    <a:extLst>
                      <a:ext uri="{FF2B5EF4-FFF2-40B4-BE49-F238E27FC236}">
                        <a16:creationId xmlns="" xmlns:a16="http://schemas.microsoft.com/office/drawing/2014/main" id="{3E1B670E-3CDD-C449-B873-5DAEBA77D2B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4" name="Freeform 1564">
                    <a:extLst>
                      <a:ext uri="{FF2B5EF4-FFF2-40B4-BE49-F238E27FC236}">
                        <a16:creationId xmlns="" xmlns:a16="http://schemas.microsoft.com/office/drawing/2014/main" id="{719B0D52-E3BE-8343-9B27-8071ED1A98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35" name="Freeform 1565">
                    <a:extLst>
                      <a:ext uri="{FF2B5EF4-FFF2-40B4-BE49-F238E27FC236}">
                        <a16:creationId xmlns="" xmlns:a16="http://schemas.microsoft.com/office/drawing/2014/main" id="{CE07B4B3-D1B7-F84D-8FCB-438ECBFF98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36" name="Freeform 1566">
                    <a:extLst>
                      <a:ext uri="{FF2B5EF4-FFF2-40B4-BE49-F238E27FC236}">
                        <a16:creationId xmlns="" xmlns:a16="http://schemas.microsoft.com/office/drawing/2014/main" id="{B33A87DD-BA76-1B44-B94D-EF6A035948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37" name="Oval 1567">
                    <a:extLst>
                      <a:ext uri="{FF2B5EF4-FFF2-40B4-BE49-F238E27FC236}">
                        <a16:creationId xmlns="" xmlns:a16="http://schemas.microsoft.com/office/drawing/2014/main" id="{7F01922C-2F30-B643-9B61-D6FE30461D4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0" name="Group 1568">
                  <a:extLst>
                    <a:ext uri="{FF2B5EF4-FFF2-40B4-BE49-F238E27FC236}">
                      <a16:creationId xmlns="" xmlns:a16="http://schemas.microsoft.com/office/drawing/2014/main" id="{D759C1B6-170C-0E44-A8C8-2C9FD3196B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01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326" name="Oval 1569">
                    <a:extLst>
                      <a:ext uri="{FF2B5EF4-FFF2-40B4-BE49-F238E27FC236}">
                        <a16:creationId xmlns="" xmlns:a16="http://schemas.microsoft.com/office/drawing/2014/main" id="{CE38FBA6-96FD-894E-80A9-2CC30B32E9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7" name="Oval 1570">
                    <a:extLst>
                      <a:ext uri="{FF2B5EF4-FFF2-40B4-BE49-F238E27FC236}">
                        <a16:creationId xmlns="" xmlns:a16="http://schemas.microsoft.com/office/drawing/2014/main" id="{529E2FA1-FB2F-8841-85C1-A26E6491A16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" name="Freeform 1571">
                    <a:extLst>
                      <a:ext uri="{FF2B5EF4-FFF2-40B4-BE49-F238E27FC236}">
                        <a16:creationId xmlns="" xmlns:a16="http://schemas.microsoft.com/office/drawing/2014/main" id="{64E48111-8FDE-5C40-9C73-5633843FC0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29" name="Freeform 1572">
                    <a:extLst>
                      <a:ext uri="{FF2B5EF4-FFF2-40B4-BE49-F238E27FC236}">
                        <a16:creationId xmlns="" xmlns:a16="http://schemas.microsoft.com/office/drawing/2014/main" id="{29286D97-DB25-C243-8903-9E3021D9EA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30" name="Freeform 1573">
                    <a:extLst>
                      <a:ext uri="{FF2B5EF4-FFF2-40B4-BE49-F238E27FC236}">
                        <a16:creationId xmlns="" xmlns:a16="http://schemas.microsoft.com/office/drawing/2014/main" id="{73117AFB-B7F8-784F-BFA8-6B56975CF5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31" name="Oval 1574">
                    <a:extLst>
                      <a:ext uri="{FF2B5EF4-FFF2-40B4-BE49-F238E27FC236}">
                        <a16:creationId xmlns="" xmlns:a16="http://schemas.microsoft.com/office/drawing/2014/main" id="{F148E5EF-6E20-7244-A533-2550111CFD8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1" name="Group 1575">
                  <a:extLst>
                    <a:ext uri="{FF2B5EF4-FFF2-40B4-BE49-F238E27FC236}">
                      <a16:creationId xmlns="" xmlns:a16="http://schemas.microsoft.com/office/drawing/2014/main" id="{D1011F8D-9DC8-8441-8224-E1F22830A8D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03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320" name="Oval 1576">
                    <a:extLst>
                      <a:ext uri="{FF2B5EF4-FFF2-40B4-BE49-F238E27FC236}">
                        <a16:creationId xmlns="" xmlns:a16="http://schemas.microsoft.com/office/drawing/2014/main" id="{588C9412-E377-7548-88B3-13362E18BCB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1" name="Oval 1577">
                    <a:extLst>
                      <a:ext uri="{FF2B5EF4-FFF2-40B4-BE49-F238E27FC236}">
                        <a16:creationId xmlns="" xmlns:a16="http://schemas.microsoft.com/office/drawing/2014/main" id="{A4C6ACE6-092D-A342-B882-C49BC193DF8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2" name="Freeform 1578">
                    <a:extLst>
                      <a:ext uri="{FF2B5EF4-FFF2-40B4-BE49-F238E27FC236}">
                        <a16:creationId xmlns="" xmlns:a16="http://schemas.microsoft.com/office/drawing/2014/main" id="{7ACEB4B6-54AE-8246-8F9F-4BFEAEFCF7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23" name="Freeform 1579">
                    <a:extLst>
                      <a:ext uri="{FF2B5EF4-FFF2-40B4-BE49-F238E27FC236}">
                        <a16:creationId xmlns="" xmlns:a16="http://schemas.microsoft.com/office/drawing/2014/main" id="{178EA54B-E174-0B49-940F-D32E8A5468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24" name="Freeform 1580">
                    <a:extLst>
                      <a:ext uri="{FF2B5EF4-FFF2-40B4-BE49-F238E27FC236}">
                        <a16:creationId xmlns="" xmlns:a16="http://schemas.microsoft.com/office/drawing/2014/main" id="{F3185D8A-BD46-A540-8455-5012029ED6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25" name="Oval 1581">
                    <a:extLst>
                      <a:ext uri="{FF2B5EF4-FFF2-40B4-BE49-F238E27FC236}">
                        <a16:creationId xmlns="" xmlns:a16="http://schemas.microsoft.com/office/drawing/2014/main" id="{E0D3430D-496D-2741-99F7-628C1566531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2" name="Group 1582">
                  <a:extLst>
                    <a:ext uri="{FF2B5EF4-FFF2-40B4-BE49-F238E27FC236}">
                      <a16:creationId xmlns="" xmlns:a16="http://schemas.microsoft.com/office/drawing/2014/main" id="{7DA78414-5B50-814D-A0D4-4C7A6B07FF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65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314" name="Oval 1583">
                    <a:extLst>
                      <a:ext uri="{FF2B5EF4-FFF2-40B4-BE49-F238E27FC236}">
                        <a16:creationId xmlns="" xmlns:a16="http://schemas.microsoft.com/office/drawing/2014/main" id="{C7544F3A-13EB-274E-87F9-ADB80E99CF8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5" name="Oval 1584">
                    <a:extLst>
                      <a:ext uri="{FF2B5EF4-FFF2-40B4-BE49-F238E27FC236}">
                        <a16:creationId xmlns="" xmlns:a16="http://schemas.microsoft.com/office/drawing/2014/main" id="{74AFAC38-9CE8-E146-AB72-0605E1E82BB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6" name="Freeform 1585">
                    <a:extLst>
                      <a:ext uri="{FF2B5EF4-FFF2-40B4-BE49-F238E27FC236}">
                        <a16:creationId xmlns="" xmlns:a16="http://schemas.microsoft.com/office/drawing/2014/main" id="{B283678A-38D3-3144-AFE9-0E3C990FB3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17" name="Freeform 1586">
                    <a:extLst>
                      <a:ext uri="{FF2B5EF4-FFF2-40B4-BE49-F238E27FC236}">
                        <a16:creationId xmlns="" xmlns:a16="http://schemas.microsoft.com/office/drawing/2014/main" id="{F95A5364-F69A-5F44-9AB9-2209237358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18" name="Freeform 1587">
                    <a:extLst>
                      <a:ext uri="{FF2B5EF4-FFF2-40B4-BE49-F238E27FC236}">
                        <a16:creationId xmlns="" xmlns:a16="http://schemas.microsoft.com/office/drawing/2014/main" id="{0D8333B1-3E28-6242-8D8E-8DF2C61CD2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19" name="Oval 1588">
                    <a:extLst>
                      <a:ext uri="{FF2B5EF4-FFF2-40B4-BE49-F238E27FC236}">
                        <a16:creationId xmlns="" xmlns:a16="http://schemas.microsoft.com/office/drawing/2014/main" id="{5ED8A095-D759-8742-B437-96AD8FBAB57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3" name="Group 1589">
                  <a:extLst>
                    <a:ext uri="{FF2B5EF4-FFF2-40B4-BE49-F238E27FC236}">
                      <a16:creationId xmlns="" xmlns:a16="http://schemas.microsoft.com/office/drawing/2014/main" id="{F9D8AA6C-2A04-3344-9A55-F859F0DF456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67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308" name="Oval 1590">
                    <a:extLst>
                      <a:ext uri="{FF2B5EF4-FFF2-40B4-BE49-F238E27FC236}">
                        <a16:creationId xmlns="" xmlns:a16="http://schemas.microsoft.com/office/drawing/2014/main" id="{918AD1DB-4385-6346-9454-DA6E8F07869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9" name="Oval 1591">
                    <a:extLst>
                      <a:ext uri="{FF2B5EF4-FFF2-40B4-BE49-F238E27FC236}">
                        <a16:creationId xmlns="" xmlns:a16="http://schemas.microsoft.com/office/drawing/2014/main" id="{934CFE64-67A1-6F42-90E1-BFF7D34FFA2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Freeform 1592">
                    <a:extLst>
                      <a:ext uri="{FF2B5EF4-FFF2-40B4-BE49-F238E27FC236}">
                        <a16:creationId xmlns="" xmlns:a16="http://schemas.microsoft.com/office/drawing/2014/main" id="{BE5CBB55-7878-5849-8542-89E33B49A9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11" name="Freeform 1593">
                    <a:extLst>
                      <a:ext uri="{FF2B5EF4-FFF2-40B4-BE49-F238E27FC236}">
                        <a16:creationId xmlns="" xmlns:a16="http://schemas.microsoft.com/office/drawing/2014/main" id="{192FF705-4419-D44E-B8A5-BF7DC5FDF7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12" name="Freeform 1594">
                    <a:extLst>
                      <a:ext uri="{FF2B5EF4-FFF2-40B4-BE49-F238E27FC236}">
                        <a16:creationId xmlns="" xmlns:a16="http://schemas.microsoft.com/office/drawing/2014/main" id="{98FCAAEA-CAA8-824E-BE7A-9F35AAA767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13" name="Oval 1595">
                    <a:extLst>
                      <a:ext uri="{FF2B5EF4-FFF2-40B4-BE49-F238E27FC236}">
                        <a16:creationId xmlns="" xmlns:a16="http://schemas.microsoft.com/office/drawing/2014/main" id="{C6443F43-4A1F-CB43-9734-6E9FB0C9F5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Group 1596">
                  <a:extLst>
                    <a:ext uri="{FF2B5EF4-FFF2-40B4-BE49-F238E27FC236}">
                      <a16:creationId xmlns="" xmlns:a16="http://schemas.microsoft.com/office/drawing/2014/main" id="{E0FE5F41-2154-8946-81AD-0E5646D94BB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30" y="1196"/>
                  <a:ext cx="62" cy="144"/>
                  <a:chOff x="533" y="1248"/>
                  <a:chExt cx="175" cy="403"/>
                </a:xfrm>
              </p:grpSpPr>
              <p:sp>
                <p:nvSpPr>
                  <p:cNvPr id="302" name="Oval 1597">
                    <a:extLst>
                      <a:ext uri="{FF2B5EF4-FFF2-40B4-BE49-F238E27FC236}">
                        <a16:creationId xmlns="" xmlns:a16="http://schemas.microsoft.com/office/drawing/2014/main" id="{F6F3539A-3E61-D44B-BB14-395A15D8F9D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3" name="Oval 1598">
                    <a:extLst>
                      <a:ext uri="{FF2B5EF4-FFF2-40B4-BE49-F238E27FC236}">
                        <a16:creationId xmlns="" xmlns:a16="http://schemas.microsoft.com/office/drawing/2014/main" id="{970379FC-EF8D-4A4D-AE26-5FE2DBCA3E8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4" name="Freeform 1599">
                    <a:extLst>
                      <a:ext uri="{FF2B5EF4-FFF2-40B4-BE49-F238E27FC236}">
                        <a16:creationId xmlns="" xmlns:a16="http://schemas.microsoft.com/office/drawing/2014/main" id="{6D5DF16B-6AAD-C54C-8F08-F7CA2E11C6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05" name="Freeform 1600">
                    <a:extLst>
                      <a:ext uri="{FF2B5EF4-FFF2-40B4-BE49-F238E27FC236}">
                        <a16:creationId xmlns="" xmlns:a16="http://schemas.microsoft.com/office/drawing/2014/main" id="{E3D1EEE9-78C0-5A46-8095-DEF54122C98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06" name="Freeform 1601">
                    <a:extLst>
                      <a:ext uri="{FF2B5EF4-FFF2-40B4-BE49-F238E27FC236}">
                        <a16:creationId xmlns="" xmlns:a16="http://schemas.microsoft.com/office/drawing/2014/main" id="{04492975-123E-AF41-8F3F-59F3626196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07" name="Oval 1602">
                    <a:extLst>
                      <a:ext uri="{FF2B5EF4-FFF2-40B4-BE49-F238E27FC236}">
                        <a16:creationId xmlns="" xmlns:a16="http://schemas.microsoft.com/office/drawing/2014/main" id="{BA50C3C4-65FB-4E4E-9384-5B76A68322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5" name="Group 1603">
                  <a:extLst>
                    <a:ext uri="{FF2B5EF4-FFF2-40B4-BE49-F238E27FC236}">
                      <a16:creationId xmlns="" xmlns:a16="http://schemas.microsoft.com/office/drawing/2014/main" id="{07EEDAE6-93DB-8842-8ED0-5B8E3DD0FA1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432" y="1360"/>
                  <a:ext cx="62" cy="144"/>
                  <a:chOff x="533" y="1248"/>
                  <a:chExt cx="175" cy="403"/>
                </a:xfrm>
              </p:grpSpPr>
              <p:sp>
                <p:nvSpPr>
                  <p:cNvPr id="296" name="Oval 1604">
                    <a:extLst>
                      <a:ext uri="{FF2B5EF4-FFF2-40B4-BE49-F238E27FC236}">
                        <a16:creationId xmlns="" xmlns:a16="http://schemas.microsoft.com/office/drawing/2014/main" id="{406CF775-A67B-BE4E-B8CD-15E4091398D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solidFill>
                    <a:srgbClr val="FFFB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7" name="Oval 1605">
                    <a:extLst>
                      <a:ext uri="{FF2B5EF4-FFF2-40B4-BE49-F238E27FC236}">
                        <a16:creationId xmlns="" xmlns:a16="http://schemas.microsoft.com/office/drawing/2014/main" id="{5939D667-0DB6-FB4B-A1C9-04F7AF78B4E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3" y="1248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8" name="Freeform 1606">
                    <a:extLst>
                      <a:ext uri="{FF2B5EF4-FFF2-40B4-BE49-F238E27FC236}">
                        <a16:creationId xmlns="" xmlns:a16="http://schemas.microsoft.com/office/drawing/2014/main" id="{16733C8E-701A-154C-8C5D-B06AD09848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5" y="1419"/>
                    <a:ext cx="88" cy="232"/>
                  </a:xfrm>
                  <a:custGeom>
                    <a:avLst/>
                    <a:gdLst>
                      <a:gd name="T0" fmla="*/ 3193 w 35"/>
                      <a:gd name="T1" fmla="*/ 4040 h 87"/>
                      <a:gd name="T2" fmla="*/ 3319 w 35"/>
                      <a:gd name="T3" fmla="*/ 4189 h 87"/>
                      <a:gd name="T4" fmla="*/ 3402 w 35"/>
                      <a:gd name="T5" fmla="*/ 4459 h 87"/>
                      <a:gd name="T6" fmla="*/ 3402 w 35"/>
                      <a:gd name="T7" fmla="*/ 4608 h 87"/>
                      <a:gd name="T8" fmla="*/ 3515 w 35"/>
                      <a:gd name="T9" fmla="*/ 4701 h 87"/>
                      <a:gd name="T10" fmla="*/ 3515 w 35"/>
                      <a:gd name="T11" fmla="*/ 5099 h 87"/>
                      <a:gd name="T12" fmla="*/ 3515 w 35"/>
                      <a:gd name="T13" fmla="*/ 11072 h 87"/>
                      <a:gd name="T14" fmla="*/ 3002 w 35"/>
                      <a:gd name="T15" fmla="*/ 11741 h 87"/>
                      <a:gd name="T16" fmla="*/ 2509 w 35"/>
                      <a:gd name="T17" fmla="*/ 11072 h 87"/>
                      <a:gd name="T18" fmla="*/ 2509 w 35"/>
                      <a:gd name="T19" fmla="*/ 5099 h 87"/>
                      <a:gd name="T20" fmla="*/ 1795 w 35"/>
                      <a:gd name="T21" fmla="*/ 4301 h 87"/>
                      <a:gd name="T22" fmla="*/ 998 w 35"/>
                      <a:gd name="T23" fmla="*/ 5099 h 87"/>
                      <a:gd name="T24" fmla="*/ 998 w 35"/>
                      <a:gd name="T25" fmla="*/ 11072 h 87"/>
                      <a:gd name="T26" fmla="*/ 525 w 35"/>
                      <a:gd name="T27" fmla="*/ 11741 h 87"/>
                      <a:gd name="T28" fmla="*/ 0 w 35"/>
                      <a:gd name="T29" fmla="*/ 11072 h 87"/>
                      <a:gd name="T30" fmla="*/ 0 w 35"/>
                      <a:gd name="T31" fmla="*/ 5099 h 87"/>
                      <a:gd name="T32" fmla="*/ 126 w 35"/>
                      <a:gd name="T33" fmla="*/ 4701 h 87"/>
                      <a:gd name="T34" fmla="*/ 126 w 35"/>
                      <a:gd name="T35" fmla="*/ 4608 h 87"/>
                      <a:gd name="T36" fmla="*/ 209 w 35"/>
                      <a:gd name="T37" fmla="*/ 4459 h 87"/>
                      <a:gd name="T38" fmla="*/ 209 w 35"/>
                      <a:gd name="T39" fmla="*/ 4301 h 87"/>
                      <a:gd name="T40" fmla="*/ 317 w 35"/>
                      <a:gd name="T41" fmla="*/ 4040 h 87"/>
                      <a:gd name="T42" fmla="*/ 397 w 35"/>
                      <a:gd name="T43" fmla="*/ 3891 h 87"/>
                      <a:gd name="T44" fmla="*/ 606 w 35"/>
                      <a:gd name="T45" fmla="*/ 3640 h 87"/>
                      <a:gd name="T46" fmla="*/ 714 w 35"/>
                      <a:gd name="T47" fmla="*/ 3392 h 87"/>
                      <a:gd name="T48" fmla="*/ 797 w 35"/>
                      <a:gd name="T49" fmla="*/ 3392 h 87"/>
                      <a:gd name="T50" fmla="*/ 998 w 35"/>
                      <a:gd name="T51" fmla="*/ 3243 h 87"/>
                      <a:gd name="T52" fmla="*/ 998 w 35"/>
                      <a:gd name="T53" fmla="*/ 3093 h 87"/>
                      <a:gd name="T54" fmla="*/ 1194 w 35"/>
                      <a:gd name="T55" fmla="*/ 2979 h 87"/>
                      <a:gd name="T56" fmla="*/ 1194 w 35"/>
                      <a:gd name="T57" fmla="*/ 661 h 87"/>
                      <a:gd name="T58" fmla="*/ 1720 w 35"/>
                      <a:gd name="T59" fmla="*/ 0 h 87"/>
                      <a:gd name="T60" fmla="*/ 2192 w 35"/>
                      <a:gd name="T61" fmla="*/ 661 h 87"/>
                      <a:gd name="T62" fmla="*/ 2192 w 35"/>
                      <a:gd name="T63" fmla="*/ 2979 h 87"/>
                      <a:gd name="T64" fmla="*/ 2192 w 35"/>
                      <a:gd name="T65" fmla="*/ 2979 h 87"/>
                      <a:gd name="T66" fmla="*/ 3118 w 35"/>
                      <a:gd name="T67" fmla="*/ 3789 h 87"/>
                      <a:gd name="T68" fmla="*/ 3118 w 35"/>
                      <a:gd name="T69" fmla="*/ 3891 h 87"/>
                      <a:gd name="T70" fmla="*/ 3193 w 35"/>
                      <a:gd name="T71" fmla="*/ 4040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2" y="30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3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3" y="30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4471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99" name="Freeform 1607">
                    <a:extLst>
                      <a:ext uri="{FF2B5EF4-FFF2-40B4-BE49-F238E27FC236}">
                        <a16:creationId xmlns="" xmlns:a16="http://schemas.microsoft.com/office/drawing/2014/main" id="{E88A76FA-44F9-2A49-93F5-4959BEB7EE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0" y="1515"/>
                    <a:ext cx="5" cy="133"/>
                  </a:xfrm>
                  <a:custGeom>
                    <a:avLst/>
                    <a:gdLst>
                      <a:gd name="T0" fmla="*/ 0 w 2"/>
                      <a:gd name="T1" fmla="*/ 5852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208 w 2"/>
                      <a:gd name="T7" fmla="*/ 3048 h 50"/>
                      <a:gd name="T8" fmla="*/ 208 w 2"/>
                      <a:gd name="T9" fmla="*/ 5703 h 50"/>
                      <a:gd name="T10" fmla="*/ 208 w 2"/>
                      <a:gd name="T11" fmla="*/ 6666 h 50"/>
                      <a:gd name="T12" fmla="*/ 208 w 2"/>
                      <a:gd name="T13" fmla="*/ 6666 h 50"/>
                      <a:gd name="T14" fmla="*/ 0 w 2"/>
                      <a:gd name="T15" fmla="*/ 5852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00" name="Freeform 1608">
                    <a:extLst>
                      <a:ext uri="{FF2B5EF4-FFF2-40B4-BE49-F238E27FC236}">
                        <a16:creationId xmlns="" xmlns:a16="http://schemas.microsoft.com/office/drawing/2014/main" id="{A55B31E6-2EE3-C24D-9957-C52E05E7E8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8" y="1504"/>
                    <a:ext cx="20" cy="144"/>
                  </a:xfrm>
                  <a:custGeom>
                    <a:avLst/>
                    <a:gdLst>
                      <a:gd name="T0" fmla="*/ 595 w 8"/>
                      <a:gd name="T1" fmla="*/ 6464 h 54"/>
                      <a:gd name="T2" fmla="*/ 783 w 8"/>
                      <a:gd name="T3" fmla="*/ 7283 h 54"/>
                      <a:gd name="T4" fmla="*/ 520 w 8"/>
                      <a:gd name="T5" fmla="*/ 6464 h 54"/>
                      <a:gd name="T6" fmla="*/ 520 w 8"/>
                      <a:gd name="T7" fmla="*/ 5256 h 54"/>
                      <a:gd name="T8" fmla="*/ 520 w 8"/>
                      <a:gd name="T9" fmla="*/ 819 h 54"/>
                      <a:gd name="T10" fmla="*/ 0 w 8"/>
                      <a:gd name="T11" fmla="*/ 0 h 54"/>
                      <a:gd name="T12" fmla="*/ 708 w 8"/>
                      <a:gd name="T13" fmla="*/ 1059 h 54"/>
                      <a:gd name="T14" fmla="*/ 595 w 8"/>
                      <a:gd name="T15" fmla="*/ 6464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301" name="Oval 1609">
                    <a:extLst>
                      <a:ext uri="{FF2B5EF4-FFF2-40B4-BE49-F238E27FC236}">
                        <a16:creationId xmlns="" xmlns:a16="http://schemas.microsoft.com/office/drawing/2014/main" id="{57A99896-8DEE-954B-96C8-607A5B77CC4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1285"/>
                    <a:ext cx="58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3600"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05" name="Groupe 934">
                <a:extLst>
                  <a:ext uri="{FF2B5EF4-FFF2-40B4-BE49-F238E27FC236}">
                    <a16:creationId xmlns="" xmlns:a16="http://schemas.microsoft.com/office/drawing/2014/main" id="{278D7498-6E89-9645-9B23-8216A44FEC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4973" y="3385842"/>
                <a:ext cx="577984" cy="1579582"/>
                <a:chOff x="1168794" y="2009291"/>
                <a:chExt cx="770645" cy="2106109"/>
              </a:xfrm>
            </p:grpSpPr>
            <p:sp>
              <p:nvSpPr>
                <p:cNvPr id="242" name="Freeform 10">
                  <a:extLst>
                    <a:ext uri="{FF2B5EF4-FFF2-40B4-BE49-F238E27FC236}">
                      <a16:creationId xmlns="" xmlns:a16="http://schemas.microsoft.com/office/drawing/2014/main" id="{56A26239-2B0E-0447-920D-C5A34C121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1234852" y="3564242"/>
                  <a:ext cx="848877" cy="254006"/>
                </a:xfrm>
                <a:custGeom>
                  <a:avLst/>
                  <a:gdLst>
                    <a:gd name="T0" fmla="*/ 1175 w 214"/>
                    <a:gd name="T1" fmla="*/ 0 h 60"/>
                    <a:gd name="T2" fmla="*/ 0 w 214"/>
                    <a:gd name="T3" fmla="*/ 0 h 60"/>
                    <a:gd name="T4" fmla="*/ 0 w 214"/>
                    <a:gd name="T5" fmla="*/ 427 h 60"/>
                    <a:gd name="T6" fmla="*/ 1175 w 214"/>
                    <a:gd name="T7" fmla="*/ 427 h 60"/>
                    <a:gd name="T8" fmla="*/ 1338 w 214"/>
                    <a:gd name="T9" fmla="*/ 243 h 60"/>
                    <a:gd name="T10" fmla="*/ 1338 w 214"/>
                    <a:gd name="T11" fmla="*/ 184 h 60"/>
                    <a:gd name="T12" fmla="*/ 1175 w 214"/>
                    <a:gd name="T13" fmla="*/ 0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4" h="60">
                      <a:moveTo>
                        <a:pt x="18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88" y="60"/>
                        <a:pt x="188" y="60"/>
                        <a:pt x="188" y="60"/>
                      </a:cubicBezTo>
                      <a:cubicBezTo>
                        <a:pt x="203" y="60"/>
                        <a:pt x="214" y="49"/>
                        <a:pt x="214" y="34"/>
                      </a:cubicBezTo>
                      <a:cubicBezTo>
                        <a:pt x="214" y="26"/>
                        <a:pt x="214" y="26"/>
                        <a:pt x="214" y="26"/>
                      </a:cubicBezTo>
                      <a:cubicBezTo>
                        <a:pt x="214" y="12"/>
                        <a:pt x="203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F7DE68"/>
                </a:solidFill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600"/>
                </a:p>
              </p:txBody>
            </p:sp>
            <p:sp>
              <p:nvSpPr>
                <p:cNvPr id="243" name="Forme libre 242">
                  <a:extLst>
                    <a:ext uri="{FF2B5EF4-FFF2-40B4-BE49-F238E27FC236}">
                      <a16:creationId xmlns="" xmlns:a16="http://schemas.microsoft.com/office/drawing/2014/main" id="{5F9E2ADF-1355-4F46-B519-7B6378E7159C}"/>
                    </a:ext>
                  </a:extLst>
                </p:cNvPr>
                <p:cNvSpPr/>
                <p:nvPr/>
              </p:nvSpPr>
              <p:spPr>
                <a:xfrm rot="19922726">
                  <a:off x="1360832" y="2409461"/>
                  <a:ext cx="179922" cy="135482"/>
                </a:xfrm>
                <a:custGeom>
                  <a:avLst/>
                  <a:gdLst>
                    <a:gd name="connsiteX0" fmla="*/ 5591 w 200854"/>
                    <a:gd name="connsiteY0" fmla="*/ 0 h 201537"/>
                    <a:gd name="connsiteX1" fmla="*/ 24641 w 200854"/>
                    <a:gd name="connsiteY1" fmla="*/ 195263 h 201537"/>
                    <a:gd name="connsiteX2" fmla="*/ 200854 w 200854"/>
                    <a:gd name="connsiteY2" fmla="*/ 157163 h 201537"/>
                    <a:gd name="connsiteX3" fmla="*/ 200854 w 200854"/>
                    <a:gd name="connsiteY3" fmla="*/ 157163 h 20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854" h="201537">
                      <a:moveTo>
                        <a:pt x="5591" y="0"/>
                      </a:moveTo>
                      <a:cubicBezTo>
                        <a:pt x="-1156" y="84534"/>
                        <a:pt x="-7903" y="169069"/>
                        <a:pt x="24641" y="195263"/>
                      </a:cubicBezTo>
                      <a:cubicBezTo>
                        <a:pt x="57185" y="221457"/>
                        <a:pt x="200854" y="157163"/>
                        <a:pt x="200854" y="157163"/>
                      </a:cubicBezTo>
                      <a:lnTo>
                        <a:pt x="200854" y="15716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/>
                </a:p>
              </p:txBody>
            </p:sp>
            <p:grpSp>
              <p:nvGrpSpPr>
                <p:cNvPr id="244" name="Groupe 937">
                  <a:extLst>
                    <a:ext uri="{FF2B5EF4-FFF2-40B4-BE49-F238E27FC236}">
                      <a16:creationId xmlns="" xmlns:a16="http://schemas.microsoft.com/office/drawing/2014/main" id="{EC0B9E28-37FD-2440-8D44-CDAB96376B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825824">
                  <a:off x="1433027" y="2061118"/>
                  <a:ext cx="506412" cy="450850"/>
                  <a:chOff x="2659858" y="1175543"/>
                  <a:chExt cx="506412" cy="450850"/>
                </a:xfrm>
              </p:grpSpPr>
              <p:sp>
                <p:nvSpPr>
                  <p:cNvPr id="258" name="Freeform 1481">
                    <a:extLst>
                      <a:ext uri="{FF2B5EF4-FFF2-40B4-BE49-F238E27FC236}">
                        <a16:creationId xmlns="" xmlns:a16="http://schemas.microsoft.com/office/drawing/2014/main" id="{DBBE4947-A469-3A45-991C-9949163A7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4195" y="1267618"/>
                    <a:ext cx="74613" cy="85725"/>
                  </a:xfrm>
                  <a:custGeom>
                    <a:avLst/>
                    <a:gdLst>
                      <a:gd name="T0" fmla="*/ 2147483646 w 50"/>
                      <a:gd name="T1" fmla="*/ 2147483646 h 54"/>
                      <a:gd name="T2" fmla="*/ 2147483646 w 50"/>
                      <a:gd name="T3" fmla="*/ 2147483646 h 54"/>
                      <a:gd name="T4" fmla="*/ 2147483646 w 50"/>
                      <a:gd name="T5" fmla="*/ 2147483646 h 54"/>
                      <a:gd name="T6" fmla="*/ 2147483646 w 50"/>
                      <a:gd name="T7" fmla="*/ 2147483646 h 54"/>
                      <a:gd name="T8" fmla="*/ 2147483646 w 50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" h="54">
                        <a:moveTo>
                          <a:pt x="8" y="39"/>
                        </a:moveTo>
                        <a:cubicBezTo>
                          <a:pt x="15" y="50"/>
                          <a:pt x="29" y="54"/>
                          <a:pt x="39" y="48"/>
                        </a:cubicBezTo>
                        <a:cubicBezTo>
                          <a:pt x="48" y="42"/>
                          <a:pt x="50" y="27"/>
                          <a:pt x="42" y="16"/>
                        </a:cubicBezTo>
                        <a:cubicBezTo>
                          <a:pt x="35" y="4"/>
                          <a:pt x="21" y="0"/>
                          <a:pt x="11" y="7"/>
                        </a:cubicBezTo>
                        <a:cubicBezTo>
                          <a:pt x="2" y="13"/>
                          <a:pt x="0" y="27"/>
                          <a:pt x="8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59" name="Freeform 1484">
                    <a:extLst>
                      <a:ext uri="{FF2B5EF4-FFF2-40B4-BE49-F238E27FC236}">
                        <a16:creationId xmlns="" xmlns:a16="http://schemas.microsoft.com/office/drawing/2014/main" id="{562A0309-ECC0-5C49-B1E5-C260DAE3ED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858" y="1178718"/>
                    <a:ext cx="504825" cy="447675"/>
                  </a:xfrm>
                  <a:custGeom>
                    <a:avLst/>
                    <a:gdLst>
                      <a:gd name="T0" fmla="*/ 2147483646 w 338"/>
                      <a:gd name="T1" fmla="*/ 2147483646 h 281"/>
                      <a:gd name="T2" fmla="*/ 2147483646 w 338"/>
                      <a:gd name="T3" fmla="*/ 2147483646 h 281"/>
                      <a:gd name="T4" fmla="*/ 2147483646 w 338"/>
                      <a:gd name="T5" fmla="*/ 2147483646 h 281"/>
                      <a:gd name="T6" fmla="*/ 2147483646 w 338"/>
                      <a:gd name="T7" fmla="*/ 2147483646 h 281"/>
                      <a:gd name="T8" fmla="*/ 2147483646 w 338"/>
                      <a:gd name="T9" fmla="*/ 2147483646 h 281"/>
                      <a:gd name="T10" fmla="*/ 2147483646 w 338"/>
                      <a:gd name="T11" fmla="*/ 2147483646 h 281"/>
                      <a:gd name="T12" fmla="*/ 2147483646 w 338"/>
                      <a:gd name="T13" fmla="*/ 2147483646 h 281"/>
                      <a:gd name="T14" fmla="*/ 2147483646 w 338"/>
                      <a:gd name="T15" fmla="*/ 2147483646 h 281"/>
                      <a:gd name="T16" fmla="*/ 2147483646 w 338"/>
                      <a:gd name="T17" fmla="*/ 2147483646 h 281"/>
                      <a:gd name="T18" fmla="*/ 2147483646 w 338"/>
                      <a:gd name="T19" fmla="*/ 2147483646 h 281"/>
                      <a:gd name="T20" fmla="*/ 2147483646 w 338"/>
                      <a:gd name="T21" fmla="*/ 2147483646 h 281"/>
                      <a:gd name="T22" fmla="*/ 2147483646 w 338"/>
                      <a:gd name="T23" fmla="*/ 2147483646 h 281"/>
                      <a:gd name="T24" fmla="*/ 2147483646 w 338"/>
                      <a:gd name="T25" fmla="*/ 2147483646 h 28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1">
                        <a:moveTo>
                          <a:pt x="124" y="70"/>
                        </a:moveTo>
                        <a:cubicBezTo>
                          <a:pt x="128" y="67"/>
                          <a:pt x="133" y="65"/>
                          <a:pt x="138" y="64"/>
                        </a:cubicBezTo>
                        <a:cubicBezTo>
                          <a:pt x="147" y="52"/>
                          <a:pt x="158" y="40"/>
                          <a:pt x="172" y="32"/>
                        </a:cubicBezTo>
                        <a:cubicBezTo>
                          <a:pt x="222" y="0"/>
                          <a:pt x="284" y="8"/>
                          <a:pt x="311" y="50"/>
                        </a:cubicBezTo>
                        <a:cubicBezTo>
                          <a:pt x="338" y="92"/>
                          <a:pt x="319" y="152"/>
                          <a:pt x="269" y="183"/>
                        </a:cubicBezTo>
                        <a:cubicBezTo>
                          <a:pt x="255" y="192"/>
                          <a:pt x="241" y="198"/>
                          <a:pt x="227" y="201"/>
                        </a:cubicBezTo>
                        <a:cubicBezTo>
                          <a:pt x="224" y="205"/>
                          <a:pt x="220" y="209"/>
                          <a:pt x="215" y="212"/>
                        </a:cubicBezTo>
                        <a:cubicBezTo>
                          <a:pt x="209" y="216"/>
                          <a:pt x="203" y="218"/>
                          <a:pt x="199" y="218"/>
                        </a:cubicBezTo>
                        <a:cubicBezTo>
                          <a:pt x="190" y="230"/>
                          <a:pt x="179" y="241"/>
                          <a:pt x="165" y="250"/>
                        </a:cubicBezTo>
                        <a:cubicBezTo>
                          <a:pt x="115" y="281"/>
                          <a:pt x="53" y="273"/>
                          <a:pt x="27" y="231"/>
                        </a:cubicBezTo>
                        <a:cubicBezTo>
                          <a:pt x="0" y="189"/>
                          <a:pt x="19" y="129"/>
                          <a:pt x="68" y="98"/>
                        </a:cubicBezTo>
                        <a:cubicBezTo>
                          <a:pt x="82" y="89"/>
                          <a:pt x="97" y="83"/>
                          <a:pt x="112" y="80"/>
                        </a:cubicBezTo>
                        <a:cubicBezTo>
                          <a:pt x="115" y="77"/>
                          <a:pt x="119" y="73"/>
                          <a:pt x="124" y="70"/>
                        </a:cubicBezTo>
                        <a:close/>
                      </a:path>
                    </a:pathLst>
                  </a:custGeom>
                  <a:solidFill>
                    <a:srgbClr val="60C4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60" name="Freeform 1485">
                    <a:extLst>
                      <a:ext uri="{FF2B5EF4-FFF2-40B4-BE49-F238E27FC236}">
                        <a16:creationId xmlns="" xmlns:a16="http://schemas.microsoft.com/office/drawing/2014/main" id="{EF434C70-15EB-1249-AFF8-7984572EB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8620" y="1221581"/>
                    <a:ext cx="219075" cy="271463"/>
                  </a:xfrm>
                  <a:custGeom>
                    <a:avLst/>
                    <a:gdLst>
                      <a:gd name="T0" fmla="*/ 2147483646 w 146"/>
                      <a:gd name="T1" fmla="*/ 2147483646 h 170"/>
                      <a:gd name="T2" fmla="*/ 2147483646 w 146"/>
                      <a:gd name="T3" fmla="*/ 2147483646 h 170"/>
                      <a:gd name="T4" fmla="*/ 2147483646 w 146"/>
                      <a:gd name="T5" fmla="*/ 2147483646 h 170"/>
                      <a:gd name="T6" fmla="*/ 2147483646 w 146"/>
                      <a:gd name="T7" fmla="*/ 2147483646 h 170"/>
                      <a:gd name="T8" fmla="*/ 2147483646 w 146"/>
                      <a:gd name="T9" fmla="*/ 2147483646 h 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" h="170">
                        <a:moveTo>
                          <a:pt x="23" y="55"/>
                        </a:moveTo>
                        <a:cubicBezTo>
                          <a:pt x="0" y="93"/>
                          <a:pt x="4" y="137"/>
                          <a:pt x="31" y="154"/>
                        </a:cubicBezTo>
                        <a:cubicBezTo>
                          <a:pt x="59" y="170"/>
                          <a:pt x="100" y="154"/>
                          <a:pt x="123" y="116"/>
                        </a:cubicBezTo>
                        <a:cubicBezTo>
                          <a:pt x="146" y="78"/>
                          <a:pt x="143" y="34"/>
                          <a:pt x="115" y="17"/>
                        </a:cubicBezTo>
                        <a:cubicBezTo>
                          <a:pt x="87" y="0"/>
                          <a:pt x="46" y="17"/>
                          <a:pt x="23" y="55"/>
                        </a:cubicBezTo>
                        <a:close/>
                      </a:path>
                    </a:pathLst>
                  </a:custGeom>
                  <a:solidFill>
                    <a:srgbClr val="81CD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61" name="Freeform 1491">
                    <a:extLst>
                      <a:ext uri="{FF2B5EF4-FFF2-40B4-BE49-F238E27FC236}">
                        <a16:creationId xmlns="" xmlns:a16="http://schemas.microsoft.com/office/drawing/2014/main" id="{26C86FE2-C878-6D44-A070-5F5604B930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7520" y="1259681"/>
                    <a:ext cx="130175" cy="185738"/>
                  </a:xfrm>
                  <a:custGeom>
                    <a:avLst/>
                    <a:gdLst>
                      <a:gd name="T0" fmla="*/ 2147483646 w 87"/>
                      <a:gd name="T1" fmla="*/ 2147483646 h 116"/>
                      <a:gd name="T2" fmla="*/ 2147483646 w 87"/>
                      <a:gd name="T3" fmla="*/ 2147483646 h 116"/>
                      <a:gd name="T4" fmla="*/ 2147483646 w 87"/>
                      <a:gd name="T5" fmla="*/ 2147483646 h 116"/>
                      <a:gd name="T6" fmla="*/ 2147483646 w 87"/>
                      <a:gd name="T7" fmla="*/ 2147483646 h 116"/>
                      <a:gd name="T8" fmla="*/ 2147483646 w 87"/>
                      <a:gd name="T9" fmla="*/ 2147483646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7" h="116">
                        <a:moveTo>
                          <a:pt x="58" y="5"/>
                        </a:moveTo>
                        <a:cubicBezTo>
                          <a:pt x="38" y="0"/>
                          <a:pt x="16" y="19"/>
                          <a:pt x="8" y="48"/>
                        </a:cubicBezTo>
                        <a:cubicBezTo>
                          <a:pt x="0" y="78"/>
                          <a:pt x="9" y="106"/>
                          <a:pt x="29" y="111"/>
                        </a:cubicBezTo>
                        <a:cubicBezTo>
                          <a:pt x="49" y="116"/>
                          <a:pt x="71" y="97"/>
                          <a:pt x="79" y="68"/>
                        </a:cubicBezTo>
                        <a:cubicBezTo>
                          <a:pt x="87" y="39"/>
                          <a:pt x="78" y="11"/>
                          <a:pt x="58" y="5"/>
                        </a:cubicBezTo>
                        <a:close/>
                      </a:path>
                    </a:pathLst>
                  </a:custGeom>
                  <a:solidFill>
                    <a:srgbClr val="A9DA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62" name="Freeform 1492">
                    <a:extLst>
                      <a:ext uri="{FF2B5EF4-FFF2-40B4-BE49-F238E27FC236}">
                        <a16:creationId xmlns="" xmlns:a16="http://schemas.microsoft.com/office/drawing/2014/main" id="{B22F209D-2659-E842-AFD4-93184D26E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1970" y="1281906"/>
                    <a:ext cx="69850" cy="85725"/>
                  </a:xfrm>
                  <a:custGeom>
                    <a:avLst/>
                    <a:gdLst>
                      <a:gd name="T0" fmla="*/ 2147483646 w 47"/>
                      <a:gd name="T1" fmla="*/ 2147483646 h 54"/>
                      <a:gd name="T2" fmla="*/ 2147483646 w 47"/>
                      <a:gd name="T3" fmla="*/ 2147483646 h 54"/>
                      <a:gd name="T4" fmla="*/ 2147483646 w 47"/>
                      <a:gd name="T5" fmla="*/ 2147483646 h 54"/>
                      <a:gd name="T6" fmla="*/ 2147483646 w 47"/>
                      <a:gd name="T7" fmla="*/ 2147483646 h 54"/>
                      <a:gd name="T8" fmla="*/ 2147483646 w 47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7" h="54">
                        <a:moveTo>
                          <a:pt x="3" y="21"/>
                        </a:moveTo>
                        <a:cubicBezTo>
                          <a:pt x="0" y="35"/>
                          <a:pt x="6" y="48"/>
                          <a:pt x="17" y="51"/>
                        </a:cubicBezTo>
                        <a:cubicBezTo>
                          <a:pt x="28" y="54"/>
                          <a:pt x="40" y="46"/>
                          <a:pt x="44" y="33"/>
                        </a:cubicBezTo>
                        <a:cubicBezTo>
                          <a:pt x="47" y="20"/>
                          <a:pt x="41" y="7"/>
                          <a:pt x="30" y="3"/>
                        </a:cubicBezTo>
                        <a:cubicBezTo>
                          <a:pt x="19" y="0"/>
                          <a:pt x="7" y="8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63" name="Freeform 1494">
                    <a:extLst>
                      <a:ext uri="{FF2B5EF4-FFF2-40B4-BE49-F238E27FC236}">
                        <a16:creationId xmlns="" xmlns:a16="http://schemas.microsoft.com/office/drawing/2014/main" id="{1DBC9A71-74CF-B443-A77F-D50A291B1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1445" y="1175543"/>
                    <a:ext cx="504825" cy="449263"/>
                  </a:xfrm>
                  <a:custGeom>
                    <a:avLst/>
                    <a:gdLst>
                      <a:gd name="T0" fmla="*/ 2147483646 w 338"/>
                      <a:gd name="T1" fmla="*/ 2147483646 h 282"/>
                      <a:gd name="T2" fmla="*/ 2147483646 w 338"/>
                      <a:gd name="T3" fmla="*/ 2147483646 h 282"/>
                      <a:gd name="T4" fmla="*/ 2147483646 w 338"/>
                      <a:gd name="T5" fmla="*/ 2147483646 h 282"/>
                      <a:gd name="T6" fmla="*/ 2147483646 w 338"/>
                      <a:gd name="T7" fmla="*/ 2147483646 h 282"/>
                      <a:gd name="T8" fmla="*/ 2147483646 w 338"/>
                      <a:gd name="T9" fmla="*/ 2147483646 h 282"/>
                      <a:gd name="T10" fmla="*/ 2147483646 w 338"/>
                      <a:gd name="T11" fmla="*/ 2147483646 h 282"/>
                      <a:gd name="T12" fmla="*/ 2147483646 w 338"/>
                      <a:gd name="T13" fmla="*/ 2147483646 h 282"/>
                      <a:gd name="T14" fmla="*/ 2147483646 w 338"/>
                      <a:gd name="T15" fmla="*/ 2147483646 h 282"/>
                      <a:gd name="T16" fmla="*/ 2147483646 w 338"/>
                      <a:gd name="T17" fmla="*/ 2147483646 h 282"/>
                      <a:gd name="T18" fmla="*/ 2147483646 w 338"/>
                      <a:gd name="T19" fmla="*/ 2147483646 h 282"/>
                      <a:gd name="T20" fmla="*/ 2147483646 w 338"/>
                      <a:gd name="T21" fmla="*/ 2147483646 h 282"/>
                      <a:gd name="T22" fmla="*/ 2147483646 w 338"/>
                      <a:gd name="T23" fmla="*/ 2147483646 h 282"/>
                      <a:gd name="T24" fmla="*/ 2147483646 w 338"/>
                      <a:gd name="T25" fmla="*/ 2147483646 h 2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2">
                        <a:moveTo>
                          <a:pt x="124" y="70"/>
                        </a:moveTo>
                        <a:cubicBezTo>
                          <a:pt x="129" y="67"/>
                          <a:pt x="134" y="65"/>
                          <a:pt x="138" y="65"/>
                        </a:cubicBezTo>
                        <a:cubicBezTo>
                          <a:pt x="147" y="52"/>
                          <a:pt x="159" y="41"/>
                          <a:pt x="173" y="32"/>
                        </a:cubicBezTo>
                        <a:cubicBezTo>
                          <a:pt x="223" y="0"/>
                          <a:pt x="285" y="9"/>
                          <a:pt x="311" y="51"/>
                        </a:cubicBezTo>
                        <a:cubicBezTo>
                          <a:pt x="338" y="93"/>
                          <a:pt x="319" y="152"/>
                          <a:pt x="270" y="184"/>
                        </a:cubicBezTo>
                        <a:cubicBezTo>
                          <a:pt x="256" y="193"/>
                          <a:pt x="242" y="198"/>
                          <a:pt x="227" y="201"/>
                        </a:cubicBezTo>
                        <a:cubicBezTo>
                          <a:pt x="225" y="205"/>
                          <a:pt x="221" y="210"/>
                          <a:pt x="215" y="213"/>
                        </a:cubicBezTo>
                        <a:cubicBezTo>
                          <a:pt x="210" y="217"/>
                          <a:pt x="204" y="219"/>
                          <a:pt x="199" y="219"/>
                        </a:cubicBezTo>
                        <a:cubicBezTo>
                          <a:pt x="191" y="231"/>
                          <a:pt x="179" y="242"/>
                          <a:pt x="166" y="250"/>
                        </a:cubicBezTo>
                        <a:cubicBezTo>
                          <a:pt x="116" y="282"/>
                          <a:pt x="54" y="274"/>
                          <a:pt x="27" y="232"/>
                        </a:cubicBezTo>
                        <a:cubicBezTo>
                          <a:pt x="0" y="190"/>
                          <a:pt x="19" y="130"/>
                          <a:pt x="69" y="98"/>
                        </a:cubicBezTo>
                        <a:cubicBezTo>
                          <a:pt x="83" y="89"/>
                          <a:pt x="98" y="84"/>
                          <a:pt x="113" y="81"/>
                        </a:cubicBezTo>
                        <a:cubicBezTo>
                          <a:pt x="115" y="77"/>
                          <a:pt x="119" y="74"/>
                          <a:pt x="124" y="70"/>
                        </a:cubicBezTo>
                        <a:close/>
                      </a:path>
                    </a:pathLst>
                  </a:custGeom>
                  <a:noFill/>
                  <a:ln w="4763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245" name="Groupe 938">
                  <a:extLst>
                    <a:ext uri="{FF2B5EF4-FFF2-40B4-BE49-F238E27FC236}">
                      <a16:creationId xmlns="" xmlns:a16="http://schemas.microsoft.com/office/drawing/2014/main" id="{B0B6F17C-C76C-CE44-9216-582869D30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825824">
                  <a:off x="1168794" y="2009291"/>
                  <a:ext cx="506412" cy="450850"/>
                  <a:chOff x="2659858" y="1175543"/>
                  <a:chExt cx="506412" cy="450850"/>
                </a:xfrm>
              </p:grpSpPr>
              <p:sp>
                <p:nvSpPr>
                  <p:cNvPr id="252" name="Freeform 1481">
                    <a:extLst>
                      <a:ext uri="{FF2B5EF4-FFF2-40B4-BE49-F238E27FC236}">
                        <a16:creationId xmlns="" xmlns:a16="http://schemas.microsoft.com/office/drawing/2014/main" id="{3368E7E5-24B4-9F4D-B4D4-9AB4F373F7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4195" y="1267618"/>
                    <a:ext cx="74613" cy="85725"/>
                  </a:xfrm>
                  <a:custGeom>
                    <a:avLst/>
                    <a:gdLst>
                      <a:gd name="T0" fmla="*/ 2147483646 w 50"/>
                      <a:gd name="T1" fmla="*/ 2147483646 h 54"/>
                      <a:gd name="T2" fmla="*/ 2147483646 w 50"/>
                      <a:gd name="T3" fmla="*/ 2147483646 h 54"/>
                      <a:gd name="T4" fmla="*/ 2147483646 w 50"/>
                      <a:gd name="T5" fmla="*/ 2147483646 h 54"/>
                      <a:gd name="T6" fmla="*/ 2147483646 w 50"/>
                      <a:gd name="T7" fmla="*/ 2147483646 h 54"/>
                      <a:gd name="T8" fmla="*/ 2147483646 w 50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" h="54">
                        <a:moveTo>
                          <a:pt x="8" y="39"/>
                        </a:moveTo>
                        <a:cubicBezTo>
                          <a:pt x="15" y="50"/>
                          <a:pt x="29" y="54"/>
                          <a:pt x="39" y="48"/>
                        </a:cubicBezTo>
                        <a:cubicBezTo>
                          <a:pt x="48" y="42"/>
                          <a:pt x="50" y="27"/>
                          <a:pt x="42" y="16"/>
                        </a:cubicBezTo>
                        <a:cubicBezTo>
                          <a:pt x="35" y="4"/>
                          <a:pt x="21" y="0"/>
                          <a:pt x="11" y="7"/>
                        </a:cubicBezTo>
                        <a:cubicBezTo>
                          <a:pt x="2" y="13"/>
                          <a:pt x="0" y="27"/>
                          <a:pt x="8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53" name="Freeform 1484">
                    <a:extLst>
                      <a:ext uri="{FF2B5EF4-FFF2-40B4-BE49-F238E27FC236}">
                        <a16:creationId xmlns="" xmlns:a16="http://schemas.microsoft.com/office/drawing/2014/main" id="{1CBD74B2-8FAD-4047-B08A-685A361E41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858" y="1178718"/>
                    <a:ext cx="504825" cy="447675"/>
                  </a:xfrm>
                  <a:custGeom>
                    <a:avLst/>
                    <a:gdLst>
                      <a:gd name="T0" fmla="*/ 2147483646 w 338"/>
                      <a:gd name="T1" fmla="*/ 2147483646 h 281"/>
                      <a:gd name="T2" fmla="*/ 2147483646 w 338"/>
                      <a:gd name="T3" fmla="*/ 2147483646 h 281"/>
                      <a:gd name="T4" fmla="*/ 2147483646 w 338"/>
                      <a:gd name="T5" fmla="*/ 2147483646 h 281"/>
                      <a:gd name="T6" fmla="*/ 2147483646 w 338"/>
                      <a:gd name="T7" fmla="*/ 2147483646 h 281"/>
                      <a:gd name="T8" fmla="*/ 2147483646 w 338"/>
                      <a:gd name="T9" fmla="*/ 2147483646 h 281"/>
                      <a:gd name="T10" fmla="*/ 2147483646 w 338"/>
                      <a:gd name="T11" fmla="*/ 2147483646 h 281"/>
                      <a:gd name="T12" fmla="*/ 2147483646 w 338"/>
                      <a:gd name="T13" fmla="*/ 2147483646 h 281"/>
                      <a:gd name="T14" fmla="*/ 2147483646 w 338"/>
                      <a:gd name="T15" fmla="*/ 2147483646 h 281"/>
                      <a:gd name="T16" fmla="*/ 2147483646 w 338"/>
                      <a:gd name="T17" fmla="*/ 2147483646 h 281"/>
                      <a:gd name="T18" fmla="*/ 2147483646 w 338"/>
                      <a:gd name="T19" fmla="*/ 2147483646 h 281"/>
                      <a:gd name="T20" fmla="*/ 2147483646 w 338"/>
                      <a:gd name="T21" fmla="*/ 2147483646 h 281"/>
                      <a:gd name="T22" fmla="*/ 2147483646 w 338"/>
                      <a:gd name="T23" fmla="*/ 2147483646 h 281"/>
                      <a:gd name="T24" fmla="*/ 2147483646 w 338"/>
                      <a:gd name="T25" fmla="*/ 2147483646 h 28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1">
                        <a:moveTo>
                          <a:pt x="124" y="70"/>
                        </a:moveTo>
                        <a:cubicBezTo>
                          <a:pt x="128" y="67"/>
                          <a:pt x="133" y="65"/>
                          <a:pt x="138" y="64"/>
                        </a:cubicBezTo>
                        <a:cubicBezTo>
                          <a:pt x="147" y="52"/>
                          <a:pt x="158" y="40"/>
                          <a:pt x="172" y="32"/>
                        </a:cubicBezTo>
                        <a:cubicBezTo>
                          <a:pt x="222" y="0"/>
                          <a:pt x="284" y="8"/>
                          <a:pt x="311" y="50"/>
                        </a:cubicBezTo>
                        <a:cubicBezTo>
                          <a:pt x="338" y="92"/>
                          <a:pt x="319" y="152"/>
                          <a:pt x="269" y="183"/>
                        </a:cubicBezTo>
                        <a:cubicBezTo>
                          <a:pt x="255" y="192"/>
                          <a:pt x="241" y="198"/>
                          <a:pt x="227" y="201"/>
                        </a:cubicBezTo>
                        <a:cubicBezTo>
                          <a:pt x="224" y="205"/>
                          <a:pt x="220" y="209"/>
                          <a:pt x="215" y="212"/>
                        </a:cubicBezTo>
                        <a:cubicBezTo>
                          <a:pt x="209" y="216"/>
                          <a:pt x="203" y="218"/>
                          <a:pt x="199" y="218"/>
                        </a:cubicBezTo>
                        <a:cubicBezTo>
                          <a:pt x="190" y="230"/>
                          <a:pt x="179" y="241"/>
                          <a:pt x="165" y="250"/>
                        </a:cubicBezTo>
                        <a:cubicBezTo>
                          <a:pt x="115" y="281"/>
                          <a:pt x="53" y="273"/>
                          <a:pt x="27" y="231"/>
                        </a:cubicBezTo>
                        <a:cubicBezTo>
                          <a:pt x="0" y="189"/>
                          <a:pt x="19" y="129"/>
                          <a:pt x="68" y="98"/>
                        </a:cubicBezTo>
                        <a:cubicBezTo>
                          <a:pt x="82" y="89"/>
                          <a:pt x="97" y="83"/>
                          <a:pt x="112" y="80"/>
                        </a:cubicBezTo>
                        <a:cubicBezTo>
                          <a:pt x="115" y="77"/>
                          <a:pt x="119" y="73"/>
                          <a:pt x="124" y="70"/>
                        </a:cubicBezTo>
                        <a:close/>
                      </a:path>
                    </a:pathLst>
                  </a:custGeom>
                  <a:solidFill>
                    <a:srgbClr val="60C4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54" name="Freeform 1485">
                    <a:extLst>
                      <a:ext uri="{FF2B5EF4-FFF2-40B4-BE49-F238E27FC236}">
                        <a16:creationId xmlns="" xmlns:a16="http://schemas.microsoft.com/office/drawing/2014/main" id="{576105E6-35E4-4B42-BB67-2710DF0B54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8620" y="1221581"/>
                    <a:ext cx="219075" cy="271463"/>
                  </a:xfrm>
                  <a:custGeom>
                    <a:avLst/>
                    <a:gdLst>
                      <a:gd name="T0" fmla="*/ 2147483646 w 146"/>
                      <a:gd name="T1" fmla="*/ 2147483646 h 170"/>
                      <a:gd name="T2" fmla="*/ 2147483646 w 146"/>
                      <a:gd name="T3" fmla="*/ 2147483646 h 170"/>
                      <a:gd name="T4" fmla="*/ 2147483646 w 146"/>
                      <a:gd name="T5" fmla="*/ 2147483646 h 170"/>
                      <a:gd name="T6" fmla="*/ 2147483646 w 146"/>
                      <a:gd name="T7" fmla="*/ 2147483646 h 170"/>
                      <a:gd name="T8" fmla="*/ 2147483646 w 146"/>
                      <a:gd name="T9" fmla="*/ 2147483646 h 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" h="170">
                        <a:moveTo>
                          <a:pt x="23" y="55"/>
                        </a:moveTo>
                        <a:cubicBezTo>
                          <a:pt x="0" y="93"/>
                          <a:pt x="4" y="137"/>
                          <a:pt x="31" y="154"/>
                        </a:cubicBezTo>
                        <a:cubicBezTo>
                          <a:pt x="59" y="170"/>
                          <a:pt x="100" y="154"/>
                          <a:pt x="123" y="116"/>
                        </a:cubicBezTo>
                        <a:cubicBezTo>
                          <a:pt x="146" y="78"/>
                          <a:pt x="143" y="34"/>
                          <a:pt x="115" y="17"/>
                        </a:cubicBezTo>
                        <a:cubicBezTo>
                          <a:pt x="87" y="0"/>
                          <a:pt x="46" y="17"/>
                          <a:pt x="23" y="55"/>
                        </a:cubicBezTo>
                        <a:close/>
                      </a:path>
                    </a:pathLst>
                  </a:custGeom>
                  <a:solidFill>
                    <a:srgbClr val="81CD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55" name="Freeform 1491">
                    <a:extLst>
                      <a:ext uri="{FF2B5EF4-FFF2-40B4-BE49-F238E27FC236}">
                        <a16:creationId xmlns="" xmlns:a16="http://schemas.microsoft.com/office/drawing/2014/main" id="{7803385D-AA95-ED4D-BF68-66626E4597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7520" y="1259681"/>
                    <a:ext cx="130175" cy="185738"/>
                  </a:xfrm>
                  <a:custGeom>
                    <a:avLst/>
                    <a:gdLst>
                      <a:gd name="T0" fmla="*/ 2147483646 w 87"/>
                      <a:gd name="T1" fmla="*/ 2147483646 h 116"/>
                      <a:gd name="T2" fmla="*/ 2147483646 w 87"/>
                      <a:gd name="T3" fmla="*/ 2147483646 h 116"/>
                      <a:gd name="T4" fmla="*/ 2147483646 w 87"/>
                      <a:gd name="T5" fmla="*/ 2147483646 h 116"/>
                      <a:gd name="T6" fmla="*/ 2147483646 w 87"/>
                      <a:gd name="T7" fmla="*/ 2147483646 h 116"/>
                      <a:gd name="T8" fmla="*/ 2147483646 w 87"/>
                      <a:gd name="T9" fmla="*/ 2147483646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7" h="116">
                        <a:moveTo>
                          <a:pt x="58" y="5"/>
                        </a:moveTo>
                        <a:cubicBezTo>
                          <a:pt x="38" y="0"/>
                          <a:pt x="16" y="19"/>
                          <a:pt x="8" y="48"/>
                        </a:cubicBezTo>
                        <a:cubicBezTo>
                          <a:pt x="0" y="78"/>
                          <a:pt x="9" y="106"/>
                          <a:pt x="29" y="111"/>
                        </a:cubicBezTo>
                        <a:cubicBezTo>
                          <a:pt x="49" y="116"/>
                          <a:pt x="71" y="97"/>
                          <a:pt x="79" y="68"/>
                        </a:cubicBezTo>
                        <a:cubicBezTo>
                          <a:pt x="87" y="39"/>
                          <a:pt x="78" y="11"/>
                          <a:pt x="58" y="5"/>
                        </a:cubicBezTo>
                        <a:close/>
                      </a:path>
                    </a:pathLst>
                  </a:custGeom>
                  <a:solidFill>
                    <a:srgbClr val="A9DA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56" name="Freeform 1492">
                    <a:extLst>
                      <a:ext uri="{FF2B5EF4-FFF2-40B4-BE49-F238E27FC236}">
                        <a16:creationId xmlns="" xmlns:a16="http://schemas.microsoft.com/office/drawing/2014/main" id="{1CDC9185-5D0A-A14F-BFA6-09ABF215A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1970" y="1281906"/>
                    <a:ext cx="69850" cy="85725"/>
                  </a:xfrm>
                  <a:custGeom>
                    <a:avLst/>
                    <a:gdLst>
                      <a:gd name="T0" fmla="*/ 2147483646 w 47"/>
                      <a:gd name="T1" fmla="*/ 2147483646 h 54"/>
                      <a:gd name="T2" fmla="*/ 2147483646 w 47"/>
                      <a:gd name="T3" fmla="*/ 2147483646 h 54"/>
                      <a:gd name="T4" fmla="*/ 2147483646 w 47"/>
                      <a:gd name="T5" fmla="*/ 2147483646 h 54"/>
                      <a:gd name="T6" fmla="*/ 2147483646 w 47"/>
                      <a:gd name="T7" fmla="*/ 2147483646 h 54"/>
                      <a:gd name="T8" fmla="*/ 2147483646 w 47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7" h="54">
                        <a:moveTo>
                          <a:pt x="3" y="21"/>
                        </a:moveTo>
                        <a:cubicBezTo>
                          <a:pt x="0" y="35"/>
                          <a:pt x="6" y="48"/>
                          <a:pt x="17" y="51"/>
                        </a:cubicBezTo>
                        <a:cubicBezTo>
                          <a:pt x="28" y="54"/>
                          <a:pt x="40" y="46"/>
                          <a:pt x="44" y="33"/>
                        </a:cubicBezTo>
                        <a:cubicBezTo>
                          <a:pt x="47" y="20"/>
                          <a:pt x="41" y="7"/>
                          <a:pt x="30" y="3"/>
                        </a:cubicBezTo>
                        <a:cubicBezTo>
                          <a:pt x="19" y="0"/>
                          <a:pt x="7" y="8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57" name="Freeform 1494">
                    <a:extLst>
                      <a:ext uri="{FF2B5EF4-FFF2-40B4-BE49-F238E27FC236}">
                        <a16:creationId xmlns="" xmlns:a16="http://schemas.microsoft.com/office/drawing/2014/main" id="{99E88298-085A-F743-8837-2F4EECEB45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1445" y="1175543"/>
                    <a:ext cx="504825" cy="449263"/>
                  </a:xfrm>
                  <a:custGeom>
                    <a:avLst/>
                    <a:gdLst>
                      <a:gd name="T0" fmla="*/ 2147483646 w 338"/>
                      <a:gd name="T1" fmla="*/ 2147483646 h 282"/>
                      <a:gd name="T2" fmla="*/ 2147483646 w 338"/>
                      <a:gd name="T3" fmla="*/ 2147483646 h 282"/>
                      <a:gd name="T4" fmla="*/ 2147483646 w 338"/>
                      <a:gd name="T5" fmla="*/ 2147483646 h 282"/>
                      <a:gd name="T6" fmla="*/ 2147483646 w 338"/>
                      <a:gd name="T7" fmla="*/ 2147483646 h 282"/>
                      <a:gd name="T8" fmla="*/ 2147483646 w 338"/>
                      <a:gd name="T9" fmla="*/ 2147483646 h 282"/>
                      <a:gd name="T10" fmla="*/ 2147483646 w 338"/>
                      <a:gd name="T11" fmla="*/ 2147483646 h 282"/>
                      <a:gd name="T12" fmla="*/ 2147483646 w 338"/>
                      <a:gd name="T13" fmla="*/ 2147483646 h 282"/>
                      <a:gd name="T14" fmla="*/ 2147483646 w 338"/>
                      <a:gd name="T15" fmla="*/ 2147483646 h 282"/>
                      <a:gd name="T16" fmla="*/ 2147483646 w 338"/>
                      <a:gd name="T17" fmla="*/ 2147483646 h 282"/>
                      <a:gd name="T18" fmla="*/ 2147483646 w 338"/>
                      <a:gd name="T19" fmla="*/ 2147483646 h 282"/>
                      <a:gd name="T20" fmla="*/ 2147483646 w 338"/>
                      <a:gd name="T21" fmla="*/ 2147483646 h 282"/>
                      <a:gd name="T22" fmla="*/ 2147483646 w 338"/>
                      <a:gd name="T23" fmla="*/ 2147483646 h 282"/>
                      <a:gd name="T24" fmla="*/ 2147483646 w 338"/>
                      <a:gd name="T25" fmla="*/ 2147483646 h 2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2">
                        <a:moveTo>
                          <a:pt x="124" y="70"/>
                        </a:moveTo>
                        <a:cubicBezTo>
                          <a:pt x="129" y="67"/>
                          <a:pt x="134" y="65"/>
                          <a:pt x="138" y="65"/>
                        </a:cubicBezTo>
                        <a:cubicBezTo>
                          <a:pt x="147" y="52"/>
                          <a:pt x="159" y="41"/>
                          <a:pt x="173" y="32"/>
                        </a:cubicBezTo>
                        <a:cubicBezTo>
                          <a:pt x="223" y="0"/>
                          <a:pt x="285" y="9"/>
                          <a:pt x="311" y="51"/>
                        </a:cubicBezTo>
                        <a:cubicBezTo>
                          <a:pt x="338" y="93"/>
                          <a:pt x="319" y="152"/>
                          <a:pt x="270" y="184"/>
                        </a:cubicBezTo>
                        <a:cubicBezTo>
                          <a:pt x="256" y="193"/>
                          <a:pt x="242" y="198"/>
                          <a:pt x="227" y="201"/>
                        </a:cubicBezTo>
                        <a:cubicBezTo>
                          <a:pt x="225" y="205"/>
                          <a:pt x="221" y="210"/>
                          <a:pt x="215" y="213"/>
                        </a:cubicBezTo>
                        <a:cubicBezTo>
                          <a:pt x="210" y="217"/>
                          <a:pt x="204" y="219"/>
                          <a:pt x="199" y="219"/>
                        </a:cubicBezTo>
                        <a:cubicBezTo>
                          <a:pt x="191" y="231"/>
                          <a:pt x="179" y="242"/>
                          <a:pt x="166" y="250"/>
                        </a:cubicBezTo>
                        <a:cubicBezTo>
                          <a:pt x="116" y="282"/>
                          <a:pt x="54" y="274"/>
                          <a:pt x="27" y="232"/>
                        </a:cubicBezTo>
                        <a:cubicBezTo>
                          <a:pt x="0" y="190"/>
                          <a:pt x="19" y="130"/>
                          <a:pt x="69" y="98"/>
                        </a:cubicBezTo>
                        <a:cubicBezTo>
                          <a:pt x="83" y="89"/>
                          <a:pt x="98" y="84"/>
                          <a:pt x="113" y="81"/>
                        </a:cubicBezTo>
                        <a:cubicBezTo>
                          <a:pt x="115" y="77"/>
                          <a:pt x="119" y="74"/>
                          <a:pt x="124" y="70"/>
                        </a:cubicBezTo>
                        <a:close/>
                      </a:path>
                    </a:pathLst>
                  </a:custGeom>
                  <a:noFill/>
                  <a:ln w="4763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246" name="Groupe 939">
                  <a:extLst>
                    <a:ext uri="{FF2B5EF4-FFF2-40B4-BE49-F238E27FC236}">
                      <a16:creationId xmlns="" xmlns:a16="http://schemas.microsoft.com/office/drawing/2014/main" id="{CB8355BB-BB33-8B43-B9EB-E1654348F6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7695" y="2550147"/>
                  <a:ext cx="272092" cy="705923"/>
                  <a:chOff x="1700250" y="1296194"/>
                  <a:chExt cx="420688" cy="1082675"/>
                </a:xfrm>
              </p:grpSpPr>
              <p:sp>
                <p:nvSpPr>
                  <p:cNvPr id="247" name="Freeform 4">
                    <a:extLst>
                      <a:ext uri="{FF2B5EF4-FFF2-40B4-BE49-F238E27FC236}">
                        <a16:creationId xmlns="" xmlns:a16="http://schemas.microsoft.com/office/drawing/2014/main" id="{75AB54EE-5999-DC4E-97A2-93AD334E4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0250" y="1296194"/>
                    <a:ext cx="420688" cy="1082675"/>
                  </a:xfrm>
                  <a:custGeom>
                    <a:avLst/>
                    <a:gdLst>
                      <a:gd name="T0" fmla="*/ 2147483646 w 106"/>
                      <a:gd name="T1" fmla="*/ 2147483646 h 256"/>
                      <a:gd name="T2" fmla="*/ 2147483646 w 106"/>
                      <a:gd name="T3" fmla="*/ 2147483646 h 256"/>
                      <a:gd name="T4" fmla="*/ 2147483646 w 106"/>
                      <a:gd name="T5" fmla="*/ 2147483646 h 256"/>
                      <a:gd name="T6" fmla="*/ 0 w 106"/>
                      <a:gd name="T7" fmla="*/ 2147483646 h 256"/>
                      <a:gd name="T8" fmla="*/ 0 w 106"/>
                      <a:gd name="T9" fmla="*/ 2147483646 h 256"/>
                      <a:gd name="T10" fmla="*/ 2147483646 w 106"/>
                      <a:gd name="T11" fmla="*/ 0 h 256"/>
                      <a:gd name="T12" fmla="*/ 2147483646 w 106"/>
                      <a:gd name="T13" fmla="*/ 0 h 256"/>
                      <a:gd name="T14" fmla="*/ 2147483646 w 106"/>
                      <a:gd name="T15" fmla="*/ 2147483646 h 256"/>
                      <a:gd name="T16" fmla="*/ 2147483646 w 106"/>
                      <a:gd name="T17" fmla="*/ 2147483646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256">
                        <a:moveTo>
                          <a:pt x="106" y="236"/>
                        </a:moveTo>
                        <a:cubicBezTo>
                          <a:pt x="106" y="247"/>
                          <a:pt x="97" y="256"/>
                          <a:pt x="86" y="256"/>
                        </a:cubicBezTo>
                        <a:cubicBezTo>
                          <a:pt x="20" y="256"/>
                          <a:pt x="20" y="256"/>
                          <a:pt x="20" y="256"/>
                        </a:cubicBezTo>
                        <a:cubicBezTo>
                          <a:pt x="9" y="256"/>
                          <a:pt x="0" y="247"/>
                          <a:pt x="0" y="236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97" y="0"/>
                          <a:pt x="106" y="9"/>
                          <a:pt x="106" y="20"/>
                        </a:cubicBezTo>
                        <a:lnTo>
                          <a:pt x="106" y="236"/>
                        </a:lnTo>
                        <a:close/>
                      </a:path>
                    </a:pathLst>
                  </a:custGeom>
                  <a:solidFill>
                    <a:srgbClr val="B7D6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48" name="Freeform 5">
                    <a:extLst>
                      <a:ext uri="{FF2B5EF4-FFF2-40B4-BE49-F238E27FC236}">
                        <a16:creationId xmlns="" xmlns:a16="http://schemas.microsoft.com/office/drawing/2014/main" id="{5440DA35-219E-E642-A205-D6DF571892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2950" y="1312069"/>
                    <a:ext cx="344488" cy="962025"/>
                  </a:xfrm>
                  <a:custGeom>
                    <a:avLst/>
                    <a:gdLst>
                      <a:gd name="T0" fmla="*/ 2147483646 w 87"/>
                      <a:gd name="T1" fmla="*/ 2147483646 h 227"/>
                      <a:gd name="T2" fmla="*/ 2147483646 w 87"/>
                      <a:gd name="T3" fmla="*/ 2147483646 h 227"/>
                      <a:gd name="T4" fmla="*/ 2147483646 w 87"/>
                      <a:gd name="T5" fmla="*/ 0 h 227"/>
                      <a:gd name="T6" fmla="*/ 2147483646 w 87"/>
                      <a:gd name="T7" fmla="*/ 0 h 227"/>
                      <a:gd name="T8" fmla="*/ 2147483646 w 87"/>
                      <a:gd name="T9" fmla="*/ 0 h 227"/>
                      <a:gd name="T10" fmla="*/ 0 w 87"/>
                      <a:gd name="T11" fmla="*/ 2147483646 h 227"/>
                      <a:gd name="T12" fmla="*/ 0 w 87"/>
                      <a:gd name="T13" fmla="*/ 2147483646 h 227"/>
                      <a:gd name="T14" fmla="*/ 2147483646 w 87"/>
                      <a:gd name="T15" fmla="*/ 2147483646 h 227"/>
                      <a:gd name="T16" fmla="*/ 2147483646 w 87"/>
                      <a:gd name="T17" fmla="*/ 2147483646 h 2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7" h="227">
                        <a:moveTo>
                          <a:pt x="9" y="27"/>
                        </a:moveTo>
                        <a:cubicBezTo>
                          <a:pt x="9" y="15"/>
                          <a:pt x="16" y="11"/>
                          <a:pt x="28" y="9"/>
                        </a:cubicBezTo>
                        <a:cubicBezTo>
                          <a:pt x="87" y="0"/>
                          <a:pt x="87" y="0"/>
                          <a:pt x="87" y="0"/>
                        </a:cubicBezTo>
                        <a:cubicBezTo>
                          <a:pt x="85" y="0"/>
                          <a:pt x="83" y="0"/>
                          <a:pt x="81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9" y="0"/>
                          <a:pt x="0" y="8"/>
                          <a:pt x="0" y="18"/>
                        </a:cubicBezTo>
                        <a:cubicBezTo>
                          <a:pt x="0" y="221"/>
                          <a:pt x="0" y="221"/>
                          <a:pt x="0" y="221"/>
                        </a:cubicBezTo>
                        <a:cubicBezTo>
                          <a:pt x="0" y="223"/>
                          <a:pt x="1" y="225"/>
                          <a:pt x="1" y="227"/>
                        </a:cubicBezTo>
                        <a:lnTo>
                          <a:pt x="9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49" name="Freeform 6">
                    <a:extLst>
                      <a:ext uri="{FF2B5EF4-FFF2-40B4-BE49-F238E27FC236}">
                        <a16:creationId xmlns="" xmlns:a16="http://schemas.microsoft.com/office/drawing/2014/main" id="{6EA6D69A-A177-2642-BDBF-3926BC9006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0575" y="1596231"/>
                    <a:ext cx="336550" cy="762000"/>
                  </a:xfrm>
                  <a:custGeom>
                    <a:avLst/>
                    <a:gdLst>
                      <a:gd name="T0" fmla="*/ 2147483646 w 85"/>
                      <a:gd name="T1" fmla="*/ 2147483646 h 180"/>
                      <a:gd name="T2" fmla="*/ 2147483646 w 85"/>
                      <a:gd name="T3" fmla="*/ 2147483646 h 180"/>
                      <a:gd name="T4" fmla="*/ 0 w 85"/>
                      <a:gd name="T5" fmla="*/ 2147483646 h 180"/>
                      <a:gd name="T6" fmla="*/ 0 w 85"/>
                      <a:gd name="T7" fmla="*/ 2147483646 h 180"/>
                      <a:gd name="T8" fmla="*/ 2147483646 w 85"/>
                      <a:gd name="T9" fmla="*/ 2147483646 h 180"/>
                      <a:gd name="T10" fmla="*/ 2147483646 w 85"/>
                      <a:gd name="T11" fmla="*/ 2147483646 h 180"/>
                      <a:gd name="T12" fmla="*/ 2147483646 w 85"/>
                      <a:gd name="T13" fmla="*/ 0 h 180"/>
                      <a:gd name="T14" fmla="*/ 2147483646 w 85"/>
                      <a:gd name="T15" fmla="*/ 0 h 180"/>
                      <a:gd name="T16" fmla="*/ 2147483646 w 85"/>
                      <a:gd name="T17" fmla="*/ 2147483646 h 1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5" h="180">
                        <a:moveTo>
                          <a:pt x="77" y="154"/>
                        </a:moveTo>
                        <a:cubicBezTo>
                          <a:pt x="76" y="166"/>
                          <a:pt x="70" y="169"/>
                          <a:pt x="59" y="172"/>
                        </a:cubicBezTo>
                        <a:cubicBezTo>
                          <a:pt x="0" y="180"/>
                          <a:pt x="0" y="180"/>
                          <a:pt x="0" y="180"/>
                        </a:cubicBezTo>
                        <a:cubicBezTo>
                          <a:pt x="0" y="180"/>
                          <a:pt x="0" y="180"/>
                          <a:pt x="0" y="180"/>
                        </a:cubicBezTo>
                        <a:cubicBezTo>
                          <a:pt x="61" y="176"/>
                          <a:pt x="61" y="176"/>
                          <a:pt x="61" y="176"/>
                        </a:cubicBezTo>
                        <a:cubicBezTo>
                          <a:pt x="73" y="173"/>
                          <a:pt x="81" y="169"/>
                          <a:pt x="81" y="155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lnTo>
                          <a:pt x="77" y="1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50" name="Freeform 7">
                    <a:extLst>
                      <a:ext uri="{FF2B5EF4-FFF2-40B4-BE49-F238E27FC236}">
                        <a16:creationId xmlns="" xmlns:a16="http://schemas.microsoft.com/office/drawing/2014/main" id="{5009F414-C1B5-0D4A-9F4F-450CC50784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0575" y="1397794"/>
                    <a:ext cx="341313" cy="965200"/>
                  </a:xfrm>
                  <a:custGeom>
                    <a:avLst/>
                    <a:gdLst>
                      <a:gd name="T0" fmla="*/ 2147483646 w 86"/>
                      <a:gd name="T1" fmla="*/ 2147483646 h 228"/>
                      <a:gd name="T2" fmla="*/ 2147483646 w 86"/>
                      <a:gd name="T3" fmla="*/ 2147483646 h 228"/>
                      <a:gd name="T4" fmla="*/ 0 w 86"/>
                      <a:gd name="T5" fmla="*/ 2147483646 h 228"/>
                      <a:gd name="T6" fmla="*/ 2147483646 w 86"/>
                      <a:gd name="T7" fmla="*/ 2147483646 h 228"/>
                      <a:gd name="T8" fmla="*/ 2147483646 w 86"/>
                      <a:gd name="T9" fmla="*/ 2147483646 h 228"/>
                      <a:gd name="T10" fmla="*/ 2147483646 w 86"/>
                      <a:gd name="T11" fmla="*/ 2147483646 h 228"/>
                      <a:gd name="T12" fmla="*/ 2147483646 w 86"/>
                      <a:gd name="T13" fmla="*/ 2147483646 h 228"/>
                      <a:gd name="T14" fmla="*/ 2147483646 w 86"/>
                      <a:gd name="T15" fmla="*/ 0 h 228"/>
                      <a:gd name="T16" fmla="*/ 2147483646 w 86"/>
                      <a:gd name="T17" fmla="*/ 2147483646 h 2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6" h="228">
                        <a:moveTo>
                          <a:pt x="80" y="202"/>
                        </a:moveTo>
                        <a:cubicBezTo>
                          <a:pt x="79" y="215"/>
                          <a:pt x="72" y="219"/>
                          <a:pt x="61" y="221"/>
                        </a:cubicBezTo>
                        <a:cubicBezTo>
                          <a:pt x="0" y="227"/>
                          <a:pt x="0" y="227"/>
                          <a:pt x="0" y="227"/>
                        </a:cubicBezTo>
                        <a:cubicBezTo>
                          <a:pt x="1" y="227"/>
                          <a:pt x="3" y="228"/>
                          <a:pt x="5" y="228"/>
                        </a:cubicBezTo>
                        <a:cubicBezTo>
                          <a:pt x="67" y="228"/>
                          <a:pt x="67" y="228"/>
                          <a:pt x="67" y="228"/>
                        </a:cubicBezTo>
                        <a:cubicBezTo>
                          <a:pt x="78" y="228"/>
                          <a:pt x="86" y="219"/>
                          <a:pt x="86" y="209"/>
                        </a:cubicBezTo>
                        <a:cubicBezTo>
                          <a:pt x="86" y="6"/>
                          <a:pt x="86" y="6"/>
                          <a:pt x="86" y="6"/>
                        </a:cubicBezTo>
                        <a:cubicBezTo>
                          <a:pt x="86" y="4"/>
                          <a:pt x="86" y="2"/>
                          <a:pt x="85" y="0"/>
                        </a:cubicBezTo>
                        <a:lnTo>
                          <a:pt x="80" y="202"/>
                        </a:lnTo>
                        <a:close/>
                      </a:path>
                    </a:pathLst>
                  </a:custGeom>
                  <a:solidFill>
                    <a:srgbClr val="7EB2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51" name="Freeform 18">
                    <a:extLst>
                      <a:ext uri="{FF2B5EF4-FFF2-40B4-BE49-F238E27FC236}">
                        <a16:creationId xmlns="" xmlns:a16="http://schemas.microsoft.com/office/drawing/2014/main" id="{6FEAF57C-E83D-9A4D-9CBE-6703DE1646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0250" y="1296194"/>
                    <a:ext cx="420688" cy="1082675"/>
                  </a:xfrm>
                  <a:custGeom>
                    <a:avLst/>
                    <a:gdLst>
                      <a:gd name="T0" fmla="*/ 2147483646 w 106"/>
                      <a:gd name="T1" fmla="*/ 2147483646 h 256"/>
                      <a:gd name="T2" fmla="*/ 2147483646 w 106"/>
                      <a:gd name="T3" fmla="*/ 2147483646 h 256"/>
                      <a:gd name="T4" fmla="*/ 2147483646 w 106"/>
                      <a:gd name="T5" fmla="*/ 2147483646 h 256"/>
                      <a:gd name="T6" fmla="*/ 0 w 106"/>
                      <a:gd name="T7" fmla="*/ 2147483646 h 256"/>
                      <a:gd name="T8" fmla="*/ 0 w 106"/>
                      <a:gd name="T9" fmla="*/ 2147483646 h 256"/>
                      <a:gd name="T10" fmla="*/ 2147483646 w 106"/>
                      <a:gd name="T11" fmla="*/ 0 h 256"/>
                      <a:gd name="T12" fmla="*/ 2147483646 w 106"/>
                      <a:gd name="T13" fmla="*/ 0 h 256"/>
                      <a:gd name="T14" fmla="*/ 2147483646 w 106"/>
                      <a:gd name="T15" fmla="*/ 2147483646 h 256"/>
                      <a:gd name="T16" fmla="*/ 2147483646 w 106"/>
                      <a:gd name="T17" fmla="*/ 2147483646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256">
                        <a:moveTo>
                          <a:pt x="106" y="236"/>
                        </a:moveTo>
                        <a:cubicBezTo>
                          <a:pt x="106" y="247"/>
                          <a:pt x="97" y="256"/>
                          <a:pt x="86" y="256"/>
                        </a:cubicBezTo>
                        <a:cubicBezTo>
                          <a:pt x="20" y="256"/>
                          <a:pt x="20" y="256"/>
                          <a:pt x="20" y="256"/>
                        </a:cubicBezTo>
                        <a:cubicBezTo>
                          <a:pt x="9" y="256"/>
                          <a:pt x="0" y="247"/>
                          <a:pt x="0" y="236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97" y="0"/>
                          <a:pt x="106" y="9"/>
                          <a:pt x="106" y="20"/>
                        </a:cubicBezTo>
                        <a:lnTo>
                          <a:pt x="106" y="236"/>
                        </a:ln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</p:grpSp>
          <p:grpSp>
            <p:nvGrpSpPr>
              <p:cNvPr id="106" name="Groupe 957">
                <a:extLst>
                  <a:ext uri="{FF2B5EF4-FFF2-40B4-BE49-F238E27FC236}">
                    <a16:creationId xmlns="" xmlns:a16="http://schemas.microsoft.com/office/drawing/2014/main" id="{C42DB0D8-7435-824E-B704-8808E08C2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1813" y="3385843"/>
                <a:ext cx="577984" cy="1781428"/>
                <a:chOff x="2687218" y="2050917"/>
                <a:chExt cx="770645" cy="2375238"/>
              </a:xfrm>
            </p:grpSpPr>
            <p:sp>
              <p:nvSpPr>
                <p:cNvPr id="212" name="Freeform 10">
                  <a:extLst>
                    <a:ext uri="{FF2B5EF4-FFF2-40B4-BE49-F238E27FC236}">
                      <a16:creationId xmlns="" xmlns:a16="http://schemas.microsoft.com/office/drawing/2014/main" id="{55AA846D-C5F5-6146-A33F-5E5FA1E43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759313" y="3874712"/>
                  <a:ext cx="848878" cy="254007"/>
                </a:xfrm>
                <a:custGeom>
                  <a:avLst/>
                  <a:gdLst>
                    <a:gd name="T0" fmla="*/ 1175 w 214"/>
                    <a:gd name="T1" fmla="*/ 0 h 60"/>
                    <a:gd name="T2" fmla="*/ 0 w 214"/>
                    <a:gd name="T3" fmla="*/ 0 h 60"/>
                    <a:gd name="T4" fmla="*/ 0 w 214"/>
                    <a:gd name="T5" fmla="*/ 427 h 60"/>
                    <a:gd name="T6" fmla="*/ 1175 w 214"/>
                    <a:gd name="T7" fmla="*/ 427 h 60"/>
                    <a:gd name="T8" fmla="*/ 1338 w 214"/>
                    <a:gd name="T9" fmla="*/ 243 h 60"/>
                    <a:gd name="T10" fmla="*/ 1338 w 214"/>
                    <a:gd name="T11" fmla="*/ 184 h 60"/>
                    <a:gd name="T12" fmla="*/ 1175 w 214"/>
                    <a:gd name="T13" fmla="*/ 0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4" h="60">
                      <a:moveTo>
                        <a:pt x="18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88" y="60"/>
                        <a:pt x="188" y="60"/>
                        <a:pt x="188" y="60"/>
                      </a:cubicBezTo>
                      <a:cubicBezTo>
                        <a:pt x="203" y="60"/>
                        <a:pt x="214" y="49"/>
                        <a:pt x="214" y="34"/>
                      </a:cubicBezTo>
                      <a:cubicBezTo>
                        <a:pt x="214" y="26"/>
                        <a:pt x="214" y="26"/>
                        <a:pt x="214" y="26"/>
                      </a:cubicBezTo>
                      <a:cubicBezTo>
                        <a:pt x="214" y="12"/>
                        <a:pt x="203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F7DE68"/>
                </a:solidFill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600"/>
                </a:p>
              </p:txBody>
            </p:sp>
            <p:sp>
              <p:nvSpPr>
                <p:cNvPr id="213" name="Forme libre 212">
                  <a:extLst>
                    <a:ext uri="{FF2B5EF4-FFF2-40B4-BE49-F238E27FC236}">
                      <a16:creationId xmlns="" xmlns:a16="http://schemas.microsoft.com/office/drawing/2014/main" id="{2ED2B35F-94E3-5A4E-9353-8E5B1DEBDBDF}"/>
                    </a:ext>
                  </a:extLst>
                </p:cNvPr>
                <p:cNvSpPr/>
                <p:nvPr/>
              </p:nvSpPr>
              <p:spPr>
                <a:xfrm rot="19922726">
                  <a:off x="2878944" y="2451085"/>
                  <a:ext cx="179921" cy="135482"/>
                </a:xfrm>
                <a:custGeom>
                  <a:avLst/>
                  <a:gdLst>
                    <a:gd name="connsiteX0" fmla="*/ 5591 w 200854"/>
                    <a:gd name="connsiteY0" fmla="*/ 0 h 201537"/>
                    <a:gd name="connsiteX1" fmla="*/ 24641 w 200854"/>
                    <a:gd name="connsiteY1" fmla="*/ 195263 h 201537"/>
                    <a:gd name="connsiteX2" fmla="*/ 200854 w 200854"/>
                    <a:gd name="connsiteY2" fmla="*/ 157163 h 201537"/>
                    <a:gd name="connsiteX3" fmla="*/ 200854 w 200854"/>
                    <a:gd name="connsiteY3" fmla="*/ 157163 h 20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854" h="201537">
                      <a:moveTo>
                        <a:pt x="5591" y="0"/>
                      </a:moveTo>
                      <a:cubicBezTo>
                        <a:pt x="-1156" y="84534"/>
                        <a:pt x="-7903" y="169069"/>
                        <a:pt x="24641" y="195263"/>
                      </a:cubicBezTo>
                      <a:cubicBezTo>
                        <a:pt x="57185" y="221457"/>
                        <a:pt x="200854" y="157163"/>
                        <a:pt x="200854" y="157163"/>
                      </a:cubicBezTo>
                      <a:lnTo>
                        <a:pt x="200854" y="15716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/>
                </a:p>
              </p:txBody>
            </p:sp>
            <p:grpSp>
              <p:nvGrpSpPr>
                <p:cNvPr id="214" name="Groupe 960">
                  <a:extLst>
                    <a:ext uri="{FF2B5EF4-FFF2-40B4-BE49-F238E27FC236}">
                      <a16:creationId xmlns="" xmlns:a16="http://schemas.microsoft.com/office/drawing/2014/main" id="{4703F757-69A9-474E-A494-745AEBB616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825824">
                  <a:off x="2951451" y="2102744"/>
                  <a:ext cx="506412" cy="450850"/>
                  <a:chOff x="2659858" y="1175543"/>
                  <a:chExt cx="506412" cy="450850"/>
                </a:xfrm>
              </p:grpSpPr>
              <p:sp>
                <p:nvSpPr>
                  <p:cNvPr id="236" name="Freeform 1481">
                    <a:extLst>
                      <a:ext uri="{FF2B5EF4-FFF2-40B4-BE49-F238E27FC236}">
                        <a16:creationId xmlns="" xmlns:a16="http://schemas.microsoft.com/office/drawing/2014/main" id="{420D0E65-E0C9-EB4B-A57C-E0C1EC53A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4195" y="1267618"/>
                    <a:ext cx="74613" cy="85725"/>
                  </a:xfrm>
                  <a:custGeom>
                    <a:avLst/>
                    <a:gdLst>
                      <a:gd name="T0" fmla="*/ 2147483646 w 50"/>
                      <a:gd name="T1" fmla="*/ 2147483646 h 54"/>
                      <a:gd name="T2" fmla="*/ 2147483646 w 50"/>
                      <a:gd name="T3" fmla="*/ 2147483646 h 54"/>
                      <a:gd name="T4" fmla="*/ 2147483646 w 50"/>
                      <a:gd name="T5" fmla="*/ 2147483646 h 54"/>
                      <a:gd name="T6" fmla="*/ 2147483646 w 50"/>
                      <a:gd name="T7" fmla="*/ 2147483646 h 54"/>
                      <a:gd name="T8" fmla="*/ 2147483646 w 50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" h="54">
                        <a:moveTo>
                          <a:pt x="8" y="39"/>
                        </a:moveTo>
                        <a:cubicBezTo>
                          <a:pt x="15" y="50"/>
                          <a:pt x="29" y="54"/>
                          <a:pt x="39" y="48"/>
                        </a:cubicBezTo>
                        <a:cubicBezTo>
                          <a:pt x="48" y="42"/>
                          <a:pt x="50" y="27"/>
                          <a:pt x="42" y="16"/>
                        </a:cubicBezTo>
                        <a:cubicBezTo>
                          <a:pt x="35" y="4"/>
                          <a:pt x="21" y="0"/>
                          <a:pt x="11" y="7"/>
                        </a:cubicBezTo>
                        <a:cubicBezTo>
                          <a:pt x="2" y="13"/>
                          <a:pt x="0" y="27"/>
                          <a:pt x="8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37" name="Freeform 1484">
                    <a:extLst>
                      <a:ext uri="{FF2B5EF4-FFF2-40B4-BE49-F238E27FC236}">
                        <a16:creationId xmlns="" xmlns:a16="http://schemas.microsoft.com/office/drawing/2014/main" id="{59FB90EF-D985-0347-9E3E-CD50D5796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858" y="1178718"/>
                    <a:ext cx="504825" cy="447675"/>
                  </a:xfrm>
                  <a:custGeom>
                    <a:avLst/>
                    <a:gdLst>
                      <a:gd name="T0" fmla="*/ 2147483646 w 338"/>
                      <a:gd name="T1" fmla="*/ 2147483646 h 281"/>
                      <a:gd name="T2" fmla="*/ 2147483646 w 338"/>
                      <a:gd name="T3" fmla="*/ 2147483646 h 281"/>
                      <a:gd name="T4" fmla="*/ 2147483646 w 338"/>
                      <a:gd name="T5" fmla="*/ 2147483646 h 281"/>
                      <a:gd name="T6" fmla="*/ 2147483646 w 338"/>
                      <a:gd name="T7" fmla="*/ 2147483646 h 281"/>
                      <a:gd name="T8" fmla="*/ 2147483646 w 338"/>
                      <a:gd name="T9" fmla="*/ 2147483646 h 281"/>
                      <a:gd name="T10" fmla="*/ 2147483646 w 338"/>
                      <a:gd name="T11" fmla="*/ 2147483646 h 281"/>
                      <a:gd name="T12" fmla="*/ 2147483646 w 338"/>
                      <a:gd name="T13" fmla="*/ 2147483646 h 281"/>
                      <a:gd name="T14" fmla="*/ 2147483646 w 338"/>
                      <a:gd name="T15" fmla="*/ 2147483646 h 281"/>
                      <a:gd name="T16" fmla="*/ 2147483646 w 338"/>
                      <a:gd name="T17" fmla="*/ 2147483646 h 281"/>
                      <a:gd name="T18" fmla="*/ 2147483646 w 338"/>
                      <a:gd name="T19" fmla="*/ 2147483646 h 281"/>
                      <a:gd name="T20" fmla="*/ 2147483646 w 338"/>
                      <a:gd name="T21" fmla="*/ 2147483646 h 281"/>
                      <a:gd name="T22" fmla="*/ 2147483646 w 338"/>
                      <a:gd name="T23" fmla="*/ 2147483646 h 281"/>
                      <a:gd name="T24" fmla="*/ 2147483646 w 338"/>
                      <a:gd name="T25" fmla="*/ 2147483646 h 28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1">
                        <a:moveTo>
                          <a:pt x="124" y="70"/>
                        </a:moveTo>
                        <a:cubicBezTo>
                          <a:pt x="128" y="67"/>
                          <a:pt x="133" y="65"/>
                          <a:pt x="138" y="64"/>
                        </a:cubicBezTo>
                        <a:cubicBezTo>
                          <a:pt x="147" y="52"/>
                          <a:pt x="158" y="40"/>
                          <a:pt x="172" y="32"/>
                        </a:cubicBezTo>
                        <a:cubicBezTo>
                          <a:pt x="222" y="0"/>
                          <a:pt x="284" y="8"/>
                          <a:pt x="311" y="50"/>
                        </a:cubicBezTo>
                        <a:cubicBezTo>
                          <a:pt x="338" y="92"/>
                          <a:pt x="319" y="152"/>
                          <a:pt x="269" y="183"/>
                        </a:cubicBezTo>
                        <a:cubicBezTo>
                          <a:pt x="255" y="192"/>
                          <a:pt x="241" y="198"/>
                          <a:pt x="227" y="201"/>
                        </a:cubicBezTo>
                        <a:cubicBezTo>
                          <a:pt x="224" y="205"/>
                          <a:pt x="220" y="209"/>
                          <a:pt x="215" y="212"/>
                        </a:cubicBezTo>
                        <a:cubicBezTo>
                          <a:pt x="209" y="216"/>
                          <a:pt x="203" y="218"/>
                          <a:pt x="199" y="218"/>
                        </a:cubicBezTo>
                        <a:cubicBezTo>
                          <a:pt x="190" y="230"/>
                          <a:pt x="179" y="241"/>
                          <a:pt x="165" y="250"/>
                        </a:cubicBezTo>
                        <a:cubicBezTo>
                          <a:pt x="115" y="281"/>
                          <a:pt x="53" y="273"/>
                          <a:pt x="27" y="231"/>
                        </a:cubicBezTo>
                        <a:cubicBezTo>
                          <a:pt x="0" y="189"/>
                          <a:pt x="19" y="129"/>
                          <a:pt x="68" y="98"/>
                        </a:cubicBezTo>
                        <a:cubicBezTo>
                          <a:pt x="82" y="89"/>
                          <a:pt x="97" y="83"/>
                          <a:pt x="112" y="80"/>
                        </a:cubicBezTo>
                        <a:cubicBezTo>
                          <a:pt x="115" y="77"/>
                          <a:pt x="119" y="73"/>
                          <a:pt x="124" y="70"/>
                        </a:cubicBezTo>
                        <a:close/>
                      </a:path>
                    </a:pathLst>
                  </a:custGeom>
                  <a:solidFill>
                    <a:srgbClr val="60C4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38" name="Freeform 1485">
                    <a:extLst>
                      <a:ext uri="{FF2B5EF4-FFF2-40B4-BE49-F238E27FC236}">
                        <a16:creationId xmlns="" xmlns:a16="http://schemas.microsoft.com/office/drawing/2014/main" id="{9FC01331-A925-5242-8C3D-6493EAE2E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8620" y="1221581"/>
                    <a:ext cx="219075" cy="271463"/>
                  </a:xfrm>
                  <a:custGeom>
                    <a:avLst/>
                    <a:gdLst>
                      <a:gd name="T0" fmla="*/ 2147483646 w 146"/>
                      <a:gd name="T1" fmla="*/ 2147483646 h 170"/>
                      <a:gd name="T2" fmla="*/ 2147483646 w 146"/>
                      <a:gd name="T3" fmla="*/ 2147483646 h 170"/>
                      <a:gd name="T4" fmla="*/ 2147483646 w 146"/>
                      <a:gd name="T5" fmla="*/ 2147483646 h 170"/>
                      <a:gd name="T6" fmla="*/ 2147483646 w 146"/>
                      <a:gd name="T7" fmla="*/ 2147483646 h 170"/>
                      <a:gd name="T8" fmla="*/ 2147483646 w 146"/>
                      <a:gd name="T9" fmla="*/ 2147483646 h 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" h="170">
                        <a:moveTo>
                          <a:pt x="23" y="55"/>
                        </a:moveTo>
                        <a:cubicBezTo>
                          <a:pt x="0" y="93"/>
                          <a:pt x="4" y="137"/>
                          <a:pt x="31" y="154"/>
                        </a:cubicBezTo>
                        <a:cubicBezTo>
                          <a:pt x="59" y="170"/>
                          <a:pt x="100" y="154"/>
                          <a:pt x="123" y="116"/>
                        </a:cubicBezTo>
                        <a:cubicBezTo>
                          <a:pt x="146" y="78"/>
                          <a:pt x="143" y="34"/>
                          <a:pt x="115" y="17"/>
                        </a:cubicBezTo>
                        <a:cubicBezTo>
                          <a:pt x="87" y="0"/>
                          <a:pt x="46" y="17"/>
                          <a:pt x="23" y="55"/>
                        </a:cubicBezTo>
                        <a:close/>
                      </a:path>
                    </a:pathLst>
                  </a:custGeom>
                  <a:solidFill>
                    <a:srgbClr val="81CD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39" name="Freeform 1491">
                    <a:extLst>
                      <a:ext uri="{FF2B5EF4-FFF2-40B4-BE49-F238E27FC236}">
                        <a16:creationId xmlns="" xmlns:a16="http://schemas.microsoft.com/office/drawing/2014/main" id="{085E2D2F-85E3-334D-A9CC-959407F74D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7520" y="1259681"/>
                    <a:ext cx="130175" cy="185738"/>
                  </a:xfrm>
                  <a:custGeom>
                    <a:avLst/>
                    <a:gdLst>
                      <a:gd name="T0" fmla="*/ 2147483646 w 87"/>
                      <a:gd name="T1" fmla="*/ 2147483646 h 116"/>
                      <a:gd name="T2" fmla="*/ 2147483646 w 87"/>
                      <a:gd name="T3" fmla="*/ 2147483646 h 116"/>
                      <a:gd name="T4" fmla="*/ 2147483646 w 87"/>
                      <a:gd name="T5" fmla="*/ 2147483646 h 116"/>
                      <a:gd name="T6" fmla="*/ 2147483646 w 87"/>
                      <a:gd name="T7" fmla="*/ 2147483646 h 116"/>
                      <a:gd name="T8" fmla="*/ 2147483646 w 87"/>
                      <a:gd name="T9" fmla="*/ 2147483646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7" h="116">
                        <a:moveTo>
                          <a:pt x="58" y="5"/>
                        </a:moveTo>
                        <a:cubicBezTo>
                          <a:pt x="38" y="0"/>
                          <a:pt x="16" y="19"/>
                          <a:pt x="8" y="48"/>
                        </a:cubicBezTo>
                        <a:cubicBezTo>
                          <a:pt x="0" y="78"/>
                          <a:pt x="9" y="106"/>
                          <a:pt x="29" y="111"/>
                        </a:cubicBezTo>
                        <a:cubicBezTo>
                          <a:pt x="49" y="116"/>
                          <a:pt x="71" y="97"/>
                          <a:pt x="79" y="68"/>
                        </a:cubicBezTo>
                        <a:cubicBezTo>
                          <a:pt x="87" y="39"/>
                          <a:pt x="78" y="11"/>
                          <a:pt x="58" y="5"/>
                        </a:cubicBezTo>
                        <a:close/>
                      </a:path>
                    </a:pathLst>
                  </a:custGeom>
                  <a:solidFill>
                    <a:srgbClr val="A9DA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40" name="Freeform 1492">
                    <a:extLst>
                      <a:ext uri="{FF2B5EF4-FFF2-40B4-BE49-F238E27FC236}">
                        <a16:creationId xmlns="" xmlns:a16="http://schemas.microsoft.com/office/drawing/2014/main" id="{127B7495-4E74-C343-BB3E-881FCD734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1970" y="1281906"/>
                    <a:ext cx="69850" cy="85725"/>
                  </a:xfrm>
                  <a:custGeom>
                    <a:avLst/>
                    <a:gdLst>
                      <a:gd name="T0" fmla="*/ 2147483646 w 47"/>
                      <a:gd name="T1" fmla="*/ 2147483646 h 54"/>
                      <a:gd name="T2" fmla="*/ 2147483646 w 47"/>
                      <a:gd name="T3" fmla="*/ 2147483646 h 54"/>
                      <a:gd name="T4" fmla="*/ 2147483646 w 47"/>
                      <a:gd name="T5" fmla="*/ 2147483646 h 54"/>
                      <a:gd name="T6" fmla="*/ 2147483646 w 47"/>
                      <a:gd name="T7" fmla="*/ 2147483646 h 54"/>
                      <a:gd name="T8" fmla="*/ 2147483646 w 47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7" h="54">
                        <a:moveTo>
                          <a:pt x="3" y="21"/>
                        </a:moveTo>
                        <a:cubicBezTo>
                          <a:pt x="0" y="35"/>
                          <a:pt x="6" y="48"/>
                          <a:pt x="17" y="51"/>
                        </a:cubicBezTo>
                        <a:cubicBezTo>
                          <a:pt x="28" y="54"/>
                          <a:pt x="40" y="46"/>
                          <a:pt x="44" y="33"/>
                        </a:cubicBezTo>
                        <a:cubicBezTo>
                          <a:pt x="47" y="20"/>
                          <a:pt x="41" y="7"/>
                          <a:pt x="30" y="3"/>
                        </a:cubicBezTo>
                        <a:cubicBezTo>
                          <a:pt x="19" y="0"/>
                          <a:pt x="7" y="8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41" name="Freeform 1494">
                    <a:extLst>
                      <a:ext uri="{FF2B5EF4-FFF2-40B4-BE49-F238E27FC236}">
                        <a16:creationId xmlns="" xmlns:a16="http://schemas.microsoft.com/office/drawing/2014/main" id="{84A934EB-9C69-8842-A316-7D99C8AD94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1445" y="1175543"/>
                    <a:ext cx="504825" cy="449263"/>
                  </a:xfrm>
                  <a:custGeom>
                    <a:avLst/>
                    <a:gdLst>
                      <a:gd name="T0" fmla="*/ 2147483646 w 338"/>
                      <a:gd name="T1" fmla="*/ 2147483646 h 282"/>
                      <a:gd name="T2" fmla="*/ 2147483646 w 338"/>
                      <a:gd name="T3" fmla="*/ 2147483646 h 282"/>
                      <a:gd name="T4" fmla="*/ 2147483646 w 338"/>
                      <a:gd name="T5" fmla="*/ 2147483646 h 282"/>
                      <a:gd name="T6" fmla="*/ 2147483646 w 338"/>
                      <a:gd name="T7" fmla="*/ 2147483646 h 282"/>
                      <a:gd name="T8" fmla="*/ 2147483646 w 338"/>
                      <a:gd name="T9" fmla="*/ 2147483646 h 282"/>
                      <a:gd name="T10" fmla="*/ 2147483646 w 338"/>
                      <a:gd name="T11" fmla="*/ 2147483646 h 282"/>
                      <a:gd name="T12" fmla="*/ 2147483646 w 338"/>
                      <a:gd name="T13" fmla="*/ 2147483646 h 282"/>
                      <a:gd name="T14" fmla="*/ 2147483646 w 338"/>
                      <a:gd name="T15" fmla="*/ 2147483646 h 282"/>
                      <a:gd name="T16" fmla="*/ 2147483646 w 338"/>
                      <a:gd name="T17" fmla="*/ 2147483646 h 282"/>
                      <a:gd name="T18" fmla="*/ 2147483646 w 338"/>
                      <a:gd name="T19" fmla="*/ 2147483646 h 282"/>
                      <a:gd name="T20" fmla="*/ 2147483646 w 338"/>
                      <a:gd name="T21" fmla="*/ 2147483646 h 282"/>
                      <a:gd name="T22" fmla="*/ 2147483646 w 338"/>
                      <a:gd name="T23" fmla="*/ 2147483646 h 282"/>
                      <a:gd name="T24" fmla="*/ 2147483646 w 338"/>
                      <a:gd name="T25" fmla="*/ 2147483646 h 2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2">
                        <a:moveTo>
                          <a:pt x="124" y="70"/>
                        </a:moveTo>
                        <a:cubicBezTo>
                          <a:pt x="129" y="67"/>
                          <a:pt x="134" y="65"/>
                          <a:pt x="138" y="65"/>
                        </a:cubicBezTo>
                        <a:cubicBezTo>
                          <a:pt x="147" y="52"/>
                          <a:pt x="159" y="41"/>
                          <a:pt x="173" y="32"/>
                        </a:cubicBezTo>
                        <a:cubicBezTo>
                          <a:pt x="223" y="0"/>
                          <a:pt x="285" y="9"/>
                          <a:pt x="311" y="51"/>
                        </a:cubicBezTo>
                        <a:cubicBezTo>
                          <a:pt x="338" y="93"/>
                          <a:pt x="319" y="152"/>
                          <a:pt x="270" y="184"/>
                        </a:cubicBezTo>
                        <a:cubicBezTo>
                          <a:pt x="256" y="193"/>
                          <a:pt x="242" y="198"/>
                          <a:pt x="227" y="201"/>
                        </a:cubicBezTo>
                        <a:cubicBezTo>
                          <a:pt x="225" y="205"/>
                          <a:pt x="221" y="210"/>
                          <a:pt x="215" y="213"/>
                        </a:cubicBezTo>
                        <a:cubicBezTo>
                          <a:pt x="210" y="217"/>
                          <a:pt x="204" y="219"/>
                          <a:pt x="199" y="219"/>
                        </a:cubicBezTo>
                        <a:cubicBezTo>
                          <a:pt x="191" y="231"/>
                          <a:pt x="179" y="242"/>
                          <a:pt x="166" y="250"/>
                        </a:cubicBezTo>
                        <a:cubicBezTo>
                          <a:pt x="116" y="282"/>
                          <a:pt x="54" y="274"/>
                          <a:pt x="27" y="232"/>
                        </a:cubicBezTo>
                        <a:cubicBezTo>
                          <a:pt x="0" y="190"/>
                          <a:pt x="19" y="130"/>
                          <a:pt x="69" y="98"/>
                        </a:cubicBezTo>
                        <a:cubicBezTo>
                          <a:pt x="83" y="89"/>
                          <a:pt x="98" y="84"/>
                          <a:pt x="113" y="81"/>
                        </a:cubicBezTo>
                        <a:cubicBezTo>
                          <a:pt x="115" y="77"/>
                          <a:pt x="119" y="74"/>
                          <a:pt x="124" y="70"/>
                        </a:cubicBezTo>
                        <a:close/>
                      </a:path>
                    </a:pathLst>
                  </a:custGeom>
                  <a:noFill/>
                  <a:ln w="4763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215" name="Groupe 961">
                  <a:extLst>
                    <a:ext uri="{FF2B5EF4-FFF2-40B4-BE49-F238E27FC236}">
                      <a16:creationId xmlns="" xmlns:a16="http://schemas.microsoft.com/office/drawing/2014/main" id="{7D2E7D89-CDD0-E549-A1E1-8FEB4220E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825824">
                  <a:off x="2687218" y="2050917"/>
                  <a:ext cx="506412" cy="450850"/>
                  <a:chOff x="2659858" y="1175543"/>
                  <a:chExt cx="506412" cy="450850"/>
                </a:xfrm>
              </p:grpSpPr>
              <p:sp>
                <p:nvSpPr>
                  <p:cNvPr id="230" name="Freeform 1481">
                    <a:extLst>
                      <a:ext uri="{FF2B5EF4-FFF2-40B4-BE49-F238E27FC236}">
                        <a16:creationId xmlns="" xmlns:a16="http://schemas.microsoft.com/office/drawing/2014/main" id="{56BD6177-AC73-694B-AB06-B7C74663FC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4195" y="1267618"/>
                    <a:ext cx="74613" cy="85725"/>
                  </a:xfrm>
                  <a:custGeom>
                    <a:avLst/>
                    <a:gdLst>
                      <a:gd name="T0" fmla="*/ 2147483646 w 50"/>
                      <a:gd name="T1" fmla="*/ 2147483646 h 54"/>
                      <a:gd name="T2" fmla="*/ 2147483646 w 50"/>
                      <a:gd name="T3" fmla="*/ 2147483646 h 54"/>
                      <a:gd name="T4" fmla="*/ 2147483646 w 50"/>
                      <a:gd name="T5" fmla="*/ 2147483646 h 54"/>
                      <a:gd name="T6" fmla="*/ 2147483646 w 50"/>
                      <a:gd name="T7" fmla="*/ 2147483646 h 54"/>
                      <a:gd name="T8" fmla="*/ 2147483646 w 50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" h="54">
                        <a:moveTo>
                          <a:pt x="8" y="39"/>
                        </a:moveTo>
                        <a:cubicBezTo>
                          <a:pt x="15" y="50"/>
                          <a:pt x="29" y="54"/>
                          <a:pt x="39" y="48"/>
                        </a:cubicBezTo>
                        <a:cubicBezTo>
                          <a:pt x="48" y="42"/>
                          <a:pt x="50" y="27"/>
                          <a:pt x="42" y="16"/>
                        </a:cubicBezTo>
                        <a:cubicBezTo>
                          <a:pt x="35" y="4"/>
                          <a:pt x="21" y="0"/>
                          <a:pt x="11" y="7"/>
                        </a:cubicBezTo>
                        <a:cubicBezTo>
                          <a:pt x="2" y="13"/>
                          <a:pt x="0" y="27"/>
                          <a:pt x="8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31" name="Freeform 1484">
                    <a:extLst>
                      <a:ext uri="{FF2B5EF4-FFF2-40B4-BE49-F238E27FC236}">
                        <a16:creationId xmlns="" xmlns:a16="http://schemas.microsoft.com/office/drawing/2014/main" id="{E0F8B391-004B-1F48-9C26-53B12519C7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858" y="1178718"/>
                    <a:ext cx="504825" cy="447675"/>
                  </a:xfrm>
                  <a:custGeom>
                    <a:avLst/>
                    <a:gdLst>
                      <a:gd name="T0" fmla="*/ 2147483646 w 338"/>
                      <a:gd name="T1" fmla="*/ 2147483646 h 281"/>
                      <a:gd name="T2" fmla="*/ 2147483646 w 338"/>
                      <a:gd name="T3" fmla="*/ 2147483646 h 281"/>
                      <a:gd name="T4" fmla="*/ 2147483646 w 338"/>
                      <a:gd name="T5" fmla="*/ 2147483646 h 281"/>
                      <a:gd name="T6" fmla="*/ 2147483646 w 338"/>
                      <a:gd name="T7" fmla="*/ 2147483646 h 281"/>
                      <a:gd name="T8" fmla="*/ 2147483646 w 338"/>
                      <a:gd name="T9" fmla="*/ 2147483646 h 281"/>
                      <a:gd name="T10" fmla="*/ 2147483646 w 338"/>
                      <a:gd name="T11" fmla="*/ 2147483646 h 281"/>
                      <a:gd name="T12" fmla="*/ 2147483646 w 338"/>
                      <a:gd name="T13" fmla="*/ 2147483646 h 281"/>
                      <a:gd name="T14" fmla="*/ 2147483646 w 338"/>
                      <a:gd name="T15" fmla="*/ 2147483646 h 281"/>
                      <a:gd name="T16" fmla="*/ 2147483646 w 338"/>
                      <a:gd name="T17" fmla="*/ 2147483646 h 281"/>
                      <a:gd name="T18" fmla="*/ 2147483646 w 338"/>
                      <a:gd name="T19" fmla="*/ 2147483646 h 281"/>
                      <a:gd name="T20" fmla="*/ 2147483646 w 338"/>
                      <a:gd name="T21" fmla="*/ 2147483646 h 281"/>
                      <a:gd name="T22" fmla="*/ 2147483646 w 338"/>
                      <a:gd name="T23" fmla="*/ 2147483646 h 281"/>
                      <a:gd name="T24" fmla="*/ 2147483646 w 338"/>
                      <a:gd name="T25" fmla="*/ 2147483646 h 28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1">
                        <a:moveTo>
                          <a:pt x="124" y="70"/>
                        </a:moveTo>
                        <a:cubicBezTo>
                          <a:pt x="128" y="67"/>
                          <a:pt x="133" y="65"/>
                          <a:pt x="138" y="64"/>
                        </a:cubicBezTo>
                        <a:cubicBezTo>
                          <a:pt x="147" y="52"/>
                          <a:pt x="158" y="40"/>
                          <a:pt x="172" y="32"/>
                        </a:cubicBezTo>
                        <a:cubicBezTo>
                          <a:pt x="222" y="0"/>
                          <a:pt x="284" y="8"/>
                          <a:pt x="311" y="50"/>
                        </a:cubicBezTo>
                        <a:cubicBezTo>
                          <a:pt x="338" y="92"/>
                          <a:pt x="319" y="152"/>
                          <a:pt x="269" y="183"/>
                        </a:cubicBezTo>
                        <a:cubicBezTo>
                          <a:pt x="255" y="192"/>
                          <a:pt x="241" y="198"/>
                          <a:pt x="227" y="201"/>
                        </a:cubicBezTo>
                        <a:cubicBezTo>
                          <a:pt x="224" y="205"/>
                          <a:pt x="220" y="209"/>
                          <a:pt x="215" y="212"/>
                        </a:cubicBezTo>
                        <a:cubicBezTo>
                          <a:pt x="209" y="216"/>
                          <a:pt x="203" y="218"/>
                          <a:pt x="199" y="218"/>
                        </a:cubicBezTo>
                        <a:cubicBezTo>
                          <a:pt x="190" y="230"/>
                          <a:pt x="179" y="241"/>
                          <a:pt x="165" y="250"/>
                        </a:cubicBezTo>
                        <a:cubicBezTo>
                          <a:pt x="115" y="281"/>
                          <a:pt x="53" y="273"/>
                          <a:pt x="27" y="231"/>
                        </a:cubicBezTo>
                        <a:cubicBezTo>
                          <a:pt x="0" y="189"/>
                          <a:pt x="19" y="129"/>
                          <a:pt x="68" y="98"/>
                        </a:cubicBezTo>
                        <a:cubicBezTo>
                          <a:pt x="82" y="89"/>
                          <a:pt x="97" y="83"/>
                          <a:pt x="112" y="80"/>
                        </a:cubicBezTo>
                        <a:cubicBezTo>
                          <a:pt x="115" y="77"/>
                          <a:pt x="119" y="73"/>
                          <a:pt x="124" y="70"/>
                        </a:cubicBezTo>
                        <a:close/>
                      </a:path>
                    </a:pathLst>
                  </a:custGeom>
                  <a:solidFill>
                    <a:srgbClr val="60C4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32" name="Freeform 1485">
                    <a:extLst>
                      <a:ext uri="{FF2B5EF4-FFF2-40B4-BE49-F238E27FC236}">
                        <a16:creationId xmlns="" xmlns:a16="http://schemas.microsoft.com/office/drawing/2014/main" id="{EDA78889-0E24-5D40-8C1E-4DA348CFD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8620" y="1221581"/>
                    <a:ext cx="219075" cy="271463"/>
                  </a:xfrm>
                  <a:custGeom>
                    <a:avLst/>
                    <a:gdLst>
                      <a:gd name="T0" fmla="*/ 2147483646 w 146"/>
                      <a:gd name="T1" fmla="*/ 2147483646 h 170"/>
                      <a:gd name="T2" fmla="*/ 2147483646 w 146"/>
                      <a:gd name="T3" fmla="*/ 2147483646 h 170"/>
                      <a:gd name="T4" fmla="*/ 2147483646 w 146"/>
                      <a:gd name="T5" fmla="*/ 2147483646 h 170"/>
                      <a:gd name="T6" fmla="*/ 2147483646 w 146"/>
                      <a:gd name="T7" fmla="*/ 2147483646 h 170"/>
                      <a:gd name="T8" fmla="*/ 2147483646 w 146"/>
                      <a:gd name="T9" fmla="*/ 2147483646 h 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" h="170">
                        <a:moveTo>
                          <a:pt x="23" y="55"/>
                        </a:moveTo>
                        <a:cubicBezTo>
                          <a:pt x="0" y="93"/>
                          <a:pt x="4" y="137"/>
                          <a:pt x="31" y="154"/>
                        </a:cubicBezTo>
                        <a:cubicBezTo>
                          <a:pt x="59" y="170"/>
                          <a:pt x="100" y="154"/>
                          <a:pt x="123" y="116"/>
                        </a:cubicBezTo>
                        <a:cubicBezTo>
                          <a:pt x="146" y="78"/>
                          <a:pt x="143" y="34"/>
                          <a:pt x="115" y="17"/>
                        </a:cubicBezTo>
                        <a:cubicBezTo>
                          <a:pt x="87" y="0"/>
                          <a:pt x="46" y="17"/>
                          <a:pt x="23" y="55"/>
                        </a:cubicBezTo>
                        <a:close/>
                      </a:path>
                    </a:pathLst>
                  </a:custGeom>
                  <a:solidFill>
                    <a:srgbClr val="81CD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33" name="Freeform 1491">
                    <a:extLst>
                      <a:ext uri="{FF2B5EF4-FFF2-40B4-BE49-F238E27FC236}">
                        <a16:creationId xmlns="" xmlns:a16="http://schemas.microsoft.com/office/drawing/2014/main" id="{F04D9E3E-9291-BE47-B315-B7275881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7520" y="1259681"/>
                    <a:ext cx="130175" cy="185738"/>
                  </a:xfrm>
                  <a:custGeom>
                    <a:avLst/>
                    <a:gdLst>
                      <a:gd name="T0" fmla="*/ 2147483646 w 87"/>
                      <a:gd name="T1" fmla="*/ 2147483646 h 116"/>
                      <a:gd name="T2" fmla="*/ 2147483646 w 87"/>
                      <a:gd name="T3" fmla="*/ 2147483646 h 116"/>
                      <a:gd name="T4" fmla="*/ 2147483646 w 87"/>
                      <a:gd name="T5" fmla="*/ 2147483646 h 116"/>
                      <a:gd name="T6" fmla="*/ 2147483646 w 87"/>
                      <a:gd name="T7" fmla="*/ 2147483646 h 116"/>
                      <a:gd name="T8" fmla="*/ 2147483646 w 87"/>
                      <a:gd name="T9" fmla="*/ 2147483646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7" h="116">
                        <a:moveTo>
                          <a:pt x="58" y="5"/>
                        </a:moveTo>
                        <a:cubicBezTo>
                          <a:pt x="38" y="0"/>
                          <a:pt x="16" y="19"/>
                          <a:pt x="8" y="48"/>
                        </a:cubicBezTo>
                        <a:cubicBezTo>
                          <a:pt x="0" y="78"/>
                          <a:pt x="9" y="106"/>
                          <a:pt x="29" y="111"/>
                        </a:cubicBezTo>
                        <a:cubicBezTo>
                          <a:pt x="49" y="116"/>
                          <a:pt x="71" y="97"/>
                          <a:pt x="79" y="68"/>
                        </a:cubicBezTo>
                        <a:cubicBezTo>
                          <a:pt x="87" y="39"/>
                          <a:pt x="78" y="11"/>
                          <a:pt x="58" y="5"/>
                        </a:cubicBezTo>
                        <a:close/>
                      </a:path>
                    </a:pathLst>
                  </a:custGeom>
                  <a:solidFill>
                    <a:srgbClr val="A9DA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34" name="Freeform 1492">
                    <a:extLst>
                      <a:ext uri="{FF2B5EF4-FFF2-40B4-BE49-F238E27FC236}">
                        <a16:creationId xmlns="" xmlns:a16="http://schemas.microsoft.com/office/drawing/2014/main" id="{8B21E7E3-AE3B-744B-8B48-B7C58C09E5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1970" y="1281906"/>
                    <a:ext cx="69850" cy="85725"/>
                  </a:xfrm>
                  <a:custGeom>
                    <a:avLst/>
                    <a:gdLst>
                      <a:gd name="T0" fmla="*/ 2147483646 w 47"/>
                      <a:gd name="T1" fmla="*/ 2147483646 h 54"/>
                      <a:gd name="T2" fmla="*/ 2147483646 w 47"/>
                      <a:gd name="T3" fmla="*/ 2147483646 h 54"/>
                      <a:gd name="T4" fmla="*/ 2147483646 w 47"/>
                      <a:gd name="T5" fmla="*/ 2147483646 h 54"/>
                      <a:gd name="T6" fmla="*/ 2147483646 w 47"/>
                      <a:gd name="T7" fmla="*/ 2147483646 h 54"/>
                      <a:gd name="T8" fmla="*/ 2147483646 w 47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7" h="54">
                        <a:moveTo>
                          <a:pt x="3" y="21"/>
                        </a:moveTo>
                        <a:cubicBezTo>
                          <a:pt x="0" y="35"/>
                          <a:pt x="6" y="48"/>
                          <a:pt x="17" y="51"/>
                        </a:cubicBezTo>
                        <a:cubicBezTo>
                          <a:pt x="28" y="54"/>
                          <a:pt x="40" y="46"/>
                          <a:pt x="44" y="33"/>
                        </a:cubicBezTo>
                        <a:cubicBezTo>
                          <a:pt x="47" y="20"/>
                          <a:pt x="41" y="7"/>
                          <a:pt x="30" y="3"/>
                        </a:cubicBezTo>
                        <a:cubicBezTo>
                          <a:pt x="19" y="0"/>
                          <a:pt x="7" y="8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35" name="Freeform 1494">
                    <a:extLst>
                      <a:ext uri="{FF2B5EF4-FFF2-40B4-BE49-F238E27FC236}">
                        <a16:creationId xmlns="" xmlns:a16="http://schemas.microsoft.com/office/drawing/2014/main" id="{10593C25-85A0-F44F-92B7-35267A010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1445" y="1175543"/>
                    <a:ext cx="504825" cy="449263"/>
                  </a:xfrm>
                  <a:custGeom>
                    <a:avLst/>
                    <a:gdLst>
                      <a:gd name="T0" fmla="*/ 2147483646 w 338"/>
                      <a:gd name="T1" fmla="*/ 2147483646 h 282"/>
                      <a:gd name="T2" fmla="*/ 2147483646 w 338"/>
                      <a:gd name="T3" fmla="*/ 2147483646 h 282"/>
                      <a:gd name="T4" fmla="*/ 2147483646 w 338"/>
                      <a:gd name="T5" fmla="*/ 2147483646 h 282"/>
                      <a:gd name="T6" fmla="*/ 2147483646 w 338"/>
                      <a:gd name="T7" fmla="*/ 2147483646 h 282"/>
                      <a:gd name="T8" fmla="*/ 2147483646 w 338"/>
                      <a:gd name="T9" fmla="*/ 2147483646 h 282"/>
                      <a:gd name="T10" fmla="*/ 2147483646 w 338"/>
                      <a:gd name="T11" fmla="*/ 2147483646 h 282"/>
                      <a:gd name="T12" fmla="*/ 2147483646 w 338"/>
                      <a:gd name="T13" fmla="*/ 2147483646 h 282"/>
                      <a:gd name="T14" fmla="*/ 2147483646 w 338"/>
                      <a:gd name="T15" fmla="*/ 2147483646 h 282"/>
                      <a:gd name="T16" fmla="*/ 2147483646 w 338"/>
                      <a:gd name="T17" fmla="*/ 2147483646 h 282"/>
                      <a:gd name="T18" fmla="*/ 2147483646 w 338"/>
                      <a:gd name="T19" fmla="*/ 2147483646 h 282"/>
                      <a:gd name="T20" fmla="*/ 2147483646 w 338"/>
                      <a:gd name="T21" fmla="*/ 2147483646 h 282"/>
                      <a:gd name="T22" fmla="*/ 2147483646 w 338"/>
                      <a:gd name="T23" fmla="*/ 2147483646 h 282"/>
                      <a:gd name="T24" fmla="*/ 2147483646 w 338"/>
                      <a:gd name="T25" fmla="*/ 2147483646 h 2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2">
                        <a:moveTo>
                          <a:pt x="124" y="70"/>
                        </a:moveTo>
                        <a:cubicBezTo>
                          <a:pt x="129" y="67"/>
                          <a:pt x="134" y="65"/>
                          <a:pt x="138" y="65"/>
                        </a:cubicBezTo>
                        <a:cubicBezTo>
                          <a:pt x="147" y="52"/>
                          <a:pt x="159" y="41"/>
                          <a:pt x="173" y="32"/>
                        </a:cubicBezTo>
                        <a:cubicBezTo>
                          <a:pt x="223" y="0"/>
                          <a:pt x="285" y="9"/>
                          <a:pt x="311" y="51"/>
                        </a:cubicBezTo>
                        <a:cubicBezTo>
                          <a:pt x="338" y="93"/>
                          <a:pt x="319" y="152"/>
                          <a:pt x="270" y="184"/>
                        </a:cubicBezTo>
                        <a:cubicBezTo>
                          <a:pt x="256" y="193"/>
                          <a:pt x="242" y="198"/>
                          <a:pt x="227" y="201"/>
                        </a:cubicBezTo>
                        <a:cubicBezTo>
                          <a:pt x="225" y="205"/>
                          <a:pt x="221" y="210"/>
                          <a:pt x="215" y="213"/>
                        </a:cubicBezTo>
                        <a:cubicBezTo>
                          <a:pt x="210" y="217"/>
                          <a:pt x="204" y="219"/>
                          <a:pt x="199" y="219"/>
                        </a:cubicBezTo>
                        <a:cubicBezTo>
                          <a:pt x="191" y="231"/>
                          <a:pt x="179" y="242"/>
                          <a:pt x="166" y="250"/>
                        </a:cubicBezTo>
                        <a:cubicBezTo>
                          <a:pt x="116" y="282"/>
                          <a:pt x="54" y="274"/>
                          <a:pt x="27" y="232"/>
                        </a:cubicBezTo>
                        <a:cubicBezTo>
                          <a:pt x="0" y="190"/>
                          <a:pt x="19" y="130"/>
                          <a:pt x="69" y="98"/>
                        </a:cubicBezTo>
                        <a:cubicBezTo>
                          <a:pt x="83" y="89"/>
                          <a:pt x="98" y="84"/>
                          <a:pt x="113" y="81"/>
                        </a:cubicBezTo>
                        <a:cubicBezTo>
                          <a:pt x="115" y="77"/>
                          <a:pt x="119" y="74"/>
                          <a:pt x="124" y="70"/>
                        </a:cubicBezTo>
                        <a:close/>
                      </a:path>
                    </a:pathLst>
                  </a:custGeom>
                  <a:noFill/>
                  <a:ln w="4763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216" name="Groupe 962">
                  <a:extLst>
                    <a:ext uri="{FF2B5EF4-FFF2-40B4-BE49-F238E27FC236}">
                      <a16:creationId xmlns="" xmlns:a16="http://schemas.microsoft.com/office/drawing/2014/main" id="{9E977B17-46E3-C947-A871-6DA0BB3B7E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36119" y="2591773"/>
                  <a:ext cx="272092" cy="705923"/>
                  <a:chOff x="1700250" y="1296194"/>
                  <a:chExt cx="420688" cy="1082675"/>
                </a:xfrm>
              </p:grpSpPr>
              <p:sp>
                <p:nvSpPr>
                  <p:cNvPr id="225" name="Freeform 4">
                    <a:extLst>
                      <a:ext uri="{FF2B5EF4-FFF2-40B4-BE49-F238E27FC236}">
                        <a16:creationId xmlns="" xmlns:a16="http://schemas.microsoft.com/office/drawing/2014/main" id="{B1C460DE-707E-974B-AAFB-4239EBA198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0250" y="1296194"/>
                    <a:ext cx="420688" cy="1082675"/>
                  </a:xfrm>
                  <a:custGeom>
                    <a:avLst/>
                    <a:gdLst>
                      <a:gd name="T0" fmla="*/ 2147483646 w 106"/>
                      <a:gd name="T1" fmla="*/ 2147483646 h 256"/>
                      <a:gd name="T2" fmla="*/ 2147483646 w 106"/>
                      <a:gd name="T3" fmla="*/ 2147483646 h 256"/>
                      <a:gd name="T4" fmla="*/ 2147483646 w 106"/>
                      <a:gd name="T5" fmla="*/ 2147483646 h 256"/>
                      <a:gd name="T6" fmla="*/ 0 w 106"/>
                      <a:gd name="T7" fmla="*/ 2147483646 h 256"/>
                      <a:gd name="T8" fmla="*/ 0 w 106"/>
                      <a:gd name="T9" fmla="*/ 2147483646 h 256"/>
                      <a:gd name="T10" fmla="*/ 2147483646 w 106"/>
                      <a:gd name="T11" fmla="*/ 0 h 256"/>
                      <a:gd name="T12" fmla="*/ 2147483646 w 106"/>
                      <a:gd name="T13" fmla="*/ 0 h 256"/>
                      <a:gd name="T14" fmla="*/ 2147483646 w 106"/>
                      <a:gd name="T15" fmla="*/ 2147483646 h 256"/>
                      <a:gd name="T16" fmla="*/ 2147483646 w 106"/>
                      <a:gd name="T17" fmla="*/ 2147483646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256">
                        <a:moveTo>
                          <a:pt x="106" y="236"/>
                        </a:moveTo>
                        <a:cubicBezTo>
                          <a:pt x="106" y="247"/>
                          <a:pt x="97" y="256"/>
                          <a:pt x="86" y="256"/>
                        </a:cubicBezTo>
                        <a:cubicBezTo>
                          <a:pt x="20" y="256"/>
                          <a:pt x="20" y="256"/>
                          <a:pt x="20" y="256"/>
                        </a:cubicBezTo>
                        <a:cubicBezTo>
                          <a:pt x="9" y="256"/>
                          <a:pt x="0" y="247"/>
                          <a:pt x="0" y="236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97" y="0"/>
                          <a:pt x="106" y="9"/>
                          <a:pt x="106" y="20"/>
                        </a:cubicBezTo>
                        <a:lnTo>
                          <a:pt x="106" y="236"/>
                        </a:lnTo>
                        <a:close/>
                      </a:path>
                    </a:pathLst>
                  </a:custGeom>
                  <a:solidFill>
                    <a:srgbClr val="B7D6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26" name="Freeform 5">
                    <a:extLst>
                      <a:ext uri="{FF2B5EF4-FFF2-40B4-BE49-F238E27FC236}">
                        <a16:creationId xmlns="" xmlns:a16="http://schemas.microsoft.com/office/drawing/2014/main" id="{1717083A-E5CA-AC4F-8676-886E244EEC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2950" y="1312069"/>
                    <a:ext cx="344488" cy="962025"/>
                  </a:xfrm>
                  <a:custGeom>
                    <a:avLst/>
                    <a:gdLst>
                      <a:gd name="T0" fmla="*/ 2147483646 w 87"/>
                      <a:gd name="T1" fmla="*/ 2147483646 h 227"/>
                      <a:gd name="T2" fmla="*/ 2147483646 w 87"/>
                      <a:gd name="T3" fmla="*/ 2147483646 h 227"/>
                      <a:gd name="T4" fmla="*/ 2147483646 w 87"/>
                      <a:gd name="T5" fmla="*/ 0 h 227"/>
                      <a:gd name="T6" fmla="*/ 2147483646 w 87"/>
                      <a:gd name="T7" fmla="*/ 0 h 227"/>
                      <a:gd name="T8" fmla="*/ 2147483646 w 87"/>
                      <a:gd name="T9" fmla="*/ 0 h 227"/>
                      <a:gd name="T10" fmla="*/ 0 w 87"/>
                      <a:gd name="T11" fmla="*/ 2147483646 h 227"/>
                      <a:gd name="T12" fmla="*/ 0 w 87"/>
                      <a:gd name="T13" fmla="*/ 2147483646 h 227"/>
                      <a:gd name="T14" fmla="*/ 2147483646 w 87"/>
                      <a:gd name="T15" fmla="*/ 2147483646 h 227"/>
                      <a:gd name="T16" fmla="*/ 2147483646 w 87"/>
                      <a:gd name="T17" fmla="*/ 2147483646 h 2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7" h="227">
                        <a:moveTo>
                          <a:pt x="9" y="27"/>
                        </a:moveTo>
                        <a:cubicBezTo>
                          <a:pt x="9" y="15"/>
                          <a:pt x="16" y="11"/>
                          <a:pt x="28" y="9"/>
                        </a:cubicBezTo>
                        <a:cubicBezTo>
                          <a:pt x="87" y="0"/>
                          <a:pt x="87" y="0"/>
                          <a:pt x="87" y="0"/>
                        </a:cubicBezTo>
                        <a:cubicBezTo>
                          <a:pt x="85" y="0"/>
                          <a:pt x="83" y="0"/>
                          <a:pt x="81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9" y="0"/>
                          <a:pt x="0" y="8"/>
                          <a:pt x="0" y="18"/>
                        </a:cubicBezTo>
                        <a:cubicBezTo>
                          <a:pt x="0" y="221"/>
                          <a:pt x="0" y="221"/>
                          <a:pt x="0" y="221"/>
                        </a:cubicBezTo>
                        <a:cubicBezTo>
                          <a:pt x="0" y="223"/>
                          <a:pt x="1" y="225"/>
                          <a:pt x="1" y="227"/>
                        </a:cubicBezTo>
                        <a:lnTo>
                          <a:pt x="9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27" name="Freeform 6">
                    <a:extLst>
                      <a:ext uri="{FF2B5EF4-FFF2-40B4-BE49-F238E27FC236}">
                        <a16:creationId xmlns="" xmlns:a16="http://schemas.microsoft.com/office/drawing/2014/main" id="{192ADDDA-AF1B-4E4A-B4DD-533C978E5B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0575" y="1596231"/>
                    <a:ext cx="336550" cy="762000"/>
                  </a:xfrm>
                  <a:custGeom>
                    <a:avLst/>
                    <a:gdLst>
                      <a:gd name="T0" fmla="*/ 2147483646 w 85"/>
                      <a:gd name="T1" fmla="*/ 2147483646 h 180"/>
                      <a:gd name="T2" fmla="*/ 2147483646 w 85"/>
                      <a:gd name="T3" fmla="*/ 2147483646 h 180"/>
                      <a:gd name="T4" fmla="*/ 0 w 85"/>
                      <a:gd name="T5" fmla="*/ 2147483646 h 180"/>
                      <a:gd name="T6" fmla="*/ 0 w 85"/>
                      <a:gd name="T7" fmla="*/ 2147483646 h 180"/>
                      <a:gd name="T8" fmla="*/ 2147483646 w 85"/>
                      <a:gd name="T9" fmla="*/ 2147483646 h 180"/>
                      <a:gd name="T10" fmla="*/ 2147483646 w 85"/>
                      <a:gd name="T11" fmla="*/ 2147483646 h 180"/>
                      <a:gd name="T12" fmla="*/ 2147483646 w 85"/>
                      <a:gd name="T13" fmla="*/ 0 h 180"/>
                      <a:gd name="T14" fmla="*/ 2147483646 w 85"/>
                      <a:gd name="T15" fmla="*/ 0 h 180"/>
                      <a:gd name="T16" fmla="*/ 2147483646 w 85"/>
                      <a:gd name="T17" fmla="*/ 2147483646 h 1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5" h="180">
                        <a:moveTo>
                          <a:pt x="77" y="154"/>
                        </a:moveTo>
                        <a:cubicBezTo>
                          <a:pt x="76" y="166"/>
                          <a:pt x="70" y="169"/>
                          <a:pt x="59" y="172"/>
                        </a:cubicBezTo>
                        <a:cubicBezTo>
                          <a:pt x="0" y="180"/>
                          <a:pt x="0" y="180"/>
                          <a:pt x="0" y="180"/>
                        </a:cubicBezTo>
                        <a:cubicBezTo>
                          <a:pt x="0" y="180"/>
                          <a:pt x="0" y="180"/>
                          <a:pt x="0" y="180"/>
                        </a:cubicBezTo>
                        <a:cubicBezTo>
                          <a:pt x="61" y="176"/>
                          <a:pt x="61" y="176"/>
                          <a:pt x="61" y="176"/>
                        </a:cubicBezTo>
                        <a:cubicBezTo>
                          <a:pt x="73" y="173"/>
                          <a:pt x="81" y="169"/>
                          <a:pt x="81" y="155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lnTo>
                          <a:pt x="77" y="1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28" name="Freeform 7">
                    <a:extLst>
                      <a:ext uri="{FF2B5EF4-FFF2-40B4-BE49-F238E27FC236}">
                        <a16:creationId xmlns="" xmlns:a16="http://schemas.microsoft.com/office/drawing/2014/main" id="{F5D0F664-330D-A84A-ADCF-C6E79748B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0575" y="1397794"/>
                    <a:ext cx="341313" cy="965200"/>
                  </a:xfrm>
                  <a:custGeom>
                    <a:avLst/>
                    <a:gdLst>
                      <a:gd name="T0" fmla="*/ 2147483646 w 86"/>
                      <a:gd name="T1" fmla="*/ 2147483646 h 228"/>
                      <a:gd name="T2" fmla="*/ 2147483646 w 86"/>
                      <a:gd name="T3" fmla="*/ 2147483646 h 228"/>
                      <a:gd name="T4" fmla="*/ 0 w 86"/>
                      <a:gd name="T5" fmla="*/ 2147483646 h 228"/>
                      <a:gd name="T6" fmla="*/ 2147483646 w 86"/>
                      <a:gd name="T7" fmla="*/ 2147483646 h 228"/>
                      <a:gd name="T8" fmla="*/ 2147483646 w 86"/>
                      <a:gd name="T9" fmla="*/ 2147483646 h 228"/>
                      <a:gd name="T10" fmla="*/ 2147483646 w 86"/>
                      <a:gd name="T11" fmla="*/ 2147483646 h 228"/>
                      <a:gd name="T12" fmla="*/ 2147483646 w 86"/>
                      <a:gd name="T13" fmla="*/ 2147483646 h 228"/>
                      <a:gd name="T14" fmla="*/ 2147483646 w 86"/>
                      <a:gd name="T15" fmla="*/ 0 h 228"/>
                      <a:gd name="T16" fmla="*/ 2147483646 w 86"/>
                      <a:gd name="T17" fmla="*/ 2147483646 h 2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6" h="228">
                        <a:moveTo>
                          <a:pt x="80" y="202"/>
                        </a:moveTo>
                        <a:cubicBezTo>
                          <a:pt x="79" y="215"/>
                          <a:pt x="72" y="219"/>
                          <a:pt x="61" y="221"/>
                        </a:cubicBezTo>
                        <a:cubicBezTo>
                          <a:pt x="0" y="227"/>
                          <a:pt x="0" y="227"/>
                          <a:pt x="0" y="227"/>
                        </a:cubicBezTo>
                        <a:cubicBezTo>
                          <a:pt x="1" y="227"/>
                          <a:pt x="3" y="228"/>
                          <a:pt x="5" y="228"/>
                        </a:cubicBezTo>
                        <a:cubicBezTo>
                          <a:pt x="67" y="228"/>
                          <a:pt x="67" y="228"/>
                          <a:pt x="67" y="228"/>
                        </a:cubicBezTo>
                        <a:cubicBezTo>
                          <a:pt x="78" y="228"/>
                          <a:pt x="86" y="219"/>
                          <a:pt x="86" y="209"/>
                        </a:cubicBezTo>
                        <a:cubicBezTo>
                          <a:pt x="86" y="6"/>
                          <a:pt x="86" y="6"/>
                          <a:pt x="86" y="6"/>
                        </a:cubicBezTo>
                        <a:cubicBezTo>
                          <a:pt x="86" y="4"/>
                          <a:pt x="86" y="2"/>
                          <a:pt x="85" y="0"/>
                        </a:cubicBezTo>
                        <a:lnTo>
                          <a:pt x="80" y="202"/>
                        </a:lnTo>
                        <a:close/>
                      </a:path>
                    </a:pathLst>
                  </a:custGeom>
                  <a:solidFill>
                    <a:srgbClr val="7EB2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29" name="Freeform 18">
                    <a:extLst>
                      <a:ext uri="{FF2B5EF4-FFF2-40B4-BE49-F238E27FC236}">
                        <a16:creationId xmlns="" xmlns:a16="http://schemas.microsoft.com/office/drawing/2014/main" id="{D7A3911C-FA2F-8F48-8E1C-AE16C72C5E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0250" y="1296194"/>
                    <a:ext cx="420688" cy="1082675"/>
                  </a:xfrm>
                  <a:custGeom>
                    <a:avLst/>
                    <a:gdLst>
                      <a:gd name="T0" fmla="*/ 2147483646 w 106"/>
                      <a:gd name="T1" fmla="*/ 2147483646 h 256"/>
                      <a:gd name="T2" fmla="*/ 2147483646 w 106"/>
                      <a:gd name="T3" fmla="*/ 2147483646 h 256"/>
                      <a:gd name="T4" fmla="*/ 2147483646 w 106"/>
                      <a:gd name="T5" fmla="*/ 2147483646 h 256"/>
                      <a:gd name="T6" fmla="*/ 0 w 106"/>
                      <a:gd name="T7" fmla="*/ 2147483646 h 256"/>
                      <a:gd name="T8" fmla="*/ 0 w 106"/>
                      <a:gd name="T9" fmla="*/ 2147483646 h 256"/>
                      <a:gd name="T10" fmla="*/ 2147483646 w 106"/>
                      <a:gd name="T11" fmla="*/ 0 h 256"/>
                      <a:gd name="T12" fmla="*/ 2147483646 w 106"/>
                      <a:gd name="T13" fmla="*/ 0 h 256"/>
                      <a:gd name="T14" fmla="*/ 2147483646 w 106"/>
                      <a:gd name="T15" fmla="*/ 2147483646 h 256"/>
                      <a:gd name="T16" fmla="*/ 2147483646 w 106"/>
                      <a:gd name="T17" fmla="*/ 2147483646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256">
                        <a:moveTo>
                          <a:pt x="106" y="236"/>
                        </a:moveTo>
                        <a:cubicBezTo>
                          <a:pt x="106" y="247"/>
                          <a:pt x="97" y="256"/>
                          <a:pt x="86" y="256"/>
                        </a:cubicBezTo>
                        <a:cubicBezTo>
                          <a:pt x="20" y="256"/>
                          <a:pt x="20" y="256"/>
                          <a:pt x="20" y="256"/>
                        </a:cubicBezTo>
                        <a:cubicBezTo>
                          <a:pt x="9" y="256"/>
                          <a:pt x="0" y="247"/>
                          <a:pt x="0" y="236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97" y="0"/>
                          <a:pt x="106" y="9"/>
                          <a:pt x="106" y="20"/>
                        </a:cubicBezTo>
                        <a:lnTo>
                          <a:pt x="106" y="236"/>
                        </a:ln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217" name="Group 610">
                  <a:extLst>
                    <a:ext uri="{FF2B5EF4-FFF2-40B4-BE49-F238E27FC236}">
                      <a16:creationId xmlns="" xmlns:a16="http://schemas.microsoft.com/office/drawing/2014/main" id="{DF3A3301-13A9-E14B-ADFF-D1A2036658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93057" y="3270909"/>
                  <a:ext cx="369888" cy="398463"/>
                  <a:chOff x="2102" y="2549"/>
                  <a:chExt cx="233" cy="251"/>
                </a:xfrm>
              </p:grpSpPr>
              <p:sp>
                <p:nvSpPr>
                  <p:cNvPr id="219" name="Freeform 611">
                    <a:extLst>
                      <a:ext uri="{FF2B5EF4-FFF2-40B4-BE49-F238E27FC236}">
                        <a16:creationId xmlns="" xmlns:a16="http://schemas.microsoft.com/office/drawing/2014/main" id="{F4FB4872-3CFA-E446-AC0D-B7C24E5EF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2" y="2549"/>
                    <a:ext cx="233" cy="251"/>
                  </a:xfrm>
                  <a:custGeom>
                    <a:avLst/>
                    <a:gdLst>
                      <a:gd name="T0" fmla="*/ 1964 w 93"/>
                      <a:gd name="T1" fmla="*/ 2040 h 94"/>
                      <a:gd name="T2" fmla="*/ 7689 w 93"/>
                      <a:gd name="T3" fmla="*/ 2860 h 94"/>
                      <a:gd name="T4" fmla="*/ 7093 w 93"/>
                      <a:gd name="T5" fmla="*/ 10716 h 94"/>
                      <a:gd name="T6" fmla="*/ 1380 w 93"/>
                      <a:gd name="T7" fmla="*/ 9917 h 94"/>
                      <a:gd name="T8" fmla="*/ 1964 w 93"/>
                      <a:gd name="T9" fmla="*/ 204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3" h="94">
                        <a:moveTo>
                          <a:pt x="20" y="15"/>
                        </a:moveTo>
                        <a:cubicBezTo>
                          <a:pt x="38" y="0"/>
                          <a:pt x="64" y="3"/>
                          <a:pt x="78" y="21"/>
                        </a:cubicBezTo>
                        <a:cubicBezTo>
                          <a:pt x="93" y="39"/>
                          <a:pt x="90" y="65"/>
                          <a:pt x="72" y="79"/>
                        </a:cubicBezTo>
                        <a:cubicBezTo>
                          <a:pt x="54" y="94"/>
                          <a:pt x="28" y="91"/>
                          <a:pt x="14" y="73"/>
                        </a:cubicBezTo>
                        <a:cubicBezTo>
                          <a:pt x="0" y="55"/>
                          <a:pt x="2" y="29"/>
                          <a:pt x="20" y="15"/>
                        </a:cubicBezTo>
                        <a:close/>
                      </a:path>
                    </a:pathLst>
                  </a:custGeom>
                  <a:solidFill>
                    <a:srgbClr val="FFF5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20" name="Freeform 612">
                    <a:extLst>
                      <a:ext uri="{FF2B5EF4-FFF2-40B4-BE49-F238E27FC236}">
                        <a16:creationId xmlns="" xmlns:a16="http://schemas.microsoft.com/office/drawing/2014/main" id="{E2F7578C-9B37-C141-A673-57B6B5F8F0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25" y="2576"/>
                    <a:ext cx="187" cy="197"/>
                  </a:xfrm>
                  <a:custGeom>
                    <a:avLst/>
                    <a:gdLst>
                      <a:gd name="T0" fmla="*/ 1548 w 75"/>
                      <a:gd name="T1" fmla="*/ 1454 h 74"/>
                      <a:gd name="T2" fmla="*/ 6061 w 75"/>
                      <a:gd name="T3" fmla="*/ 2148 h 74"/>
                      <a:gd name="T4" fmla="*/ 5612 w 75"/>
                      <a:gd name="T5" fmla="*/ 8434 h 74"/>
                      <a:gd name="T6" fmla="*/ 1037 w 75"/>
                      <a:gd name="T7" fmla="*/ 7731 h 74"/>
                      <a:gd name="T8" fmla="*/ 1548 w 75"/>
                      <a:gd name="T9" fmla="*/ 1454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74">
                        <a:moveTo>
                          <a:pt x="16" y="11"/>
                        </a:moveTo>
                        <a:cubicBezTo>
                          <a:pt x="31" y="0"/>
                          <a:pt x="52" y="2"/>
                          <a:pt x="63" y="16"/>
                        </a:cubicBezTo>
                        <a:cubicBezTo>
                          <a:pt x="75" y="30"/>
                          <a:pt x="72" y="51"/>
                          <a:pt x="58" y="63"/>
                        </a:cubicBezTo>
                        <a:cubicBezTo>
                          <a:pt x="44" y="74"/>
                          <a:pt x="23" y="72"/>
                          <a:pt x="11" y="58"/>
                        </a:cubicBezTo>
                        <a:cubicBezTo>
                          <a:pt x="0" y="44"/>
                          <a:pt x="2" y="23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rgbClr val="EBBD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21" name="Freeform 613">
                    <a:extLst>
                      <a:ext uri="{FF2B5EF4-FFF2-40B4-BE49-F238E27FC236}">
                        <a16:creationId xmlns="" xmlns:a16="http://schemas.microsoft.com/office/drawing/2014/main" id="{10BC8E14-DBDE-6746-8F1F-0601F92C5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" y="2643"/>
                    <a:ext cx="130" cy="114"/>
                  </a:xfrm>
                  <a:custGeom>
                    <a:avLst/>
                    <a:gdLst>
                      <a:gd name="T0" fmla="*/ 4300 w 52"/>
                      <a:gd name="T1" fmla="*/ 0 h 43"/>
                      <a:gd name="T2" fmla="*/ 3333 w 52"/>
                      <a:gd name="T3" fmla="*/ 4040 h 43"/>
                      <a:gd name="T4" fmla="*/ 0 w 52"/>
                      <a:gd name="T5" fmla="*/ 4605 h 43"/>
                      <a:gd name="T6" fmla="*/ 3520 w 52"/>
                      <a:gd name="T7" fmla="*/ 4457 h 43"/>
                      <a:gd name="T8" fmla="*/ 4300 w 5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2" h="43">
                        <a:moveTo>
                          <a:pt x="44" y="0"/>
                        </a:moveTo>
                        <a:cubicBezTo>
                          <a:pt x="48" y="9"/>
                          <a:pt x="44" y="24"/>
                          <a:pt x="34" y="31"/>
                        </a:cubicBezTo>
                        <a:cubicBezTo>
                          <a:pt x="25" y="38"/>
                          <a:pt x="10" y="41"/>
                          <a:pt x="0" y="35"/>
                        </a:cubicBezTo>
                        <a:cubicBezTo>
                          <a:pt x="10" y="43"/>
                          <a:pt x="25" y="42"/>
                          <a:pt x="36" y="34"/>
                        </a:cubicBezTo>
                        <a:cubicBezTo>
                          <a:pt x="47" y="26"/>
                          <a:pt x="52" y="11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22" name="Freeform 614">
                    <a:extLst>
                      <a:ext uri="{FF2B5EF4-FFF2-40B4-BE49-F238E27FC236}">
                        <a16:creationId xmlns="" xmlns:a16="http://schemas.microsoft.com/office/drawing/2014/main" id="{7C522D34-E4F8-9D4E-A852-EE89E3D36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25" y="2576"/>
                    <a:ext cx="172" cy="171"/>
                  </a:xfrm>
                  <a:custGeom>
                    <a:avLst/>
                    <a:gdLst>
                      <a:gd name="T0" fmla="*/ 2697 w 69"/>
                      <a:gd name="T1" fmla="*/ 3663 h 64"/>
                      <a:gd name="T2" fmla="*/ 6643 w 69"/>
                      <a:gd name="T3" fmla="*/ 3514 h 64"/>
                      <a:gd name="T4" fmla="*/ 6057 w 69"/>
                      <a:gd name="T5" fmla="*/ 2191 h 64"/>
                      <a:gd name="T6" fmla="*/ 1548 w 69"/>
                      <a:gd name="T7" fmla="*/ 1470 h 64"/>
                      <a:gd name="T8" fmla="*/ 1037 w 69"/>
                      <a:gd name="T9" fmla="*/ 7895 h 64"/>
                      <a:gd name="T10" fmla="*/ 1732 w 69"/>
                      <a:gd name="T11" fmla="*/ 8716 h 64"/>
                      <a:gd name="T12" fmla="*/ 2697 w 69"/>
                      <a:gd name="T13" fmla="*/ 3663 h 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9" h="64">
                        <a:moveTo>
                          <a:pt x="28" y="27"/>
                        </a:moveTo>
                        <a:cubicBezTo>
                          <a:pt x="40" y="18"/>
                          <a:pt x="57" y="17"/>
                          <a:pt x="69" y="26"/>
                        </a:cubicBezTo>
                        <a:cubicBezTo>
                          <a:pt x="67" y="22"/>
                          <a:pt x="66" y="19"/>
                          <a:pt x="63" y="16"/>
                        </a:cubicBezTo>
                        <a:cubicBezTo>
                          <a:pt x="52" y="2"/>
                          <a:pt x="31" y="0"/>
                          <a:pt x="16" y="11"/>
                        </a:cubicBezTo>
                        <a:cubicBezTo>
                          <a:pt x="2" y="23"/>
                          <a:pt x="0" y="44"/>
                          <a:pt x="11" y="58"/>
                        </a:cubicBezTo>
                        <a:cubicBezTo>
                          <a:pt x="13" y="60"/>
                          <a:pt x="15" y="62"/>
                          <a:pt x="18" y="64"/>
                        </a:cubicBezTo>
                        <a:cubicBezTo>
                          <a:pt x="13" y="51"/>
                          <a:pt x="17" y="36"/>
                          <a:pt x="28" y="27"/>
                        </a:cubicBezTo>
                        <a:close/>
                      </a:path>
                    </a:pathLst>
                  </a:custGeom>
                  <a:solidFill>
                    <a:srgbClr val="E097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23" name="Freeform 615">
                    <a:extLst>
                      <a:ext uri="{FF2B5EF4-FFF2-40B4-BE49-F238E27FC236}">
                        <a16:creationId xmlns="" xmlns:a16="http://schemas.microsoft.com/office/drawing/2014/main" id="{D0AB1D2B-F6E9-BC41-8F05-30FAB2FA5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2" y="2549"/>
                    <a:ext cx="233" cy="251"/>
                  </a:xfrm>
                  <a:custGeom>
                    <a:avLst/>
                    <a:gdLst>
                      <a:gd name="T0" fmla="*/ 1964 w 93"/>
                      <a:gd name="T1" fmla="*/ 2040 h 94"/>
                      <a:gd name="T2" fmla="*/ 7689 w 93"/>
                      <a:gd name="T3" fmla="*/ 2860 h 94"/>
                      <a:gd name="T4" fmla="*/ 7093 w 93"/>
                      <a:gd name="T5" fmla="*/ 10716 h 94"/>
                      <a:gd name="T6" fmla="*/ 1380 w 93"/>
                      <a:gd name="T7" fmla="*/ 9917 h 94"/>
                      <a:gd name="T8" fmla="*/ 1964 w 93"/>
                      <a:gd name="T9" fmla="*/ 204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3" h="94">
                        <a:moveTo>
                          <a:pt x="20" y="15"/>
                        </a:moveTo>
                        <a:cubicBezTo>
                          <a:pt x="38" y="0"/>
                          <a:pt x="64" y="3"/>
                          <a:pt x="78" y="21"/>
                        </a:cubicBezTo>
                        <a:cubicBezTo>
                          <a:pt x="93" y="39"/>
                          <a:pt x="90" y="65"/>
                          <a:pt x="72" y="79"/>
                        </a:cubicBezTo>
                        <a:cubicBezTo>
                          <a:pt x="54" y="94"/>
                          <a:pt x="28" y="91"/>
                          <a:pt x="14" y="73"/>
                        </a:cubicBezTo>
                        <a:cubicBezTo>
                          <a:pt x="0" y="55"/>
                          <a:pt x="2" y="29"/>
                          <a:pt x="20" y="15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58585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24" name="Freeform 616">
                    <a:extLst>
                      <a:ext uri="{FF2B5EF4-FFF2-40B4-BE49-F238E27FC236}">
                        <a16:creationId xmlns="" xmlns:a16="http://schemas.microsoft.com/office/drawing/2014/main" id="{E6AC3B17-F3FB-C344-99EE-FCC8AE386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25" y="2576"/>
                    <a:ext cx="187" cy="197"/>
                  </a:xfrm>
                  <a:custGeom>
                    <a:avLst/>
                    <a:gdLst>
                      <a:gd name="T0" fmla="*/ 1548 w 75"/>
                      <a:gd name="T1" fmla="*/ 1454 h 74"/>
                      <a:gd name="T2" fmla="*/ 6061 w 75"/>
                      <a:gd name="T3" fmla="*/ 2148 h 74"/>
                      <a:gd name="T4" fmla="*/ 5612 w 75"/>
                      <a:gd name="T5" fmla="*/ 8434 h 74"/>
                      <a:gd name="T6" fmla="*/ 1037 w 75"/>
                      <a:gd name="T7" fmla="*/ 7731 h 74"/>
                      <a:gd name="T8" fmla="*/ 1548 w 75"/>
                      <a:gd name="T9" fmla="*/ 1454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74">
                        <a:moveTo>
                          <a:pt x="16" y="11"/>
                        </a:moveTo>
                        <a:cubicBezTo>
                          <a:pt x="31" y="0"/>
                          <a:pt x="52" y="2"/>
                          <a:pt x="63" y="16"/>
                        </a:cubicBezTo>
                        <a:cubicBezTo>
                          <a:pt x="75" y="30"/>
                          <a:pt x="72" y="51"/>
                          <a:pt x="58" y="63"/>
                        </a:cubicBezTo>
                        <a:cubicBezTo>
                          <a:pt x="44" y="74"/>
                          <a:pt x="23" y="72"/>
                          <a:pt x="11" y="58"/>
                        </a:cubicBezTo>
                        <a:cubicBezTo>
                          <a:pt x="0" y="44"/>
                          <a:pt x="2" y="23"/>
                          <a:pt x="16" y="11"/>
                        </a:cubicBezTo>
                        <a:close/>
                      </a:path>
                    </a:pathLst>
                  </a:custGeom>
                  <a:noFill/>
                  <a:ln w="4763" cap="rnd">
                    <a:solidFill>
                      <a:srgbClr val="58585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sp>
              <p:nvSpPr>
                <p:cNvPr id="218" name="ZoneTexte 217">
                  <a:extLst>
                    <a:ext uri="{FF2B5EF4-FFF2-40B4-BE49-F238E27FC236}">
                      <a16:creationId xmlns="" xmlns:a16="http://schemas.microsoft.com/office/drawing/2014/main" id="{A9287CB5-5011-3E48-AEED-C7F673944EC6}"/>
                    </a:ext>
                  </a:extLst>
                </p:cNvPr>
                <p:cNvSpPr txBox="1"/>
                <p:nvPr/>
              </p:nvSpPr>
              <p:spPr>
                <a:xfrm>
                  <a:off x="2950913" y="3342301"/>
                  <a:ext cx="458074" cy="25338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fr-FR" sz="1100" b="1" dirty="0">
                      <a:solidFill>
                        <a:srgbClr val="491913"/>
                      </a:solidFill>
                    </a:rPr>
                    <a:t>CD28</a:t>
                  </a:r>
                  <a:endParaRPr lang="en-US" sz="1100" b="1" dirty="0">
                    <a:solidFill>
                      <a:srgbClr val="491913"/>
                    </a:solidFill>
                  </a:endParaRPr>
                </a:p>
              </p:txBody>
            </p:sp>
          </p:grpSp>
          <p:grpSp>
            <p:nvGrpSpPr>
              <p:cNvPr id="107" name="Groupe 988">
                <a:extLst>
                  <a:ext uri="{FF2B5EF4-FFF2-40B4-BE49-F238E27FC236}">
                    <a16:creationId xmlns="" xmlns:a16="http://schemas.microsoft.com/office/drawing/2014/main" id="{369D1608-16C4-DE48-87F5-181D5FEA70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4821" y="3400773"/>
                <a:ext cx="593179" cy="2066570"/>
                <a:chOff x="3308959" y="2080447"/>
                <a:chExt cx="790905" cy="2755426"/>
              </a:xfrm>
            </p:grpSpPr>
            <p:grpSp>
              <p:nvGrpSpPr>
                <p:cNvPr id="173" name="Groupe 989">
                  <a:extLst>
                    <a:ext uri="{FF2B5EF4-FFF2-40B4-BE49-F238E27FC236}">
                      <a16:creationId xmlns="" xmlns:a16="http://schemas.microsoft.com/office/drawing/2014/main" id="{F3851057-1221-6F40-97F7-C011BD668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825824">
                  <a:off x="3308959" y="2080447"/>
                  <a:ext cx="506412" cy="450850"/>
                  <a:chOff x="2659858" y="1175543"/>
                  <a:chExt cx="506412" cy="450850"/>
                </a:xfrm>
              </p:grpSpPr>
              <p:sp>
                <p:nvSpPr>
                  <p:cNvPr id="206" name="Freeform 1481">
                    <a:extLst>
                      <a:ext uri="{FF2B5EF4-FFF2-40B4-BE49-F238E27FC236}">
                        <a16:creationId xmlns="" xmlns:a16="http://schemas.microsoft.com/office/drawing/2014/main" id="{4A6FE2CF-49E3-5D40-BACF-C61544D58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4195" y="1267618"/>
                    <a:ext cx="74613" cy="85725"/>
                  </a:xfrm>
                  <a:custGeom>
                    <a:avLst/>
                    <a:gdLst>
                      <a:gd name="T0" fmla="*/ 2147483646 w 50"/>
                      <a:gd name="T1" fmla="*/ 2147483646 h 54"/>
                      <a:gd name="T2" fmla="*/ 2147483646 w 50"/>
                      <a:gd name="T3" fmla="*/ 2147483646 h 54"/>
                      <a:gd name="T4" fmla="*/ 2147483646 w 50"/>
                      <a:gd name="T5" fmla="*/ 2147483646 h 54"/>
                      <a:gd name="T6" fmla="*/ 2147483646 w 50"/>
                      <a:gd name="T7" fmla="*/ 2147483646 h 54"/>
                      <a:gd name="T8" fmla="*/ 2147483646 w 50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" h="54">
                        <a:moveTo>
                          <a:pt x="8" y="39"/>
                        </a:moveTo>
                        <a:cubicBezTo>
                          <a:pt x="15" y="50"/>
                          <a:pt x="29" y="54"/>
                          <a:pt x="39" y="48"/>
                        </a:cubicBezTo>
                        <a:cubicBezTo>
                          <a:pt x="48" y="42"/>
                          <a:pt x="50" y="27"/>
                          <a:pt x="42" y="16"/>
                        </a:cubicBezTo>
                        <a:cubicBezTo>
                          <a:pt x="35" y="4"/>
                          <a:pt x="21" y="0"/>
                          <a:pt x="11" y="7"/>
                        </a:cubicBezTo>
                        <a:cubicBezTo>
                          <a:pt x="2" y="13"/>
                          <a:pt x="0" y="27"/>
                          <a:pt x="8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07" name="Freeform 1484">
                    <a:extLst>
                      <a:ext uri="{FF2B5EF4-FFF2-40B4-BE49-F238E27FC236}">
                        <a16:creationId xmlns="" xmlns:a16="http://schemas.microsoft.com/office/drawing/2014/main" id="{4F940D46-C17B-1B4C-A6E9-EE2DCAC165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858" y="1178718"/>
                    <a:ext cx="504825" cy="447675"/>
                  </a:xfrm>
                  <a:custGeom>
                    <a:avLst/>
                    <a:gdLst>
                      <a:gd name="T0" fmla="*/ 2147483646 w 338"/>
                      <a:gd name="T1" fmla="*/ 2147483646 h 281"/>
                      <a:gd name="T2" fmla="*/ 2147483646 w 338"/>
                      <a:gd name="T3" fmla="*/ 2147483646 h 281"/>
                      <a:gd name="T4" fmla="*/ 2147483646 w 338"/>
                      <a:gd name="T5" fmla="*/ 2147483646 h 281"/>
                      <a:gd name="T6" fmla="*/ 2147483646 w 338"/>
                      <a:gd name="T7" fmla="*/ 2147483646 h 281"/>
                      <a:gd name="T8" fmla="*/ 2147483646 w 338"/>
                      <a:gd name="T9" fmla="*/ 2147483646 h 281"/>
                      <a:gd name="T10" fmla="*/ 2147483646 w 338"/>
                      <a:gd name="T11" fmla="*/ 2147483646 h 281"/>
                      <a:gd name="T12" fmla="*/ 2147483646 w 338"/>
                      <a:gd name="T13" fmla="*/ 2147483646 h 281"/>
                      <a:gd name="T14" fmla="*/ 2147483646 w 338"/>
                      <a:gd name="T15" fmla="*/ 2147483646 h 281"/>
                      <a:gd name="T16" fmla="*/ 2147483646 w 338"/>
                      <a:gd name="T17" fmla="*/ 2147483646 h 281"/>
                      <a:gd name="T18" fmla="*/ 2147483646 w 338"/>
                      <a:gd name="T19" fmla="*/ 2147483646 h 281"/>
                      <a:gd name="T20" fmla="*/ 2147483646 w 338"/>
                      <a:gd name="T21" fmla="*/ 2147483646 h 281"/>
                      <a:gd name="T22" fmla="*/ 2147483646 w 338"/>
                      <a:gd name="T23" fmla="*/ 2147483646 h 281"/>
                      <a:gd name="T24" fmla="*/ 2147483646 w 338"/>
                      <a:gd name="T25" fmla="*/ 2147483646 h 28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1">
                        <a:moveTo>
                          <a:pt x="124" y="70"/>
                        </a:moveTo>
                        <a:cubicBezTo>
                          <a:pt x="128" y="67"/>
                          <a:pt x="133" y="65"/>
                          <a:pt x="138" y="64"/>
                        </a:cubicBezTo>
                        <a:cubicBezTo>
                          <a:pt x="147" y="52"/>
                          <a:pt x="158" y="40"/>
                          <a:pt x="172" y="32"/>
                        </a:cubicBezTo>
                        <a:cubicBezTo>
                          <a:pt x="222" y="0"/>
                          <a:pt x="284" y="8"/>
                          <a:pt x="311" y="50"/>
                        </a:cubicBezTo>
                        <a:cubicBezTo>
                          <a:pt x="338" y="92"/>
                          <a:pt x="319" y="152"/>
                          <a:pt x="269" y="183"/>
                        </a:cubicBezTo>
                        <a:cubicBezTo>
                          <a:pt x="255" y="192"/>
                          <a:pt x="241" y="198"/>
                          <a:pt x="227" y="201"/>
                        </a:cubicBezTo>
                        <a:cubicBezTo>
                          <a:pt x="224" y="205"/>
                          <a:pt x="220" y="209"/>
                          <a:pt x="215" y="212"/>
                        </a:cubicBezTo>
                        <a:cubicBezTo>
                          <a:pt x="209" y="216"/>
                          <a:pt x="203" y="218"/>
                          <a:pt x="199" y="218"/>
                        </a:cubicBezTo>
                        <a:cubicBezTo>
                          <a:pt x="190" y="230"/>
                          <a:pt x="179" y="241"/>
                          <a:pt x="165" y="250"/>
                        </a:cubicBezTo>
                        <a:cubicBezTo>
                          <a:pt x="115" y="281"/>
                          <a:pt x="53" y="273"/>
                          <a:pt x="27" y="231"/>
                        </a:cubicBezTo>
                        <a:cubicBezTo>
                          <a:pt x="0" y="189"/>
                          <a:pt x="19" y="129"/>
                          <a:pt x="68" y="98"/>
                        </a:cubicBezTo>
                        <a:cubicBezTo>
                          <a:pt x="82" y="89"/>
                          <a:pt x="97" y="83"/>
                          <a:pt x="112" y="80"/>
                        </a:cubicBezTo>
                        <a:cubicBezTo>
                          <a:pt x="115" y="77"/>
                          <a:pt x="119" y="73"/>
                          <a:pt x="124" y="70"/>
                        </a:cubicBezTo>
                        <a:close/>
                      </a:path>
                    </a:pathLst>
                  </a:custGeom>
                  <a:solidFill>
                    <a:srgbClr val="60C4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08" name="Freeform 1485">
                    <a:extLst>
                      <a:ext uri="{FF2B5EF4-FFF2-40B4-BE49-F238E27FC236}">
                        <a16:creationId xmlns="" xmlns:a16="http://schemas.microsoft.com/office/drawing/2014/main" id="{8B38AF46-B798-254F-81BC-CD8C2A2B4A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8620" y="1221581"/>
                    <a:ext cx="219075" cy="271463"/>
                  </a:xfrm>
                  <a:custGeom>
                    <a:avLst/>
                    <a:gdLst>
                      <a:gd name="T0" fmla="*/ 2147483646 w 146"/>
                      <a:gd name="T1" fmla="*/ 2147483646 h 170"/>
                      <a:gd name="T2" fmla="*/ 2147483646 w 146"/>
                      <a:gd name="T3" fmla="*/ 2147483646 h 170"/>
                      <a:gd name="T4" fmla="*/ 2147483646 w 146"/>
                      <a:gd name="T5" fmla="*/ 2147483646 h 170"/>
                      <a:gd name="T6" fmla="*/ 2147483646 w 146"/>
                      <a:gd name="T7" fmla="*/ 2147483646 h 170"/>
                      <a:gd name="T8" fmla="*/ 2147483646 w 146"/>
                      <a:gd name="T9" fmla="*/ 2147483646 h 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" h="170">
                        <a:moveTo>
                          <a:pt x="23" y="55"/>
                        </a:moveTo>
                        <a:cubicBezTo>
                          <a:pt x="0" y="93"/>
                          <a:pt x="4" y="137"/>
                          <a:pt x="31" y="154"/>
                        </a:cubicBezTo>
                        <a:cubicBezTo>
                          <a:pt x="59" y="170"/>
                          <a:pt x="100" y="154"/>
                          <a:pt x="123" y="116"/>
                        </a:cubicBezTo>
                        <a:cubicBezTo>
                          <a:pt x="146" y="78"/>
                          <a:pt x="143" y="34"/>
                          <a:pt x="115" y="17"/>
                        </a:cubicBezTo>
                        <a:cubicBezTo>
                          <a:pt x="87" y="0"/>
                          <a:pt x="46" y="17"/>
                          <a:pt x="23" y="55"/>
                        </a:cubicBezTo>
                        <a:close/>
                      </a:path>
                    </a:pathLst>
                  </a:custGeom>
                  <a:solidFill>
                    <a:srgbClr val="81CD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09" name="Freeform 1491">
                    <a:extLst>
                      <a:ext uri="{FF2B5EF4-FFF2-40B4-BE49-F238E27FC236}">
                        <a16:creationId xmlns="" xmlns:a16="http://schemas.microsoft.com/office/drawing/2014/main" id="{EF494926-8027-3D4A-904D-D38C83AA6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7520" y="1259681"/>
                    <a:ext cx="130175" cy="185738"/>
                  </a:xfrm>
                  <a:custGeom>
                    <a:avLst/>
                    <a:gdLst>
                      <a:gd name="T0" fmla="*/ 2147483646 w 87"/>
                      <a:gd name="T1" fmla="*/ 2147483646 h 116"/>
                      <a:gd name="T2" fmla="*/ 2147483646 w 87"/>
                      <a:gd name="T3" fmla="*/ 2147483646 h 116"/>
                      <a:gd name="T4" fmla="*/ 2147483646 w 87"/>
                      <a:gd name="T5" fmla="*/ 2147483646 h 116"/>
                      <a:gd name="T6" fmla="*/ 2147483646 w 87"/>
                      <a:gd name="T7" fmla="*/ 2147483646 h 116"/>
                      <a:gd name="T8" fmla="*/ 2147483646 w 87"/>
                      <a:gd name="T9" fmla="*/ 2147483646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7" h="116">
                        <a:moveTo>
                          <a:pt x="58" y="5"/>
                        </a:moveTo>
                        <a:cubicBezTo>
                          <a:pt x="38" y="0"/>
                          <a:pt x="16" y="19"/>
                          <a:pt x="8" y="48"/>
                        </a:cubicBezTo>
                        <a:cubicBezTo>
                          <a:pt x="0" y="78"/>
                          <a:pt x="9" y="106"/>
                          <a:pt x="29" y="111"/>
                        </a:cubicBezTo>
                        <a:cubicBezTo>
                          <a:pt x="49" y="116"/>
                          <a:pt x="71" y="97"/>
                          <a:pt x="79" y="68"/>
                        </a:cubicBezTo>
                        <a:cubicBezTo>
                          <a:pt x="87" y="39"/>
                          <a:pt x="78" y="11"/>
                          <a:pt x="58" y="5"/>
                        </a:cubicBezTo>
                        <a:close/>
                      </a:path>
                    </a:pathLst>
                  </a:custGeom>
                  <a:solidFill>
                    <a:srgbClr val="A9DA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10" name="Freeform 1492">
                    <a:extLst>
                      <a:ext uri="{FF2B5EF4-FFF2-40B4-BE49-F238E27FC236}">
                        <a16:creationId xmlns="" xmlns:a16="http://schemas.microsoft.com/office/drawing/2014/main" id="{D38E18B6-B29C-6946-B2CC-7E700A3034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1970" y="1281906"/>
                    <a:ext cx="69850" cy="85725"/>
                  </a:xfrm>
                  <a:custGeom>
                    <a:avLst/>
                    <a:gdLst>
                      <a:gd name="T0" fmla="*/ 2147483646 w 47"/>
                      <a:gd name="T1" fmla="*/ 2147483646 h 54"/>
                      <a:gd name="T2" fmla="*/ 2147483646 w 47"/>
                      <a:gd name="T3" fmla="*/ 2147483646 h 54"/>
                      <a:gd name="T4" fmla="*/ 2147483646 w 47"/>
                      <a:gd name="T5" fmla="*/ 2147483646 h 54"/>
                      <a:gd name="T6" fmla="*/ 2147483646 w 47"/>
                      <a:gd name="T7" fmla="*/ 2147483646 h 54"/>
                      <a:gd name="T8" fmla="*/ 2147483646 w 47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7" h="54">
                        <a:moveTo>
                          <a:pt x="3" y="21"/>
                        </a:moveTo>
                        <a:cubicBezTo>
                          <a:pt x="0" y="35"/>
                          <a:pt x="6" y="48"/>
                          <a:pt x="17" y="51"/>
                        </a:cubicBezTo>
                        <a:cubicBezTo>
                          <a:pt x="28" y="54"/>
                          <a:pt x="40" y="46"/>
                          <a:pt x="44" y="33"/>
                        </a:cubicBezTo>
                        <a:cubicBezTo>
                          <a:pt x="47" y="20"/>
                          <a:pt x="41" y="7"/>
                          <a:pt x="30" y="3"/>
                        </a:cubicBezTo>
                        <a:cubicBezTo>
                          <a:pt x="19" y="0"/>
                          <a:pt x="7" y="8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211" name="Freeform 1494">
                    <a:extLst>
                      <a:ext uri="{FF2B5EF4-FFF2-40B4-BE49-F238E27FC236}">
                        <a16:creationId xmlns="" xmlns:a16="http://schemas.microsoft.com/office/drawing/2014/main" id="{B9D7052B-4611-9B4A-BFCB-3ADF908A9B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1445" y="1175543"/>
                    <a:ext cx="504825" cy="449263"/>
                  </a:xfrm>
                  <a:custGeom>
                    <a:avLst/>
                    <a:gdLst>
                      <a:gd name="T0" fmla="*/ 2147483646 w 338"/>
                      <a:gd name="T1" fmla="*/ 2147483646 h 282"/>
                      <a:gd name="T2" fmla="*/ 2147483646 w 338"/>
                      <a:gd name="T3" fmla="*/ 2147483646 h 282"/>
                      <a:gd name="T4" fmla="*/ 2147483646 w 338"/>
                      <a:gd name="T5" fmla="*/ 2147483646 h 282"/>
                      <a:gd name="T6" fmla="*/ 2147483646 w 338"/>
                      <a:gd name="T7" fmla="*/ 2147483646 h 282"/>
                      <a:gd name="T8" fmla="*/ 2147483646 w 338"/>
                      <a:gd name="T9" fmla="*/ 2147483646 h 282"/>
                      <a:gd name="T10" fmla="*/ 2147483646 w 338"/>
                      <a:gd name="T11" fmla="*/ 2147483646 h 282"/>
                      <a:gd name="T12" fmla="*/ 2147483646 w 338"/>
                      <a:gd name="T13" fmla="*/ 2147483646 h 282"/>
                      <a:gd name="T14" fmla="*/ 2147483646 w 338"/>
                      <a:gd name="T15" fmla="*/ 2147483646 h 282"/>
                      <a:gd name="T16" fmla="*/ 2147483646 w 338"/>
                      <a:gd name="T17" fmla="*/ 2147483646 h 282"/>
                      <a:gd name="T18" fmla="*/ 2147483646 w 338"/>
                      <a:gd name="T19" fmla="*/ 2147483646 h 282"/>
                      <a:gd name="T20" fmla="*/ 2147483646 w 338"/>
                      <a:gd name="T21" fmla="*/ 2147483646 h 282"/>
                      <a:gd name="T22" fmla="*/ 2147483646 w 338"/>
                      <a:gd name="T23" fmla="*/ 2147483646 h 282"/>
                      <a:gd name="T24" fmla="*/ 2147483646 w 338"/>
                      <a:gd name="T25" fmla="*/ 2147483646 h 2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2">
                        <a:moveTo>
                          <a:pt x="124" y="70"/>
                        </a:moveTo>
                        <a:cubicBezTo>
                          <a:pt x="129" y="67"/>
                          <a:pt x="134" y="65"/>
                          <a:pt x="138" y="65"/>
                        </a:cubicBezTo>
                        <a:cubicBezTo>
                          <a:pt x="147" y="52"/>
                          <a:pt x="159" y="41"/>
                          <a:pt x="173" y="32"/>
                        </a:cubicBezTo>
                        <a:cubicBezTo>
                          <a:pt x="223" y="0"/>
                          <a:pt x="285" y="9"/>
                          <a:pt x="311" y="51"/>
                        </a:cubicBezTo>
                        <a:cubicBezTo>
                          <a:pt x="338" y="93"/>
                          <a:pt x="319" y="152"/>
                          <a:pt x="270" y="184"/>
                        </a:cubicBezTo>
                        <a:cubicBezTo>
                          <a:pt x="256" y="193"/>
                          <a:pt x="242" y="198"/>
                          <a:pt x="227" y="201"/>
                        </a:cubicBezTo>
                        <a:cubicBezTo>
                          <a:pt x="225" y="205"/>
                          <a:pt x="221" y="210"/>
                          <a:pt x="215" y="213"/>
                        </a:cubicBezTo>
                        <a:cubicBezTo>
                          <a:pt x="210" y="217"/>
                          <a:pt x="204" y="219"/>
                          <a:pt x="199" y="219"/>
                        </a:cubicBezTo>
                        <a:cubicBezTo>
                          <a:pt x="191" y="231"/>
                          <a:pt x="179" y="242"/>
                          <a:pt x="166" y="250"/>
                        </a:cubicBezTo>
                        <a:cubicBezTo>
                          <a:pt x="116" y="282"/>
                          <a:pt x="54" y="274"/>
                          <a:pt x="27" y="232"/>
                        </a:cubicBezTo>
                        <a:cubicBezTo>
                          <a:pt x="0" y="190"/>
                          <a:pt x="19" y="130"/>
                          <a:pt x="69" y="98"/>
                        </a:cubicBezTo>
                        <a:cubicBezTo>
                          <a:pt x="83" y="89"/>
                          <a:pt x="98" y="84"/>
                          <a:pt x="113" y="81"/>
                        </a:cubicBezTo>
                        <a:cubicBezTo>
                          <a:pt x="115" y="77"/>
                          <a:pt x="119" y="74"/>
                          <a:pt x="124" y="70"/>
                        </a:cubicBezTo>
                        <a:close/>
                      </a:path>
                    </a:pathLst>
                  </a:custGeom>
                  <a:noFill/>
                  <a:ln w="4763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174" name="Groupe 990">
                  <a:extLst>
                    <a:ext uri="{FF2B5EF4-FFF2-40B4-BE49-F238E27FC236}">
                      <a16:creationId xmlns="" xmlns:a16="http://schemas.microsoft.com/office/drawing/2014/main" id="{28F61499-1FC0-0A46-8D55-B3C58687B8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02947" y="2132274"/>
                  <a:ext cx="596917" cy="2703599"/>
                  <a:chOff x="3502947" y="2132274"/>
                  <a:chExt cx="596917" cy="2703599"/>
                </a:xfrm>
              </p:grpSpPr>
              <p:sp>
                <p:nvSpPr>
                  <p:cNvPr id="175" name="Freeform 10">
                    <a:extLst>
                      <a:ext uri="{FF2B5EF4-FFF2-40B4-BE49-F238E27FC236}">
                        <a16:creationId xmlns="" xmlns:a16="http://schemas.microsoft.com/office/drawing/2014/main" id="{946EA8FC-D4CD-4E4F-BC4B-0B90F0B4C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84375" y="4283372"/>
                    <a:ext cx="850994" cy="254007"/>
                  </a:xfrm>
                  <a:custGeom>
                    <a:avLst/>
                    <a:gdLst>
                      <a:gd name="T0" fmla="*/ 1175 w 214"/>
                      <a:gd name="T1" fmla="*/ 0 h 60"/>
                      <a:gd name="T2" fmla="*/ 0 w 214"/>
                      <a:gd name="T3" fmla="*/ 0 h 60"/>
                      <a:gd name="T4" fmla="*/ 0 w 214"/>
                      <a:gd name="T5" fmla="*/ 427 h 60"/>
                      <a:gd name="T6" fmla="*/ 1175 w 214"/>
                      <a:gd name="T7" fmla="*/ 427 h 60"/>
                      <a:gd name="T8" fmla="*/ 1338 w 214"/>
                      <a:gd name="T9" fmla="*/ 243 h 60"/>
                      <a:gd name="T10" fmla="*/ 1338 w 214"/>
                      <a:gd name="T11" fmla="*/ 184 h 60"/>
                      <a:gd name="T12" fmla="*/ 1175 w 214"/>
                      <a:gd name="T13" fmla="*/ 0 h 6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4" h="60">
                        <a:moveTo>
                          <a:pt x="18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88" y="60"/>
                          <a:pt x="188" y="60"/>
                          <a:pt x="188" y="60"/>
                        </a:cubicBezTo>
                        <a:cubicBezTo>
                          <a:pt x="203" y="60"/>
                          <a:pt x="214" y="49"/>
                          <a:pt x="214" y="34"/>
                        </a:cubicBezTo>
                        <a:cubicBezTo>
                          <a:pt x="214" y="26"/>
                          <a:pt x="214" y="26"/>
                          <a:pt x="214" y="26"/>
                        </a:cubicBezTo>
                        <a:cubicBezTo>
                          <a:pt x="214" y="12"/>
                          <a:pt x="203" y="0"/>
                          <a:pt x="188" y="0"/>
                        </a:cubicBezTo>
                        <a:close/>
                      </a:path>
                    </a:pathLst>
                  </a:custGeom>
                  <a:solidFill>
                    <a:srgbClr val="F7DE68"/>
                  </a:solidFill>
                  <a:ln w="9525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3600"/>
                  </a:p>
                </p:txBody>
              </p:sp>
              <p:sp>
                <p:nvSpPr>
                  <p:cNvPr id="176" name="Forme libre 175">
                    <a:extLst>
                      <a:ext uri="{FF2B5EF4-FFF2-40B4-BE49-F238E27FC236}">
                        <a16:creationId xmlns="" xmlns:a16="http://schemas.microsoft.com/office/drawing/2014/main" id="{4D6005E3-82E6-B940-BE6A-B37D88080F68}"/>
                      </a:ext>
                    </a:extLst>
                  </p:cNvPr>
                  <p:cNvSpPr/>
                  <p:nvPr/>
                </p:nvSpPr>
                <p:spPr>
                  <a:xfrm rot="19922726">
                    <a:off x="3502947" y="2475528"/>
                    <a:ext cx="177805" cy="135482"/>
                  </a:xfrm>
                  <a:custGeom>
                    <a:avLst/>
                    <a:gdLst>
                      <a:gd name="connsiteX0" fmla="*/ 5591 w 200854"/>
                      <a:gd name="connsiteY0" fmla="*/ 0 h 201537"/>
                      <a:gd name="connsiteX1" fmla="*/ 24641 w 200854"/>
                      <a:gd name="connsiteY1" fmla="*/ 195263 h 201537"/>
                      <a:gd name="connsiteX2" fmla="*/ 200854 w 200854"/>
                      <a:gd name="connsiteY2" fmla="*/ 157163 h 201537"/>
                      <a:gd name="connsiteX3" fmla="*/ 200854 w 200854"/>
                      <a:gd name="connsiteY3" fmla="*/ 157163 h 20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54" h="201537">
                        <a:moveTo>
                          <a:pt x="5591" y="0"/>
                        </a:moveTo>
                        <a:cubicBezTo>
                          <a:pt x="-1156" y="84534"/>
                          <a:pt x="-7903" y="169069"/>
                          <a:pt x="24641" y="195263"/>
                        </a:cubicBezTo>
                        <a:cubicBezTo>
                          <a:pt x="57185" y="221457"/>
                          <a:pt x="200854" y="157163"/>
                          <a:pt x="200854" y="157163"/>
                        </a:cubicBezTo>
                        <a:lnTo>
                          <a:pt x="200854" y="157163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3600"/>
                  </a:p>
                </p:txBody>
              </p:sp>
              <p:grpSp>
                <p:nvGrpSpPr>
                  <p:cNvPr id="177" name="Groupe 993">
                    <a:extLst>
                      <a:ext uri="{FF2B5EF4-FFF2-40B4-BE49-F238E27FC236}">
                        <a16:creationId xmlns="" xmlns:a16="http://schemas.microsoft.com/office/drawing/2014/main" id="{0165281F-547C-054D-A18E-27C0256B0E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825824">
                    <a:off x="3573192" y="2132274"/>
                    <a:ext cx="506412" cy="450850"/>
                    <a:chOff x="2659858" y="1175543"/>
                    <a:chExt cx="506412" cy="450850"/>
                  </a:xfrm>
                </p:grpSpPr>
                <p:sp>
                  <p:nvSpPr>
                    <p:cNvPr id="200" name="Freeform 1481">
                      <a:extLst>
                        <a:ext uri="{FF2B5EF4-FFF2-40B4-BE49-F238E27FC236}">
                          <a16:creationId xmlns="" xmlns:a16="http://schemas.microsoft.com/office/drawing/2014/main" id="{CA4B8F9A-1F7A-EC47-973E-BFB451ABDD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74195" y="1267618"/>
                      <a:ext cx="74613" cy="85725"/>
                    </a:xfrm>
                    <a:custGeom>
                      <a:avLst/>
                      <a:gdLst>
                        <a:gd name="T0" fmla="*/ 2147483646 w 50"/>
                        <a:gd name="T1" fmla="*/ 2147483646 h 54"/>
                        <a:gd name="T2" fmla="*/ 2147483646 w 50"/>
                        <a:gd name="T3" fmla="*/ 2147483646 h 54"/>
                        <a:gd name="T4" fmla="*/ 2147483646 w 50"/>
                        <a:gd name="T5" fmla="*/ 2147483646 h 54"/>
                        <a:gd name="T6" fmla="*/ 2147483646 w 50"/>
                        <a:gd name="T7" fmla="*/ 2147483646 h 54"/>
                        <a:gd name="T8" fmla="*/ 2147483646 w 50"/>
                        <a:gd name="T9" fmla="*/ 2147483646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0" h="54">
                          <a:moveTo>
                            <a:pt x="8" y="39"/>
                          </a:moveTo>
                          <a:cubicBezTo>
                            <a:pt x="15" y="50"/>
                            <a:pt x="29" y="54"/>
                            <a:pt x="39" y="48"/>
                          </a:cubicBezTo>
                          <a:cubicBezTo>
                            <a:pt x="48" y="42"/>
                            <a:pt x="50" y="27"/>
                            <a:pt x="42" y="16"/>
                          </a:cubicBezTo>
                          <a:cubicBezTo>
                            <a:pt x="35" y="4"/>
                            <a:pt x="21" y="0"/>
                            <a:pt x="11" y="7"/>
                          </a:cubicBezTo>
                          <a:cubicBezTo>
                            <a:pt x="2" y="13"/>
                            <a:pt x="0" y="27"/>
                            <a:pt x="8" y="3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201" name="Freeform 1484">
                      <a:extLst>
                        <a:ext uri="{FF2B5EF4-FFF2-40B4-BE49-F238E27FC236}">
                          <a16:creationId xmlns="" xmlns:a16="http://schemas.microsoft.com/office/drawing/2014/main" id="{CE6C95DB-FD10-1640-9EC5-7C5E069019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59858" y="1178718"/>
                      <a:ext cx="504825" cy="447675"/>
                    </a:xfrm>
                    <a:custGeom>
                      <a:avLst/>
                      <a:gdLst>
                        <a:gd name="T0" fmla="*/ 2147483646 w 338"/>
                        <a:gd name="T1" fmla="*/ 2147483646 h 281"/>
                        <a:gd name="T2" fmla="*/ 2147483646 w 338"/>
                        <a:gd name="T3" fmla="*/ 2147483646 h 281"/>
                        <a:gd name="T4" fmla="*/ 2147483646 w 338"/>
                        <a:gd name="T5" fmla="*/ 2147483646 h 281"/>
                        <a:gd name="T6" fmla="*/ 2147483646 w 338"/>
                        <a:gd name="T7" fmla="*/ 2147483646 h 281"/>
                        <a:gd name="T8" fmla="*/ 2147483646 w 338"/>
                        <a:gd name="T9" fmla="*/ 2147483646 h 281"/>
                        <a:gd name="T10" fmla="*/ 2147483646 w 338"/>
                        <a:gd name="T11" fmla="*/ 2147483646 h 281"/>
                        <a:gd name="T12" fmla="*/ 2147483646 w 338"/>
                        <a:gd name="T13" fmla="*/ 2147483646 h 281"/>
                        <a:gd name="T14" fmla="*/ 2147483646 w 338"/>
                        <a:gd name="T15" fmla="*/ 2147483646 h 281"/>
                        <a:gd name="T16" fmla="*/ 2147483646 w 338"/>
                        <a:gd name="T17" fmla="*/ 2147483646 h 281"/>
                        <a:gd name="T18" fmla="*/ 2147483646 w 338"/>
                        <a:gd name="T19" fmla="*/ 2147483646 h 281"/>
                        <a:gd name="T20" fmla="*/ 2147483646 w 338"/>
                        <a:gd name="T21" fmla="*/ 2147483646 h 281"/>
                        <a:gd name="T22" fmla="*/ 2147483646 w 338"/>
                        <a:gd name="T23" fmla="*/ 2147483646 h 281"/>
                        <a:gd name="T24" fmla="*/ 2147483646 w 338"/>
                        <a:gd name="T25" fmla="*/ 2147483646 h 28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338" h="281">
                          <a:moveTo>
                            <a:pt x="124" y="70"/>
                          </a:moveTo>
                          <a:cubicBezTo>
                            <a:pt x="128" y="67"/>
                            <a:pt x="133" y="65"/>
                            <a:pt x="138" y="64"/>
                          </a:cubicBezTo>
                          <a:cubicBezTo>
                            <a:pt x="147" y="52"/>
                            <a:pt x="158" y="40"/>
                            <a:pt x="172" y="32"/>
                          </a:cubicBezTo>
                          <a:cubicBezTo>
                            <a:pt x="222" y="0"/>
                            <a:pt x="284" y="8"/>
                            <a:pt x="311" y="50"/>
                          </a:cubicBezTo>
                          <a:cubicBezTo>
                            <a:pt x="338" y="92"/>
                            <a:pt x="319" y="152"/>
                            <a:pt x="269" y="183"/>
                          </a:cubicBezTo>
                          <a:cubicBezTo>
                            <a:pt x="255" y="192"/>
                            <a:pt x="241" y="198"/>
                            <a:pt x="227" y="201"/>
                          </a:cubicBezTo>
                          <a:cubicBezTo>
                            <a:pt x="224" y="205"/>
                            <a:pt x="220" y="209"/>
                            <a:pt x="215" y="212"/>
                          </a:cubicBezTo>
                          <a:cubicBezTo>
                            <a:pt x="209" y="216"/>
                            <a:pt x="203" y="218"/>
                            <a:pt x="199" y="218"/>
                          </a:cubicBezTo>
                          <a:cubicBezTo>
                            <a:pt x="190" y="230"/>
                            <a:pt x="179" y="241"/>
                            <a:pt x="165" y="250"/>
                          </a:cubicBezTo>
                          <a:cubicBezTo>
                            <a:pt x="115" y="281"/>
                            <a:pt x="53" y="273"/>
                            <a:pt x="27" y="231"/>
                          </a:cubicBezTo>
                          <a:cubicBezTo>
                            <a:pt x="0" y="189"/>
                            <a:pt x="19" y="129"/>
                            <a:pt x="68" y="98"/>
                          </a:cubicBezTo>
                          <a:cubicBezTo>
                            <a:pt x="82" y="89"/>
                            <a:pt x="97" y="83"/>
                            <a:pt x="112" y="80"/>
                          </a:cubicBezTo>
                          <a:cubicBezTo>
                            <a:pt x="115" y="77"/>
                            <a:pt x="119" y="73"/>
                            <a:pt x="124" y="70"/>
                          </a:cubicBezTo>
                          <a:close/>
                        </a:path>
                      </a:pathLst>
                    </a:custGeom>
                    <a:solidFill>
                      <a:srgbClr val="60C4E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202" name="Freeform 1485">
                      <a:extLst>
                        <a:ext uri="{FF2B5EF4-FFF2-40B4-BE49-F238E27FC236}">
                          <a16:creationId xmlns="" xmlns:a16="http://schemas.microsoft.com/office/drawing/2014/main" id="{E98FBA54-EF3C-C446-BD19-6EEDA91820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18620" y="1221581"/>
                      <a:ext cx="219075" cy="271463"/>
                    </a:xfrm>
                    <a:custGeom>
                      <a:avLst/>
                      <a:gdLst>
                        <a:gd name="T0" fmla="*/ 2147483646 w 146"/>
                        <a:gd name="T1" fmla="*/ 2147483646 h 170"/>
                        <a:gd name="T2" fmla="*/ 2147483646 w 146"/>
                        <a:gd name="T3" fmla="*/ 2147483646 h 170"/>
                        <a:gd name="T4" fmla="*/ 2147483646 w 146"/>
                        <a:gd name="T5" fmla="*/ 2147483646 h 170"/>
                        <a:gd name="T6" fmla="*/ 2147483646 w 146"/>
                        <a:gd name="T7" fmla="*/ 2147483646 h 170"/>
                        <a:gd name="T8" fmla="*/ 2147483646 w 146"/>
                        <a:gd name="T9" fmla="*/ 2147483646 h 17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46" h="170">
                          <a:moveTo>
                            <a:pt x="23" y="55"/>
                          </a:moveTo>
                          <a:cubicBezTo>
                            <a:pt x="0" y="93"/>
                            <a:pt x="4" y="137"/>
                            <a:pt x="31" y="154"/>
                          </a:cubicBezTo>
                          <a:cubicBezTo>
                            <a:pt x="59" y="170"/>
                            <a:pt x="100" y="154"/>
                            <a:pt x="123" y="116"/>
                          </a:cubicBezTo>
                          <a:cubicBezTo>
                            <a:pt x="146" y="78"/>
                            <a:pt x="143" y="34"/>
                            <a:pt x="115" y="17"/>
                          </a:cubicBezTo>
                          <a:cubicBezTo>
                            <a:pt x="87" y="0"/>
                            <a:pt x="46" y="17"/>
                            <a:pt x="23" y="55"/>
                          </a:cubicBezTo>
                          <a:close/>
                        </a:path>
                      </a:pathLst>
                    </a:custGeom>
                    <a:solidFill>
                      <a:srgbClr val="81CD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203" name="Freeform 1491">
                      <a:extLst>
                        <a:ext uri="{FF2B5EF4-FFF2-40B4-BE49-F238E27FC236}">
                          <a16:creationId xmlns="" xmlns:a16="http://schemas.microsoft.com/office/drawing/2014/main" id="{006A7DC0-023C-1B44-80D3-A889A42691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07520" y="1259681"/>
                      <a:ext cx="130175" cy="185738"/>
                    </a:xfrm>
                    <a:custGeom>
                      <a:avLst/>
                      <a:gdLst>
                        <a:gd name="T0" fmla="*/ 2147483646 w 87"/>
                        <a:gd name="T1" fmla="*/ 2147483646 h 116"/>
                        <a:gd name="T2" fmla="*/ 2147483646 w 87"/>
                        <a:gd name="T3" fmla="*/ 2147483646 h 116"/>
                        <a:gd name="T4" fmla="*/ 2147483646 w 87"/>
                        <a:gd name="T5" fmla="*/ 2147483646 h 116"/>
                        <a:gd name="T6" fmla="*/ 2147483646 w 87"/>
                        <a:gd name="T7" fmla="*/ 2147483646 h 116"/>
                        <a:gd name="T8" fmla="*/ 2147483646 w 87"/>
                        <a:gd name="T9" fmla="*/ 214748364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7" h="116">
                          <a:moveTo>
                            <a:pt x="58" y="5"/>
                          </a:moveTo>
                          <a:cubicBezTo>
                            <a:pt x="38" y="0"/>
                            <a:pt x="16" y="19"/>
                            <a:pt x="8" y="48"/>
                          </a:cubicBezTo>
                          <a:cubicBezTo>
                            <a:pt x="0" y="78"/>
                            <a:pt x="9" y="106"/>
                            <a:pt x="29" y="111"/>
                          </a:cubicBezTo>
                          <a:cubicBezTo>
                            <a:pt x="49" y="116"/>
                            <a:pt x="71" y="97"/>
                            <a:pt x="79" y="68"/>
                          </a:cubicBezTo>
                          <a:cubicBezTo>
                            <a:pt x="87" y="39"/>
                            <a:pt x="78" y="11"/>
                            <a:pt x="58" y="5"/>
                          </a:cubicBezTo>
                          <a:close/>
                        </a:path>
                      </a:pathLst>
                    </a:custGeom>
                    <a:solidFill>
                      <a:srgbClr val="A9DAE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204" name="Freeform 1492">
                      <a:extLst>
                        <a:ext uri="{FF2B5EF4-FFF2-40B4-BE49-F238E27FC236}">
                          <a16:creationId xmlns="" xmlns:a16="http://schemas.microsoft.com/office/drawing/2014/main" id="{DFCFF2F4-E175-A44A-9B8A-05C1178E69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51970" y="1281906"/>
                      <a:ext cx="69850" cy="85725"/>
                    </a:xfrm>
                    <a:custGeom>
                      <a:avLst/>
                      <a:gdLst>
                        <a:gd name="T0" fmla="*/ 2147483646 w 47"/>
                        <a:gd name="T1" fmla="*/ 2147483646 h 54"/>
                        <a:gd name="T2" fmla="*/ 2147483646 w 47"/>
                        <a:gd name="T3" fmla="*/ 2147483646 h 54"/>
                        <a:gd name="T4" fmla="*/ 2147483646 w 47"/>
                        <a:gd name="T5" fmla="*/ 2147483646 h 54"/>
                        <a:gd name="T6" fmla="*/ 2147483646 w 47"/>
                        <a:gd name="T7" fmla="*/ 2147483646 h 54"/>
                        <a:gd name="T8" fmla="*/ 2147483646 w 47"/>
                        <a:gd name="T9" fmla="*/ 2147483646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7" h="54">
                          <a:moveTo>
                            <a:pt x="3" y="21"/>
                          </a:moveTo>
                          <a:cubicBezTo>
                            <a:pt x="0" y="35"/>
                            <a:pt x="6" y="48"/>
                            <a:pt x="17" y="51"/>
                          </a:cubicBezTo>
                          <a:cubicBezTo>
                            <a:pt x="28" y="54"/>
                            <a:pt x="40" y="46"/>
                            <a:pt x="44" y="33"/>
                          </a:cubicBezTo>
                          <a:cubicBezTo>
                            <a:pt x="47" y="20"/>
                            <a:pt x="41" y="7"/>
                            <a:pt x="30" y="3"/>
                          </a:cubicBezTo>
                          <a:cubicBezTo>
                            <a:pt x="19" y="0"/>
                            <a:pt x="7" y="8"/>
                            <a:pt x="3" y="2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205" name="Freeform 1494">
                      <a:extLst>
                        <a:ext uri="{FF2B5EF4-FFF2-40B4-BE49-F238E27FC236}">
                          <a16:creationId xmlns="" xmlns:a16="http://schemas.microsoft.com/office/drawing/2014/main" id="{6268DC07-223C-DD4A-B346-84C7A06B6A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61445" y="1175543"/>
                      <a:ext cx="504825" cy="449263"/>
                    </a:xfrm>
                    <a:custGeom>
                      <a:avLst/>
                      <a:gdLst>
                        <a:gd name="T0" fmla="*/ 2147483646 w 338"/>
                        <a:gd name="T1" fmla="*/ 2147483646 h 282"/>
                        <a:gd name="T2" fmla="*/ 2147483646 w 338"/>
                        <a:gd name="T3" fmla="*/ 2147483646 h 282"/>
                        <a:gd name="T4" fmla="*/ 2147483646 w 338"/>
                        <a:gd name="T5" fmla="*/ 2147483646 h 282"/>
                        <a:gd name="T6" fmla="*/ 2147483646 w 338"/>
                        <a:gd name="T7" fmla="*/ 2147483646 h 282"/>
                        <a:gd name="T8" fmla="*/ 2147483646 w 338"/>
                        <a:gd name="T9" fmla="*/ 2147483646 h 282"/>
                        <a:gd name="T10" fmla="*/ 2147483646 w 338"/>
                        <a:gd name="T11" fmla="*/ 2147483646 h 282"/>
                        <a:gd name="T12" fmla="*/ 2147483646 w 338"/>
                        <a:gd name="T13" fmla="*/ 2147483646 h 282"/>
                        <a:gd name="T14" fmla="*/ 2147483646 w 338"/>
                        <a:gd name="T15" fmla="*/ 2147483646 h 282"/>
                        <a:gd name="T16" fmla="*/ 2147483646 w 338"/>
                        <a:gd name="T17" fmla="*/ 2147483646 h 282"/>
                        <a:gd name="T18" fmla="*/ 2147483646 w 338"/>
                        <a:gd name="T19" fmla="*/ 2147483646 h 282"/>
                        <a:gd name="T20" fmla="*/ 2147483646 w 338"/>
                        <a:gd name="T21" fmla="*/ 2147483646 h 282"/>
                        <a:gd name="T22" fmla="*/ 2147483646 w 338"/>
                        <a:gd name="T23" fmla="*/ 2147483646 h 282"/>
                        <a:gd name="T24" fmla="*/ 2147483646 w 338"/>
                        <a:gd name="T25" fmla="*/ 2147483646 h 28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338" h="282">
                          <a:moveTo>
                            <a:pt x="124" y="70"/>
                          </a:moveTo>
                          <a:cubicBezTo>
                            <a:pt x="129" y="67"/>
                            <a:pt x="134" y="65"/>
                            <a:pt x="138" y="65"/>
                          </a:cubicBezTo>
                          <a:cubicBezTo>
                            <a:pt x="147" y="52"/>
                            <a:pt x="159" y="41"/>
                            <a:pt x="173" y="32"/>
                          </a:cubicBezTo>
                          <a:cubicBezTo>
                            <a:pt x="223" y="0"/>
                            <a:pt x="285" y="9"/>
                            <a:pt x="311" y="51"/>
                          </a:cubicBezTo>
                          <a:cubicBezTo>
                            <a:pt x="338" y="93"/>
                            <a:pt x="319" y="152"/>
                            <a:pt x="270" y="184"/>
                          </a:cubicBezTo>
                          <a:cubicBezTo>
                            <a:pt x="256" y="193"/>
                            <a:pt x="242" y="198"/>
                            <a:pt x="227" y="201"/>
                          </a:cubicBezTo>
                          <a:cubicBezTo>
                            <a:pt x="225" y="205"/>
                            <a:pt x="221" y="210"/>
                            <a:pt x="215" y="213"/>
                          </a:cubicBezTo>
                          <a:cubicBezTo>
                            <a:pt x="210" y="217"/>
                            <a:pt x="204" y="219"/>
                            <a:pt x="199" y="219"/>
                          </a:cubicBezTo>
                          <a:cubicBezTo>
                            <a:pt x="191" y="231"/>
                            <a:pt x="179" y="242"/>
                            <a:pt x="166" y="250"/>
                          </a:cubicBezTo>
                          <a:cubicBezTo>
                            <a:pt x="116" y="282"/>
                            <a:pt x="54" y="274"/>
                            <a:pt x="27" y="232"/>
                          </a:cubicBezTo>
                          <a:cubicBezTo>
                            <a:pt x="0" y="190"/>
                            <a:pt x="19" y="130"/>
                            <a:pt x="69" y="98"/>
                          </a:cubicBezTo>
                          <a:cubicBezTo>
                            <a:pt x="83" y="89"/>
                            <a:pt x="98" y="84"/>
                            <a:pt x="113" y="81"/>
                          </a:cubicBezTo>
                          <a:cubicBezTo>
                            <a:pt x="115" y="77"/>
                            <a:pt x="119" y="74"/>
                            <a:pt x="124" y="70"/>
                          </a:cubicBezTo>
                          <a:close/>
                        </a:path>
                      </a:pathLst>
                    </a:custGeom>
                    <a:noFill/>
                    <a:ln w="4763" cap="flat">
                      <a:solidFill>
                        <a:srgbClr val="333333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</p:grpSp>
              <p:grpSp>
                <p:nvGrpSpPr>
                  <p:cNvPr id="178" name="Groupe 994">
                    <a:extLst>
                      <a:ext uri="{FF2B5EF4-FFF2-40B4-BE49-F238E27FC236}">
                        <a16:creationId xmlns="" xmlns:a16="http://schemas.microsoft.com/office/drawing/2014/main" id="{036D6448-9BF1-0C45-A038-F3579EAB0D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57860" y="2621303"/>
                    <a:ext cx="272092" cy="705923"/>
                    <a:chOff x="1700250" y="1296194"/>
                    <a:chExt cx="420688" cy="1082675"/>
                  </a:xfrm>
                </p:grpSpPr>
                <p:sp>
                  <p:nvSpPr>
                    <p:cNvPr id="195" name="Freeform 4">
                      <a:extLst>
                        <a:ext uri="{FF2B5EF4-FFF2-40B4-BE49-F238E27FC236}">
                          <a16:creationId xmlns="" xmlns:a16="http://schemas.microsoft.com/office/drawing/2014/main" id="{5F3EFA22-95B0-6347-9EDE-BB1382A0F2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0250" y="1296194"/>
                      <a:ext cx="420688" cy="1082675"/>
                    </a:xfrm>
                    <a:custGeom>
                      <a:avLst/>
                      <a:gdLst>
                        <a:gd name="T0" fmla="*/ 2147483646 w 106"/>
                        <a:gd name="T1" fmla="*/ 2147483646 h 256"/>
                        <a:gd name="T2" fmla="*/ 2147483646 w 106"/>
                        <a:gd name="T3" fmla="*/ 2147483646 h 256"/>
                        <a:gd name="T4" fmla="*/ 2147483646 w 106"/>
                        <a:gd name="T5" fmla="*/ 2147483646 h 256"/>
                        <a:gd name="T6" fmla="*/ 0 w 106"/>
                        <a:gd name="T7" fmla="*/ 2147483646 h 256"/>
                        <a:gd name="T8" fmla="*/ 0 w 106"/>
                        <a:gd name="T9" fmla="*/ 2147483646 h 256"/>
                        <a:gd name="T10" fmla="*/ 2147483646 w 106"/>
                        <a:gd name="T11" fmla="*/ 0 h 256"/>
                        <a:gd name="T12" fmla="*/ 2147483646 w 106"/>
                        <a:gd name="T13" fmla="*/ 0 h 256"/>
                        <a:gd name="T14" fmla="*/ 2147483646 w 106"/>
                        <a:gd name="T15" fmla="*/ 2147483646 h 256"/>
                        <a:gd name="T16" fmla="*/ 2147483646 w 106"/>
                        <a:gd name="T17" fmla="*/ 2147483646 h 25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06" h="256">
                          <a:moveTo>
                            <a:pt x="106" y="236"/>
                          </a:moveTo>
                          <a:cubicBezTo>
                            <a:pt x="106" y="247"/>
                            <a:pt x="97" y="256"/>
                            <a:pt x="86" y="256"/>
                          </a:cubicBezTo>
                          <a:cubicBezTo>
                            <a:pt x="20" y="256"/>
                            <a:pt x="20" y="256"/>
                            <a:pt x="20" y="256"/>
                          </a:cubicBezTo>
                          <a:cubicBezTo>
                            <a:pt x="9" y="256"/>
                            <a:pt x="0" y="247"/>
                            <a:pt x="0" y="236"/>
                          </a:cubicBezTo>
                          <a:cubicBezTo>
                            <a:pt x="0" y="20"/>
                            <a:pt x="0" y="20"/>
                            <a:pt x="0" y="20"/>
                          </a:cubicBezTo>
                          <a:cubicBezTo>
                            <a:pt x="0" y="9"/>
                            <a:pt x="9" y="0"/>
                            <a:pt x="20" y="0"/>
                          </a:cubicBezTo>
                          <a:cubicBezTo>
                            <a:pt x="86" y="0"/>
                            <a:pt x="86" y="0"/>
                            <a:pt x="86" y="0"/>
                          </a:cubicBezTo>
                          <a:cubicBezTo>
                            <a:pt x="97" y="0"/>
                            <a:pt x="106" y="9"/>
                            <a:pt x="106" y="20"/>
                          </a:cubicBezTo>
                          <a:lnTo>
                            <a:pt x="106" y="236"/>
                          </a:lnTo>
                          <a:close/>
                        </a:path>
                      </a:pathLst>
                    </a:custGeom>
                    <a:solidFill>
                      <a:srgbClr val="B7D6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96" name="Freeform 5">
                      <a:extLst>
                        <a:ext uri="{FF2B5EF4-FFF2-40B4-BE49-F238E27FC236}">
                          <a16:creationId xmlns="" xmlns:a16="http://schemas.microsoft.com/office/drawing/2014/main" id="{68369693-0A98-A040-98B8-D65CE736B3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12950" y="1312069"/>
                      <a:ext cx="344488" cy="962025"/>
                    </a:xfrm>
                    <a:custGeom>
                      <a:avLst/>
                      <a:gdLst>
                        <a:gd name="T0" fmla="*/ 2147483646 w 87"/>
                        <a:gd name="T1" fmla="*/ 2147483646 h 227"/>
                        <a:gd name="T2" fmla="*/ 2147483646 w 87"/>
                        <a:gd name="T3" fmla="*/ 2147483646 h 227"/>
                        <a:gd name="T4" fmla="*/ 2147483646 w 87"/>
                        <a:gd name="T5" fmla="*/ 0 h 227"/>
                        <a:gd name="T6" fmla="*/ 2147483646 w 87"/>
                        <a:gd name="T7" fmla="*/ 0 h 227"/>
                        <a:gd name="T8" fmla="*/ 2147483646 w 87"/>
                        <a:gd name="T9" fmla="*/ 0 h 227"/>
                        <a:gd name="T10" fmla="*/ 0 w 87"/>
                        <a:gd name="T11" fmla="*/ 2147483646 h 227"/>
                        <a:gd name="T12" fmla="*/ 0 w 87"/>
                        <a:gd name="T13" fmla="*/ 2147483646 h 227"/>
                        <a:gd name="T14" fmla="*/ 2147483646 w 87"/>
                        <a:gd name="T15" fmla="*/ 2147483646 h 227"/>
                        <a:gd name="T16" fmla="*/ 2147483646 w 87"/>
                        <a:gd name="T17" fmla="*/ 2147483646 h 22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87" h="227">
                          <a:moveTo>
                            <a:pt x="9" y="27"/>
                          </a:moveTo>
                          <a:cubicBezTo>
                            <a:pt x="9" y="15"/>
                            <a:pt x="16" y="11"/>
                            <a:pt x="28" y="9"/>
                          </a:cubicBezTo>
                          <a:cubicBezTo>
                            <a:pt x="87" y="0"/>
                            <a:pt x="87" y="0"/>
                            <a:pt x="87" y="0"/>
                          </a:cubicBezTo>
                          <a:cubicBezTo>
                            <a:pt x="85" y="0"/>
                            <a:pt x="83" y="0"/>
                            <a:pt x="81" y="0"/>
                          </a:cubicBezTo>
                          <a:cubicBezTo>
                            <a:pt x="19" y="0"/>
                            <a:pt x="19" y="0"/>
                            <a:pt x="19" y="0"/>
                          </a:cubicBezTo>
                          <a:cubicBezTo>
                            <a:pt x="9" y="0"/>
                            <a:pt x="0" y="8"/>
                            <a:pt x="0" y="18"/>
                          </a:cubicBezTo>
                          <a:cubicBezTo>
                            <a:pt x="0" y="221"/>
                            <a:pt x="0" y="221"/>
                            <a:pt x="0" y="221"/>
                          </a:cubicBezTo>
                          <a:cubicBezTo>
                            <a:pt x="0" y="223"/>
                            <a:pt x="1" y="225"/>
                            <a:pt x="1" y="227"/>
                          </a:cubicBezTo>
                          <a:lnTo>
                            <a:pt x="9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97" name="Freeform 6">
                      <a:extLst>
                        <a:ext uri="{FF2B5EF4-FFF2-40B4-BE49-F238E27FC236}">
                          <a16:creationId xmlns="" xmlns:a16="http://schemas.microsoft.com/office/drawing/2014/main" id="{F18FCB9D-1094-D441-B79E-E108BF5F5D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60575" y="1596231"/>
                      <a:ext cx="336550" cy="762000"/>
                    </a:xfrm>
                    <a:custGeom>
                      <a:avLst/>
                      <a:gdLst>
                        <a:gd name="T0" fmla="*/ 2147483646 w 85"/>
                        <a:gd name="T1" fmla="*/ 2147483646 h 180"/>
                        <a:gd name="T2" fmla="*/ 2147483646 w 85"/>
                        <a:gd name="T3" fmla="*/ 2147483646 h 180"/>
                        <a:gd name="T4" fmla="*/ 0 w 85"/>
                        <a:gd name="T5" fmla="*/ 2147483646 h 180"/>
                        <a:gd name="T6" fmla="*/ 0 w 85"/>
                        <a:gd name="T7" fmla="*/ 2147483646 h 180"/>
                        <a:gd name="T8" fmla="*/ 2147483646 w 85"/>
                        <a:gd name="T9" fmla="*/ 2147483646 h 180"/>
                        <a:gd name="T10" fmla="*/ 2147483646 w 85"/>
                        <a:gd name="T11" fmla="*/ 2147483646 h 180"/>
                        <a:gd name="T12" fmla="*/ 2147483646 w 85"/>
                        <a:gd name="T13" fmla="*/ 0 h 180"/>
                        <a:gd name="T14" fmla="*/ 2147483646 w 85"/>
                        <a:gd name="T15" fmla="*/ 0 h 180"/>
                        <a:gd name="T16" fmla="*/ 2147483646 w 85"/>
                        <a:gd name="T17" fmla="*/ 2147483646 h 18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85" h="180">
                          <a:moveTo>
                            <a:pt x="77" y="154"/>
                          </a:moveTo>
                          <a:cubicBezTo>
                            <a:pt x="76" y="166"/>
                            <a:pt x="70" y="169"/>
                            <a:pt x="59" y="172"/>
                          </a:cubicBezTo>
                          <a:cubicBezTo>
                            <a:pt x="0" y="180"/>
                            <a:pt x="0" y="180"/>
                            <a:pt x="0" y="180"/>
                          </a:cubicBezTo>
                          <a:cubicBezTo>
                            <a:pt x="0" y="180"/>
                            <a:pt x="0" y="180"/>
                            <a:pt x="0" y="180"/>
                          </a:cubicBezTo>
                          <a:cubicBezTo>
                            <a:pt x="61" y="176"/>
                            <a:pt x="61" y="176"/>
                            <a:pt x="61" y="176"/>
                          </a:cubicBezTo>
                          <a:cubicBezTo>
                            <a:pt x="73" y="173"/>
                            <a:pt x="81" y="169"/>
                            <a:pt x="81" y="155"/>
                          </a:cubicBezTo>
                          <a:cubicBezTo>
                            <a:pt x="85" y="0"/>
                            <a:pt x="85" y="0"/>
                            <a:pt x="85" y="0"/>
                          </a:cubicBezTo>
                          <a:cubicBezTo>
                            <a:pt x="85" y="0"/>
                            <a:pt x="85" y="0"/>
                            <a:pt x="85" y="0"/>
                          </a:cubicBezTo>
                          <a:lnTo>
                            <a:pt x="77" y="15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98" name="Freeform 7">
                      <a:extLst>
                        <a:ext uri="{FF2B5EF4-FFF2-40B4-BE49-F238E27FC236}">
                          <a16:creationId xmlns="" xmlns:a16="http://schemas.microsoft.com/office/drawing/2014/main" id="{C9360F02-CB03-3C48-9979-B2871C017E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60575" y="1397794"/>
                      <a:ext cx="341313" cy="965200"/>
                    </a:xfrm>
                    <a:custGeom>
                      <a:avLst/>
                      <a:gdLst>
                        <a:gd name="T0" fmla="*/ 2147483646 w 86"/>
                        <a:gd name="T1" fmla="*/ 2147483646 h 228"/>
                        <a:gd name="T2" fmla="*/ 2147483646 w 86"/>
                        <a:gd name="T3" fmla="*/ 2147483646 h 228"/>
                        <a:gd name="T4" fmla="*/ 0 w 86"/>
                        <a:gd name="T5" fmla="*/ 2147483646 h 228"/>
                        <a:gd name="T6" fmla="*/ 2147483646 w 86"/>
                        <a:gd name="T7" fmla="*/ 2147483646 h 228"/>
                        <a:gd name="T8" fmla="*/ 2147483646 w 86"/>
                        <a:gd name="T9" fmla="*/ 2147483646 h 228"/>
                        <a:gd name="T10" fmla="*/ 2147483646 w 86"/>
                        <a:gd name="T11" fmla="*/ 2147483646 h 228"/>
                        <a:gd name="T12" fmla="*/ 2147483646 w 86"/>
                        <a:gd name="T13" fmla="*/ 2147483646 h 228"/>
                        <a:gd name="T14" fmla="*/ 2147483646 w 86"/>
                        <a:gd name="T15" fmla="*/ 0 h 228"/>
                        <a:gd name="T16" fmla="*/ 2147483646 w 86"/>
                        <a:gd name="T17" fmla="*/ 2147483646 h 2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86" h="228">
                          <a:moveTo>
                            <a:pt x="80" y="202"/>
                          </a:moveTo>
                          <a:cubicBezTo>
                            <a:pt x="79" y="215"/>
                            <a:pt x="72" y="219"/>
                            <a:pt x="61" y="221"/>
                          </a:cubicBezTo>
                          <a:cubicBezTo>
                            <a:pt x="0" y="227"/>
                            <a:pt x="0" y="227"/>
                            <a:pt x="0" y="227"/>
                          </a:cubicBezTo>
                          <a:cubicBezTo>
                            <a:pt x="1" y="227"/>
                            <a:pt x="3" y="228"/>
                            <a:pt x="5" y="228"/>
                          </a:cubicBezTo>
                          <a:cubicBezTo>
                            <a:pt x="67" y="228"/>
                            <a:pt x="67" y="228"/>
                            <a:pt x="67" y="228"/>
                          </a:cubicBezTo>
                          <a:cubicBezTo>
                            <a:pt x="78" y="228"/>
                            <a:pt x="86" y="219"/>
                            <a:pt x="86" y="209"/>
                          </a:cubicBezTo>
                          <a:cubicBezTo>
                            <a:pt x="86" y="6"/>
                            <a:pt x="86" y="6"/>
                            <a:pt x="86" y="6"/>
                          </a:cubicBezTo>
                          <a:cubicBezTo>
                            <a:pt x="86" y="4"/>
                            <a:pt x="86" y="2"/>
                            <a:pt x="85" y="0"/>
                          </a:cubicBezTo>
                          <a:lnTo>
                            <a:pt x="80" y="202"/>
                          </a:lnTo>
                          <a:close/>
                        </a:path>
                      </a:pathLst>
                    </a:custGeom>
                    <a:solidFill>
                      <a:srgbClr val="7EB2B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99" name="Freeform 18">
                      <a:extLst>
                        <a:ext uri="{FF2B5EF4-FFF2-40B4-BE49-F238E27FC236}">
                          <a16:creationId xmlns="" xmlns:a16="http://schemas.microsoft.com/office/drawing/2014/main" id="{6BCAD85C-F3AC-A949-BB79-9230A60D10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0250" y="1296194"/>
                      <a:ext cx="420688" cy="1082675"/>
                    </a:xfrm>
                    <a:custGeom>
                      <a:avLst/>
                      <a:gdLst>
                        <a:gd name="T0" fmla="*/ 2147483646 w 106"/>
                        <a:gd name="T1" fmla="*/ 2147483646 h 256"/>
                        <a:gd name="T2" fmla="*/ 2147483646 w 106"/>
                        <a:gd name="T3" fmla="*/ 2147483646 h 256"/>
                        <a:gd name="T4" fmla="*/ 2147483646 w 106"/>
                        <a:gd name="T5" fmla="*/ 2147483646 h 256"/>
                        <a:gd name="T6" fmla="*/ 0 w 106"/>
                        <a:gd name="T7" fmla="*/ 2147483646 h 256"/>
                        <a:gd name="T8" fmla="*/ 0 w 106"/>
                        <a:gd name="T9" fmla="*/ 2147483646 h 256"/>
                        <a:gd name="T10" fmla="*/ 2147483646 w 106"/>
                        <a:gd name="T11" fmla="*/ 0 h 256"/>
                        <a:gd name="T12" fmla="*/ 2147483646 w 106"/>
                        <a:gd name="T13" fmla="*/ 0 h 256"/>
                        <a:gd name="T14" fmla="*/ 2147483646 w 106"/>
                        <a:gd name="T15" fmla="*/ 2147483646 h 256"/>
                        <a:gd name="T16" fmla="*/ 2147483646 w 106"/>
                        <a:gd name="T17" fmla="*/ 2147483646 h 25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06" h="256">
                          <a:moveTo>
                            <a:pt x="106" y="236"/>
                          </a:moveTo>
                          <a:cubicBezTo>
                            <a:pt x="106" y="247"/>
                            <a:pt x="97" y="256"/>
                            <a:pt x="86" y="256"/>
                          </a:cubicBezTo>
                          <a:cubicBezTo>
                            <a:pt x="20" y="256"/>
                            <a:pt x="20" y="256"/>
                            <a:pt x="20" y="256"/>
                          </a:cubicBezTo>
                          <a:cubicBezTo>
                            <a:pt x="9" y="256"/>
                            <a:pt x="0" y="247"/>
                            <a:pt x="0" y="236"/>
                          </a:cubicBezTo>
                          <a:cubicBezTo>
                            <a:pt x="0" y="20"/>
                            <a:pt x="0" y="20"/>
                            <a:pt x="0" y="20"/>
                          </a:cubicBezTo>
                          <a:cubicBezTo>
                            <a:pt x="0" y="9"/>
                            <a:pt x="9" y="0"/>
                            <a:pt x="20" y="0"/>
                          </a:cubicBezTo>
                          <a:cubicBezTo>
                            <a:pt x="86" y="0"/>
                            <a:pt x="86" y="0"/>
                            <a:pt x="86" y="0"/>
                          </a:cubicBezTo>
                          <a:cubicBezTo>
                            <a:pt x="97" y="0"/>
                            <a:pt x="106" y="9"/>
                            <a:pt x="106" y="20"/>
                          </a:cubicBezTo>
                          <a:lnTo>
                            <a:pt x="106" y="236"/>
                          </a:lnTo>
                          <a:close/>
                        </a:path>
                      </a:pathLst>
                    </a:custGeom>
                    <a:noFill/>
                    <a:ln w="7938" cap="rnd">
                      <a:solidFill>
                        <a:srgbClr val="333333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</p:grpSp>
              <p:grpSp>
                <p:nvGrpSpPr>
                  <p:cNvPr id="179" name="Group 610">
                    <a:extLst>
                      <a:ext uri="{FF2B5EF4-FFF2-40B4-BE49-F238E27FC236}">
                        <a16:creationId xmlns="" xmlns:a16="http://schemas.microsoft.com/office/drawing/2014/main" id="{27B741EF-0364-1A4B-BCD0-5F5A0CCEE1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14798" y="3300439"/>
                    <a:ext cx="369888" cy="398463"/>
                    <a:chOff x="2102" y="2549"/>
                    <a:chExt cx="233" cy="251"/>
                  </a:xfrm>
                </p:grpSpPr>
                <p:sp>
                  <p:nvSpPr>
                    <p:cNvPr id="189" name="Freeform 611">
                      <a:extLst>
                        <a:ext uri="{FF2B5EF4-FFF2-40B4-BE49-F238E27FC236}">
                          <a16:creationId xmlns="" xmlns:a16="http://schemas.microsoft.com/office/drawing/2014/main" id="{86A45BDF-571F-CC42-A27B-CC0F399437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02" y="2549"/>
                      <a:ext cx="233" cy="251"/>
                    </a:xfrm>
                    <a:custGeom>
                      <a:avLst/>
                      <a:gdLst>
                        <a:gd name="T0" fmla="*/ 1964 w 93"/>
                        <a:gd name="T1" fmla="*/ 2040 h 94"/>
                        <a:gd name="T2" fmla="*/ 7689 w 93"/>
                        <a:gd name="T3" fmla="*/ 2860 h 94"/>
                        <a:gd name="T4" fmla="*/ 7093 w 93"/>
                        <a:gd name="T5" fmla="*/ 10716 h 94"/>
                        <a:gd name="T6" fmla="*/ 1380 w 93"/>
                        <a:gd name="T7" fmla="*/ 9917 h 94"/>
                        <a:gd name="T8" fmla="*/ 1964 w 93"/>
                        <a:gd name="T9" fmla="*/ 204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3" h="94">
                          <a:moveTo>
                            <a:pt x="20" y="15"/>
                          </a:moveTo>
                          <a:cubicBezTo>
                            <a:pt x="38" y="0"/>
                            <a:pt x="64" y="3"/>
                            <a:pt x="78" y="21"/>
                          </a:cubicBezTo>
                          <a:cubicBezTo>
                            <a:pt x="93" y="39"/>
                            <a:pt x="90" y="65"/>
                            <a:pt x="72" y="79"/>
                          </a:cubicBezTo>
                          <a:cubicBezTo>
                            <a:pt x="54" y="94"/>
                            <a:pt x="28" y="91"/>
                            <a:pt x="14" y="73"/>
                          </a:cubicBezTo>
                          <a:cubicBezTo>
                            <a:pt x="0" y="55"/>
                            <a:pt x="2" y="29"/>
                            <a:pt x="20" y="15"/>
                          </a:cubicBezTo>
                          <a:close/>
                        </a:path>
                      </a:pathLst>
                    </a:custGeom>
                    <a:solidFill>
                      <a:srgbClr val="FFF5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90" name="Freeform 612">
                      <a:extLst>
                        <a:ext uri="{FF2B5EF4-FFF2-40B4-BE49-F238E27FC236}">
                          <a16:creationId xmlns="" xmlns:a16="http://schemas.microsoft.com/office/drawing/2014/main" id="{23DFA248-70FC-6848-939B-92B300093D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25" y="2576"/>
                      <a:ext cx="187" cy="197"/>
                    </a:xfrm>
                    <a:custGeom>
                      <a:avLst/>
                      <a:gdLst>
                        <a:gd name="T0" fmla="*/ 1548 w 75"/>
                        <a:gd name="T1" fmla="*/ 1454 h 74"/>
                        <a:gd name="T2" fmla="*/ 6061 w 75"/>
                        <a:gd name="T3" fmla="*/ 2148 h 74"/>
                        <a:gd name="T4" fmla="*/ 5612 w 75"/>
                        <a:gd name="T5" fmla="*/ 8434 h 74"/>
                        <a:gd name="T6" fmla="*/ 1037 w 75"/>
                        <a:gd name="T7" fmla="*/ 7731 h 74"/>
                        <a:gd name="T8" fmla="*/ 1548 w 75"/>
                        <a:gd name="T9" fmla="*/ 1454 h 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5" h="74">
                          <a:moveTo>
                            <a:pt x="16" y="11"/>
                          </a:moveTo>
                          <a:cubicBezTo>
                            <a:pt x="31" y="0"/>
                            <a:pt x="52" y="2"/>
                            <a:pt x="63" y="16"/>
                          </a:cubicBezTo>
                          <a:cubicBezTo>
                            <a:pt x="75" y="30"/>
                            <a:pt x="72" y="51"/>
                            <a:pt x="58" y="63"/>
                          </a:cubicBezTo>
                          <a:cubicBezTo>
                            <a:pt x="44" y="74"/>
                            <a:pt x="23" y="72"/>
                            <a:pt x="11" y="58"/>
                          </a:cubicBezTo>
                          <a:cubicBezTo>
                            <a:pt x="0" y="44"/>
                            <a:pt x="2" y="23"/>
                            <a:pt x="16" y="11"/>
                          </a:cubicBezTo>
                          <a:close/>
                        </a:path>
                      </a:pathLst>
                    </a:custGeom>
                    <a:solidFill>
                      <a:srgbClr val="EBBDB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91" name="Freeform 613">
                      <a:extLst>
                        <a:ext uri="{FF2B5EF4-FFF2-40B4-BE49-F238E27FC236}">
                          <a16:creationId xmlns="" xmlns:a16="http://schemas.microsoft.com/office/drawing/2014/main" id="{B7FCB773-90D8-DB40-9FC5-5BD031797E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5" y="2643"/>
                      <a:ext cx="130" cy="114"/>
                    </a:xfrm>
                    <a:custGeom>
                      <a:avLst/>
                      <a:gdLst>
                        <a:gd name="T0" fmla="*/ 4300 w 52"/>
                        <a:gd name="T1" fmla="*/ 0 h 43"/>
                        <a:gd name="T2" fmla="*/ 3333 w 52"/>
                        <a:gd name="T3" fmla="*/ 4040 h 43"/>
                        <a:gd name="T4" fmla="*/ 0 w 52"/>
                        <a:gd name="T5" fmla="*/ 4605 h 43"/>
                        <a:gd name="T6" fmla="*/ 3520 w 52"/>
                        <a:gd name="T7" fmla="*/ 4457 h 43"/>
                        <a:gd name="T8" fmla="*/ 4300 w 52"/>
                        <a:gd name="T9" fmla="*/ 0 h 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2" h="43">
                          <a:moveTo>
                            <a:pt x="44" y="0"/>
                          </a:moveTo>
                          <a:cubicBezTo>
                            <a:pt x="48" y="9"/>
                            <a:pt x="44" y="24"/>
                            <a:pt x="34" y="31"/>
                          </a:cubicBezTo>
                          <a:cubicBezTo>
                            <a:pt x="25" y="38"/>
                            <a:pt x="10" y="41"/>
                            <a:pt x="0" y="35"/>
                          </a:cubicBezTo>
                          <a:cubicBezTo>
                            <a:pt x="10" y="43"/>
                            <a:pt x="25" y="42"/>
                            <a:pt x="36" y="34"/>
                          </a:cubicBezTo>
                          <a:cubicBezTo>
                            <a:pt x="47" y="26"/>
                            <a:pt x="52" y="11"/>
                            <a:pt x="4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92" name="Freeform 614">
                      <a:extLst>
                        <a:ext uri="{FF2B5EF4-FFF2-40B4-BE49-F238E27FC236}">
                          <a16:creationId xmlns="" xmlns:a16="http://schemas.microsoft.com/office/drawing/2014/main" id="{4D042000-4B23-6140-8F4B-A8E3D3395A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25" y="2576"/>
                      <a:ext cx="172" cy="171"/>
                    </a:xfrm>
                    <a:custGeom>
                      <a:avLst/>
                      <a:gdLst>
                        <a:gd name="T0" fmla="*/ 2697 w 69"/>
                        <a:gd name="T1" fmla="*/ 3663 h 64"/>
                        <a:gd name="T2" fmla="*/ 6643 w 69"/>
                        <a:gd name="T3" fmla="*/ 3514 h 64"/>
                        <a:gd name="T4" fmla="*/ 6057 w 69"/>
                        <a:gd name="T5" fmla="*/ 2191 h 64"/>
                        <a:gd name="T6" fmla="*/ 1548 w 69"/>
                        <a:gd name="T7" fmla="*/ 1470 h 64"/>
                        <a:gd name="T8" fmla="*/ 1037 w 69"/>
                        <a:gd name="T9" fmla="*/ 7895 h 64"/>
                        <a:gd name="T10" fmla="*/ 1732 w 69"/>
                        <a:gd name="T11" fmla="*/ 8716 h 64"/>
                        <a:gd name="T12" fmla="*/ 2697 w 69"/>
                        <a:gd name="T13" fmla="*/ 3663 h 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9" h="64">
                          <a:moveTo>
                            <a:pt x="28" y="27"/>
                          </a:moveTo>
                          <a:cubicBezTo>
                            <a:pt x="40" y="18"/>
                            <a:pt x="57" y="17"/>
                            <a:pt x="69" y="26"/>
                          </a:cubicBezTo>
                          <a:cubicBezTo>
                            <a:pt x="67" y="22"/>
                            <a:pt x="66" y="19"/>
                            <a:pt x="63" y="16"/>
                          </a:cubicBezTo>
                          <a:cubicBezTo>
                            <a:pt x="52" y="2"/>
                            <a:pt x="31" y="0"/>
                            <a:pt x="16" y="11"/>
                          </a:cubicBezTo>
                          <a:cubicBezTo>
                            <a:pt x="2" y="23"/>
                            <a:pt x="0" y="44"/>
                            <a:pt x="11" y="58"/>
                          </a:cubicBezTo>
                          <a:cubicBezTo>
                            <a:pt x="13" y="60"/>
                            <a:pt x="15" y="62"/>
                            <a:pt x="18" y="64"/>
                          </a:cubicBezTo>
                          <a:cubicBezTo>
                            <a:pt x="13" y="51"/>
                            <a:pt x="17" y="36"/>
                            <a:pt x="28" y="27"/>
                          </a:cubicBezTo>
                          <a:close/>
                        </a:path>
                      </a:pathLst>
                    </a:custGeom>
                    <a:solidFill>
                      <a:srgbClr val="E0978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93" name="Freeform 615">
                      <a:extLst>
                        <a:ext uri="{FF2B5EF4-FFF2-40B4-BE49-F238E27FC236}">
                          <a16:creationId xmlns="" xmlns:a16="http://schemas.microsoft.com/office/drawing/2014/main" id="{626314F8-0F41-AE49-AE83-745D4E93A5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02" y="2549"/>
                      <a:ext cx="233" cy="251"/>
                    </a:xfrm>
                    <a:custGeom>
                      <a:avLst/>
                      <a:gdLst>
                        <a:gd name="T0" fmla="*/ 1964 w 93"/>
                        <a:gd name="T1" fmla="*/ 2040 h 94"/>
                        <a:gd name="T2" fmla="*/ 7689 w 93"/>
                        <a:gd name="T3" fmla="*/ 2860 h 94"/>
                        <a:gd name="T4" fmla="*/ 7093 w 93"/>
                        <a:gd name="T5" fmla="*/ 10716 h 94"/>
                        <a:gd name="T6" fmla="*/ 1380 w 93"/>
                        <a:gd name="T7" fmla="*/ 9917 h 94"/>
                        <a:gd name="T8" fmla="*/ 1964 w 93"/>
                        <a:gd name="T9" fmla="*/ 204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3" h="94">
                          <a:moveTo>
                            <a:pt x="20" y="15"/>
                          </a:moveTo>
                          <a:cubicBezTo>
                            <a:pt x="38" y="0"/>
                            <a:pt x="64" y="3"/>
                            <a:pt x="78" y="21"/>
                          </a:cubicBezTo>
                          <a:cubicBezTo>
                            <a:pt x="93" y="39"/>
                            <a:pt x="90" y="65"/>
                            <a:pt x="72" y="79"/>
                          </a:cubicBezTo>
                          <a:cubicBezTo>
                            <a:pt x="54" y="94"/>
                            <a:pt x="28" y="91"/>
                            <a:pt x="14" y="73"/>
                          </a:cubicBezTo>
                          <a:cubicBezTo>
                            <a:pt x="0" y="55"/>
                            <a:pt x="2" y="29"/>
                            <a:pt x="20" y="15"/>
                          </a:cubicBezTo>
                          <a:close/>
                        </a:path>
                      </a:pathLst>
                    </a:custGeom>
                    <a:noFill/>
                    <a:ln w="7938" cap="rnd">
                      <a:solidFill>
                        <a:srgbClr val="58585A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94" name="Freeform 616">
                      <a:extLst>
                        <a:ext uri="{FF2B5EF4-FFF2-40B4-BE49-F238E27FC236}">
                          <a16:creationId xmlns="" xmlns:a16="http://schemas.microsoft.com/office/drawing/2014/main" id="{66D20625-1904-9F41-B074-AC88D503DD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25" y="2576"/>
                      <a:ext cx="187" cy="197"/>
                    </a:xfrm>
                    <a:custGeom>
                      <a:avLst/>
                      <a:gdLst>
                        <a:gd name="T0" fmla="*/ 1548 w 75"/>
                        <a:gd name="T1" fmla="*/ 1454 h 74"/>
                        <a:gd name="T2" fmla="*/ 6061 w 75"/>
                        <a:gd name="T3" fmla="*/ 2148 h 74"/>
                        <a:gd name="T4" fmla="*/ 5612 w 75"/>
                        <a:gd name="T5" fmla="*/ 8434 h 74"/>
                        <a:gd name="T6" fmla="*/ 1037 w 75"/>
                        <a:gd name="T7" fmla="*/ 7731 h 74"/>
                        <a:gd name="T8" fmla="*/ 1548 w 75"/>
                        <a:gd name="T9" fmla="*/ 1454 h 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5" h="74">
                          <a:moveTo>
                            <a:pt x="16" y="11"/>
                          </a:moveTo>
                          <a:cubicBezTo>
                            <a:pt x="31" y="0"/>
                            <a:pt x="52" y="2"/>
                            <a:pt x="63" y="16"/>
                          </a:cubicBezTo>
                          <a:cubicBezTo>
                            <a:pt x="75" y="30"/>
                            <a:pt x="72" y="51"/>
                            <a:pt x="58" y="63"/>
                          </a:cubicBezTo>
                          <a:cubicBezTo>
                            <a:pt x="44" y="74"/>
                            <a:pt x="23" y="72"/>
                            <a:pt x="11" y="58"/>
                          </a:cubicBezTo>
                          <a:cubicBezTo>
                            <a:pt x="0" y="44"/>
                            <a:pt x="2" y="23"/>
                            <a:pt x="16" y="11"/>
                          </a:cubicBezTo>
                          <a:close/>
                        </a:path>
                      </a:pathLst>
                    </a:custGeom>
                    <a:noFill/>
                    <a:ln w="4763" cap="rnd">
                      <a:solidFill>
                        <a:srgbClr val="58585A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</p:grpSp>
              <p:grpSp>
                <p:nvGrpSpPr>
                  <p:cNvPr id="180" name="Group 666">
                    <a:extLst>
                      <a:ext uri="{FF2B5EF4-FFF2-40B4-BE49-F238E27FC236}">
                        <a16:creationId xmlns="" xmlns:a16="http://schemas.microsoft.com/office/drawing/2014/main" id="{E60A1075-C0F0-254F-B557-5FFB619B68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23221" y="3656040"/>
                    <a:ext cx="368300" cy="393700"/>
                    <a:chOff x="3012" y="3125"/>
                    <a:chExt cx="232" cy="248"/>
                  </a:xfrm>
                </p:grpSpPr>
                <p:sp>
                  <p:nvSpPr>
                    <p:cNvPr id="183" name="Freeform 667">
                      <a:extLst>
                        <a:ext uri="{FF2B5EF4-FFF2-40B4-BE49-F238E27FC236}">
                          <a16:creationId xmlns="" xmlns:a16="http://schemas.microsoft.com/office/drawing/2014/main" id="{64B010F9-A10A-DE42-B9ED-48C6787DEE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2" y="3125"/>
                      <a:ext cx="232" cy="248"/>
                    </a:xfrm>
                    <a:custGeom>
                      <a:avLst/>
                      <a:gdLst>
                        <a:gd name="T0" fmla="*/ 1941 w 93"/>
                        <a:gd name="T1" fmla="*/ 1877 h 93"/>
                        <a:gd name="T2" fmla="*/ 7541 w 93"/>
                        <a:gd name="T3" fmla="*/ 2824 h 93"/>
                        <a:gd name="T4" fmla="*/ 6970 w 93"/>
                        <a:gd name="T5" fmla="*/ 10675 h 93"/>
                        <a:gd name="T6" fmla="*/ 1350 w 93"/>
                        <a:gd name="T7" fmla="*/ 9864 h 93"/>
                        <a:gd name="T8" fmla="*/ 1941 w 93"/>
                        <a:gd name="T9" fmla="*/ 1877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3" h="93">
                          <a:moveTo>
                            <a:pt x="20" y="14"/>
                          </a:moveTo>
                          <a:cubicBezTo>
                            <a:pt x="38" y="0"/>
                            <a:pt x="64" y="3"/>
                            <a:pt x="78" y="21"/>
                          </a:cubicBezTo>
                          <a:cubicBezTo>
                            <a:pt x="93" y="38"/>
                            <a:pt x="90" y="65"/>
                            <a:pt x="72" y="79"/>
                          </a:cubicBezTo>
                          <a:cubicBezTo>
                            <a:pt x="54" y="93"/>
                            <a:pt x="28" y="90"/>
                            <a:pt x="14" y="73"/>
                          </a:cubicBezTo>
                          <a:cubicBezTo>
                            <a:pt x="0" y="55"/>
                            <a:pt x="2" y="29"/>
                            <a:pt x="20" y="14"/>
                          </a:cubicBezTo>
                          <a:close/>
                        </a:path>
                      </a:pathLst>
                    </a:custGeom>
                    <a:solidFill>
                      <a:srgbClr val="FFF5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84" name="Freeform 668">
                      <a:extLst>
                        <a:ext uri="{FF2B5EF4-FFF2-40B4-BE49-F238E27FC236}">
                          <a16:creationId xmlns="" xmlns:a16="http://schemas.microsoft.com/office/drawing/2014/main" id="{DEB7FE1F-438E-514D-A84E-731CB08167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34" y="3149"/>
                      <a:ext cx="188" cy="200"/>
                    </a:xfrm>
                    <a:custGeom>
                      <a:avLst/>
                      <a:gdLst>
                        <a:gd name="T0" fmla="*/ 1577 w 75"/>
                        <a:gd name="T1" fmla="*/ 1613 h 75"/>
                        <a:gd name="T2" fmla="*/ 6239 w 75"/>
                        <a:gd name="T3" fmla="*/ 2275 h 75"/>
                        <a:gd name="T4" fmla="*/ 5718 w 75"/>
                        <a:gd name="T5" fmla="*/ 8648 h 75"/>
                        <a:gd name="T6" fmla="*/ 1100 w 75"/>
                        <a:gd name="T7" fmla="*/ 7944 h 75"/>
                        <a:gd name="T8" fmla="*/ 1577 w 75"/>
                        <a:gd name="T9" fmla="*/ 1613 h 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5" h="75">
                          <a:moveTo>
                            <a:pt x="16" y="12"/>
                          </a:moveTo>
                          <a:cubicBezTo>
                            <a:pt x="31" y="0"/>
                            <a:pt x="52" y="2"/>
                            <a:pt x="63" y="17"/>
                          </a:cubicBezTo>
                          <a:cubicBezTo>
                            <a:pt x="75" y="31"/>
                            <a:pt x="72" y="52"/>
                            <a:pt x="58" y="64"/>
                          </a:cubicBezTo>
                          <a:cubicBezTo>
                            <a:pt x="44" y="75"/>
                            <a:pt x="23" y="73"/>
                            <a:pt x="11" y="59"/>
                          </a:cubicBezTo>
                          <a:cubicBezTo>
                            <a:pt x="0" y="44"/>
                            <a:pt x="2" y="23"/>
                            <a:pt x="16" y="12"/>
                          </a:cubicBezTo>
                          <a:close/>
                        </a:path>
                      </a:pathLst>
                    </a:custGeom>
                    <a:solidFill>
                      <a:srgbClr val="F6DE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85" name="Freeform 669">
                      <a:extLst>
                        <a:ext uri="{FF2B5EF4-FFF2-40B4-BE49-F238E27FC236}">
                          <a16:creationId xmlns="" xmlns:a16="http://schemas.microsoft.com/office/drawing/2014/main" id="{D8E9EFD1-FF64-DE44-A1C1-916D84A68F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4" y="3219"/>
                      <a:ext cx="130" cy="114"/>
                    </a:xfrm>
                    <a:custGeom>
                      <a:avLst/>
                      <a:gdLst>
                        <a:gd name="T0" fmla="*/ 4300 w 52"/>
                        <a:gd name="T1" fmla="*/ 0 h 43"/>
                        <a:gd name="T2" fmla="*/ 3333 w 52"/>
                        <a:gd name="T3" fmla="*/ 4040 h 43"/>
                        <a:gd name="T4" fmla="*/ 0 w 52"/>
                        <a:gd name="T5" fmla="*/ 4605 h 43"/>
                        <a:gd name="T6" fmla="*/ 3520 w 52"/>
                        <a:gd name="T7" fmla="*/ 4457 h 43"/>
                        <a:gd name="T8" fmla="*/ 4300 w 52"/>
                        <a:gd name="T9" fmla="*/ 0 h 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2" h="43">
                          <a:moveTo>
                            <a:pt x="44" y="0"/>
                          </a:moveTo>
                          <a:cubicBezTo>
                            <a:pt x="48" y="9"/>
                            <a:pt x="44" y="24"/>
                            <a:pt x="34" y="31"/>
                          </a:cubicBezTo>
                          <a:cubicBezTo>
                            <a:pt x="25" y="38"/>
                            <a:pt x="10" y="40"/>
                            <a:pt x="0" y="35"/>
                          </a:cubicBezTo>
                          <a:cubicBezTo>
                            <a:pt x="10" y="43"/>
                            <a:pt x="25" y="42"/>
                            <a:pt x="36" y="34"/>
                          </a:cubicBezTo>
                          <a:cubicBezTo>
                            <a:pt x="47" y="25"/>
                            <a:pt x="52" y="11"/>
                            <a:pt x="4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86" name="Freeform 670">
                      <a:extLst>
                        <a:ext uri="{FF2B5EF4-FFF2-40B4-BE49-F238E27FC236}">
                          <a16:creationId xmlns="" xmlns:a16="http://schemas.microsoft.com/office/drawing/2014/main" id="{3C62121D-5E65-ED40-BE69-E5FED8E337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34" y="3149"/>
                      <a:ext cx="173" cy="174"/>
                    </a:xfrm>
                    <a:custGeom>
                      <a:avLst/>
                      <a:gdLst>
                        <a:gd name="T0" fmla="*/ 2773 w 69"/>
                        <a:gd name="T1" fmla="*/ 3855 h 65"/>
                        <a:gd name="T2" fmla="*/ 6840 w 69"/>
                        <a:gd name="T3" fmla="*/ 3705 h 65"/>
                        <a:gd name="T4" fmla="*/ 6243 w 69"/>
                        <a:gd name="T5" fmla="*/ 2358 h 65"/>
                        <a:gd name="T6" fmla="*/ 1577 w 69"/>
                        <a:gd name="T7" fmla="*/ 1649 h 65"/>
                        <a:gd name="T8" fmla="*/ 1106 w 69"/>
                        <a:gd name="T9" fmla="*/ 8111 h 65"/>
                        <a:gd name="T10" fmla="*/ 1780 w 69"/>
                        <a:gd name="T11" fmla="*/ 8936 h 65"/>
                        <a:gd name="T12" fmla="*/ 2773 w 69"/>
                        <a:gd name="T13" fmla="*/ 3855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9" h="65">
                          <a:moveTo>
                            <a:pt x="28" y="28"/>
                          </a:moveTo>
                          <a:cubicBezTo>
                            <a:pt x="40" y="18"/>
                            <a:pt x="57" y="18"/>
                            <a:pt x="69" y="27"/>
                          </a:cubicBezTo>
                          <a:cubicBezTo>
                            <a:pt x="67" y="23"/>
                            <a:pt x="66" y="20"/>
                            <a:pt x="63" y="17"/>
                          </a:cubicBezTo>
                          <a:cubicBezTo>
                            <a:pt x="52" y="3"/>
                            <a:pt x="31" y="0"/>
                            <a:pt x="16" y="12"/>
                          </a:cubicBezTo>
                          <a:cubicBezTo>
                            <a:pt x="2" y="23"/>
                            <a:pt x="0" y="44"/>
                            <a:pt x="11" y="59"/>
                          </a:cubicBezTo>
                          <a:cubicBezTo>
                            <a:pt x="13" y="61"/>
                            <a:pt x="15" y="63"/>
                            <a:pt x="18" y="65"/>
                          </a:cubicBezTo>
                          <a:cubicBezTo>
                            <a:pt x="13" y="52"/>
                            <a:pt x="17" y="37"/>
                            <a:pt x="28" y="28"/>
                          </a:cubicBezTo>
                          <a:close/>
                        </a:path>
                      </a:pathLst>
                    </a:custGeom>
                    <a:solidFill>
                      <a:srgbClr val="F0C5D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87" name="Freeform 671">
                      <a:extLst>
                        <a:ext uri="{FF2B5EF4-FFF2-40B4-BE49-F238E27FC236}">
                          <a16:creationId xmlns="" xmlns:a16="http://schemas.microsoft.com/office/drawing/2014/main" id="{D8BD2251-C190-AB4C-B975-282AA20608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2" y="3125"/>
                      <a:ext cx="232" cy="248"/>
                    </a:xfrm>
                    <a:custGeom>
                      <a:avLst/>
                      <a:gdLst>
                        <a:gd name="T0" fmla="*/ 1941 w 93"/>
                        <a:gd name="T1" fmla="*/ 1877 h 93"/>
                        <a:gd name="T2" fmla="*/ 7541 w 93"/>
                        <a:gd name="T3" fmla="*/ 2824 h 93"/>
                        <a:gd name="T4" fmla="*/ 6970 w 93"/>
                        <a:gd name="T5" fmla="*/ 10675 h 93"/>
                        <a:gd name="T6" fmla="*/ 1350 w 93"/>
                        <a:gd name="T7" fmla="*/ 9864 h 93"/>
                        <a:gd name="T8" fmla="*/ 1941 w 93"/>
                        <a:gd name="T9" fmla="*/ 1877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3" h="93">
                          <a:moveTo>
                            <a:pt x="20" y="14"/>
                          </a:moveTo>
                          <a:cubicBezTo>
                            <a:pt x="38" y="0"/>
                            <a:pt x="64" y="3"/>
                            <a:pt x="78" y="21"/>
                          </a:cubicBezTo>
                          <a:cubicBezTo>
                            <a:pt x="93" y="38"/>
                            <a:pt x="90" y="65"/>
                            <a:pt x="72" y="79"/>
                          </a:cubicBezTo>
                          <a:cubicBezTo>
                            <a:pt x="54" y="93"/>
                            <a:pt x="28" y="90"/>
                            <a:pt x="14" y="73"/>
                          </a:cubicBezTo>
                          <a:cubicBezTo>
                            <a:pt x="0" y="55"/>
                            <a:pt x="2" y="29"/>
                            <a:pt x="20" y="14"/>
                          </a:cubicBezTo>
                          <a:close/>
                        </a:path>
                      </a:pathLst>
                    </a:custGeom>
                    <a:noFill/>
                    <a:ln w="7938" cap="rnd">
                      <a:solidFill>
                        <a:srgbClr val="58585A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  <p:sp>
                  <p:nvSpPr>
                    <p:cNvPr id="188" name="Freeform 672">
                      <a:extLst>
                        <a:ext uri="{FF2B5EF4-FFF2-40B4-BE49-F238E27FC236}">
                          <a16:creationId xmlns="" xmlns:a16="http://schemas.microsoft.com/office/drawing/2014/main" id="{6B7F8C91-FFD0-8E40-AC4B-0CFB7BE348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34" y="3149"/>
                      <a:ext cx="188" cy="200"/>
                    </a:xfrm>
                    <a:custGeom>
                      <a:avLst/>
                      <a:gdLst>
                        <a:gd name="T0" fmla="*/ 1577 w 75"/>
                        <a:gd name="T1" fmla="*/ 1613 h 75"/>
                        <a:gd name="T2" fmla="*/ 6239 w 75"/>
                        <a:gd name="T3" fmla="*/ 2275 h 75"/>
                        <a:gd name="T4" fmla="*/ 5718 w 75"/>
                        <a:gd name="T5" fmla="*/ 8648 h 75"/>
                        <a:gd name="T6" fmla="*/ 1100 w 75"/>
                        <a:gd name="T7" fmla="*/ 7944 h 75"/>
                        <a:gd name="T8" fmla="*/ 1577 w 75"/>
                        <a:gd name="T9" fmla="*/ 1613 h 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5" h="75">
                          <a:moveTo>
                            <a:pt x="16" y="12"/>
                          </a:moveTo>
                          <a:cubicBezTo>
                            <a:pt x="31" y="0"/>
                            <a:pt x="52" y="2"/>
                            <a:pt x="63" y="17"/>
                          </a:cubicBezTo>
                          <a:cubicBezTo>
                            <a:pt x="75" y="31"/>
                            <a:pt x="72" y="52"/>
                            <a:pt x="58" y="64"/>
                          </a:cubicBezTo>
                          <a:cubicBezTo>
                            <a:pt x="44" y="75"/>
                            <a:pt x="23" y="73"/>
                            <a:pt x="11" y="59"/>
                          </a:cubicBezTo>
                          <a:cubicBezTo>
                            <a:pt x="0" y="44"/>
                            <a:pt x="2" y="23"/>
                            <a:pt x="16" y="12"/>
                          </a:cubicBezTo>
                          <a:close/>
                        </a:path>
                      </a:pathLst>
                    </a:custGeom>
                    <a:noFill/>
                    <a:ln w="3175" cap="rnd">
                      <a:solidFill>
                        <a:srgbClr val="58585A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 sz="3600"/>
                    </a:p>
                  </p:txBody>
                </p:sp>
              </p:grpSp>
              <p:sp>
                <p:nvSpPr>
                  <p:cNvPr id="181" name="Accolade fermante 180">
                    <a:extLst>
                      <a:ext uri="{FF2B5EF4-FFF2-40B4-BE49-F238E27FC236}">
                        <a16:creationId xmlns="" xmlns:a16="http://schemas.microsoft.com/office/drawing/2014/main" id="{06E2D0D6-9860-554D-B9FF-65AF41564046}"/>
                      </a:ext>
                    </a:extLst>
                  </p:cNvPr>
                  <p:cNvSpPr/>
                  <p:nvPr/>
                </p:nvSpPr>
                <p:spPr>
                  <a:xfrm>
                    <a:off x="3998261" y="3370976"/>
                    <a:ext cx="101603" cy="588498"/>
                  </a:xfrm>
                  <a:prstGeom prst="rightBrace">
                    <a:avLst>
                      <a:gd name="adj1" fmla="val 49394"/>
                      <a:gd name="adj2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3600"/>
                  </a:p>
                </p:txBody>
              </p:sp>
              <p:sp>
                <p:nvSpPr>
                  <p:cNvPr id="182" name="ZoneTexte 181">
                    <a:extLst>
                      <a:ext uri="{FF2B5EF4-FFF2-40B4-BE49-F238E27FC236}">
                        <a16:creationId xmlns="" xmlns:a16="http://schemas.microsoft.com/office/drawing/2014/main" id="{AFBA9C00-8484-264F-A0F2-BE4FAD64E9BB}"/>
                      </a:ext>
                    </a:extLst>
                  </p:cNvPr>
                  <p:cNvSpPr txBox="1"/>
                  <p:nvPr/>
                </p:nvSpPr>
                <p:spPr>
                  <a:xfrm>
                    <a:off x="3600317" y="3370976"/>
                    <a:ext cx="458074" cy="25338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100" b="1" dirty="0">
                        <a:solidFill>
                          <a:srgbClr val="491913"/>
                        </a:solidFill>
                      </a:rPr>
                      <a:t>CD28</a:t>
                    </a:r>
                    <a:endParaRPr lang="en-US" sz="1100" b="1" dirty="0">
                      <a:solidFill>
                        <a:srgbClr val="491913"/>
                      </a:solidFill>
                    </a:endParaRPr>
                  </a:p>
                </p:txBody>
              </p:sp>
            </p:grpSp>
          </p:grpSp>
          <p:cxnSp>
            <p:nvCxnSpPr>
              <p:cNvPr id="108" name="Connecteur droit avec flèche 107">
                <a:extLst>
                  <a:ext uri="{FF2B5EF4-FFF2-40B4-BE49-F238E27FC236}">
                    <a16:creationId xmlns="" xmlns:a16="http://schemas.microsoft.com/office/drawing/2014/main" id="{C70D80CB-4865-DA43-8692-BBF0C6DDF03E}"/>
                  </a:ext>
                </a:extLst>
              </p:cNvPr>
              <p:cNvCxnSpPr>
                <a:cxnSpLocks/>
                <a:stCxn id="98" idx="3"/>
              </p:cNvCxnSpPr>
              <p:nvPr/>
            </p:nvCxnSpPr>
            <p:spPr>
              <a:xfrm>
                <a:off x="1029668" y="4039676"/>
                <a:ext cx="912192" cy="240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" name="ZoneTexte 108">
                <a:extLst>
                  <a:ext uri="{FF2B5EF4-FFF2-40B4-BE49-F238E27FC236}">
                    <a16:creationId xmlns="" xmlns:a16="http://schemas.microsoft.com/office/drawing/2014/main" id="{5B85A19F-6B79-DC4E-971E-FDCD0EB58148}"/>
                  </a:ext>
                </a:extLst>
              </p:cNvPr>
              <p:cNvSpPr txBox="1"/>
              <p:nvPr/>
            </p:nvSpPr>
            <p:spPr>
              <a:xfrm>
                <a:off x="1582876" y="2709549"/>
                <a:ext cx="849002" cy="4695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b="1" dirty="0"/>
                  <a:t>1</a:t>
                </a:r>
                <a:r>
                  <a:rPr lang="fr-FR" b="1" baseline="30000" dirty="0"/>
                  <a:t>ère</a:t>
                </a:r>
                <a:r>
                  <a:rPr lang="fr-FR" b="1" dirty="0"/>
                  <a:t> </a:t>
                </a:r>
              </a:p>
              <a:p>
                <a:pPr algn="ctr">
                  <a:defRPr/>
                </a:pPr>
                <a:r>
                  <a:rPr lang="fr-FR" b="1" dirty="0"/>
                  <a:t>génération</a:t>
                </a:r>
                <a:endParaRPr lang="en-US" b="1" dirty="0"/>
              </a:p>
            </p:txBody>
          </p:sp>
          <p:sp>
            <p:nvSpPr>
              <p:cNvPr id="110" name="ZoneTexte 109">
                <a:extLst>
                  <a:ext uri="{FF2B5EF4-FFF2-40B4-BE49-F238E27FC236}">
                    <a16:creationId xmlns="" xmlns:a16="http://schemas.microsoft.com/office/drawing/2014/main" id="{868D7B2D-16FA-3545-9C5C-471DF31D1E4D}"/>
                  </a:ext>
                </a:extLst>
              </p:cNvPr>
              <p:cNvSpPr txBox="1"/>
              <p:nvPr/>
            </p:nvSpPr>
            <p:spPr>
              <a:xfrm>
                <a:off x="2419944" y="2709549"/>
                <a:ext cx="849002" cy="4695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b="1" dirty="0"/>
                  <a:t>2</a:t>
                </a:r>
                <a:r>
                  <a:rPr lang="fr-FR" b="1" baseline="30000" dirty="0"/>
                  <a:t>de</a:t>
                </a:r>
                <a:endParaRPr lang="fr-FR" b="1" dirty="0"/>
              </a:p>
              <a:p>
                <a:pPr algn="ctr">
                  <a:defRPr/>
                </a:pPr>
                <a:r>
                  <a:rPr lang="fr-FR" b="1" dirty="0"/>
                  <a:t>génération</a:t>
                </a:r>
                <a:endParaRPr lang="en-US" b="1" dirty="0"/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="" xmlns:a16="http://schemas.microsoft.com/office/drawing/2014/main" id="{ABD33BC3-40E5-DE4A-A19E-A1B5A2843D48}"/>
                  </a:ext>
                </a:extLst>
              </p:cNvPr>
              <p:cNvSpPr txBox="1"/>
              <p:nvPr/>
            </p:nvSpPr>
            <p:spPr>
              <a:xfrm>
                <a:off x="3234137" y="2696848"/>
                <a:ext cx="849002" cy="4695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b="1" dirty="0"/>
                  <a:t>3</a:t>
                </a:r>
                <a:r>
                  <a:rPr lang="fr-FR" b="1" baseline="30000" dirty="0"/>
                  <a:t>ème</a:t>
                </a:r>
                <a:endParaRPr lang="fr-FR" b="1" dirty="0"/>
              </a:p>
              <a:p>
                <a:pPr algn="ctr">
                  <a:defRPr/>
                </a:pPr>
                <a:r>
                  <a:rPr lang="fr-FR" b="1" dirty="0"/>
                  <a:t>génération</a:t>
                </a:r>
                <a:endParaRPr lang="en-US" b="1" dirty="0"/>
              </a:p>
            </p:txBody>
          </p:sp>
          <p:grpSp>
            <p:nvGrpSpPr>
              <p:cNvPr id="112" name="Groupe 1032">
                <a:extLst>
                  <a:ext uri="{FF2B5EF4-FFF2-40B4-BE49-F238E27FC236}">
                    <a16:creationId xmlns="" xmlns:a16="http://schemas.microsoft.com/office/drawing/2014/main" id="{0C14A8E2-28E9-E547-BF32-5095305550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4096" y="2706374"/>
                <a:ext cx="1639154" cy="2748267"/>
                <a:chOff x="5058569" y="1171927"/>
                <a:chExt cx="2185540" cy="3664356"/>
              </a:xfrm>
            </p:grpSpPr>
            <p:sp>
              <p:nvSpPr>
                <p:cNvPr id="134" name="ZoneTexte 133">
                  <a:extLst>
                    <a:ext uri="{FF2B5EF4-FFF2-40B4-BE49-F238E27FC236}">
                      <a16:creationId xmlns="" xmlns:a16="http://schemas.microsoft.com/office/drawing/2014/main" id="{3FDCE77C-0877-3B4E-9A99-87E86D4D05C5}"/>
                    </a:ext>
                  </a:extLst>
                </p:cNvPr>
                <p:cNvSpPr txBox="1"/>
                <p:nvPr/>
              </p:nvSpPr>
              <p:spPr>
                <a:xfrm>
                  <a:off x="5873506" y="3621181"/>
                  <a:ext cx="492370" cy="58128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fr-FR" sz="1100" b="1" dirty="0">
                      <a:solidFill>
                        <a:srgbClr val="D35594"/>
                      </a:solidFill>
                    </a:rPr>
                    <a:t>4-1BB</a:t>
                  </a:r>
                </a:p>
                <a:p>
                  <a:pPr>
                    <a:defRPr/>
                  </a:pPr>
                  <a:r>
                    <a:rPr lang="fr-FR" sz="1100" b="1" dirty="0">
                      <a:solidFill>
                        <a:srgbClr val="D35594"/>
                      </a:solidFill>
                    </a:rPr>
                    <a:t>OX40</a:t>
                  </a:r>
                </a:p>
                <a:p>
                  <a:pPr>
                    <a:defRPr/>
                  </a:pPr>
                  <a:r>
                    <a:rPr lang="fr-FR" sz="1100" b="1" dirty="0">
                      <a:solidFill>
                        <a:srgbClr val="D35594"/>
                      </a:solidFill>
                    </a:rPr>
                    <a:t>ICOS</a:t>
                  </a:r>
                  <a:endParaRPr lang="en-US" sz="1100" b="1" dirty="0">
                    <a:solidFill>
                      <a:srgbClr val="D35594"/>
                    </a:solidFill>
                  </a:endParaRPr>
                </a:p>
              </p:txBody>
            </p:sp>
            <p:sp>
              <p:nvSpPr>
                <p:cNvPr id="135" name="Freeform 10">
                  <a:extLst>
                    <a:ext uri="{FF2B5EF4-FFF2-40B4-BE49-F238E27FC236}">
                      <a16:creationId xmlns="" xmlns:a16="http://schemas.microsoft.com/office/drawing/2014/main" id="{E1780F2B-8043-1843-8072-03BBF433D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5365457" y="4285900"/>
                  <a:ext cx="848877" cy="251889"/>
                </a:xfrm>
                <a:custGeom>
                  <a:avLst/>
                  <a:gdLst>
                    <a:gd name="T0" fmla="*/ 1175 w 214"/>
                    <a:gd name="T1" fmla="*/ 0 h 60"/>
                    <a:gd name="T2" fmla="*/ 0 w 214"/>
                    <a:gd name="T3" fmla="*/ 0 h 60"/>
                    <a:gd name="T4" fmla="*/ 0 w 214"/>
                    <a:gd name="T5" fmla="*/ 427 h 60"/>
                    <a:gd name="T6" fmla="*/ 1175 w 214"/>
                    <a:gd name="T7" fmla="*/ 427 h 60"/>
                    <a:gd name="T8" fmla="*/ 1338 w 214"/>
                    <a:gd name="T9" fmla="*/ 243 h 60"/>
                    <a:gd name="T10" fmla="*/ 1338 w 214"/>
                    <a:gd name="T11" fmla="*/ 184 h 60"/>
                    <a:gd name="T12" fmla="*/ 1175 w 214"/>
                    <a:gd name="T13" fmla="*/ 0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4" h="60">
                      <a:moveTo>
                        <a:pt x="18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88" y="60"/>
                        <a:pt x="188" y="60"/>
                        <a:pt x="188" y="60"/>
                      </a:cubicBezTo>
                      <a:cubicBezTo>
                        <a:pt x="203" y="60"/>
                        <a:pt x="214" y="49"/>
                        <a:pt x="214" y="34"/>
                      </a:cubicBezTo>
                      <a:cubicBezTo>
                        <a:pt x="214" y="26"/>
                        <a:pt x="214" y="26"/>
                        <a:pt x="214" y="26"/>
                      </a:cubicBezTo>
                      <a:cubicBezTo>
                        <a:pt x="214" y="12"/>
                        <a:pt x="203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F7DE68"/>
                </a:solidFill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600"/>
                </a:p>
              </p:txBody>
            </p:sp>
            <p:sp>
              <p:nvSpPr>
                <p:cNvPr id="136" name="Forme libre 135">
                  <a:extLst>
                    <a:ext uri="{FF2B5EF4-FFF2-40B4-BE49-F238E27FC236}">
                      <a16:creationId xmlns="" xmlns:a16="http://schemas.microsoft.com/office/drawing/2014/main" id="{6F4567DF-3D0C-5F46-B337-3C1EDA14CBEC}"/>
                    </a:ext>
                  </a:extLst>
                </p:cNvPr>
                <p:cNvSpPr/>
                <p:nvPr/>
              </p:nvSpPr>
              <p:spPr>
                <a:xfrm rot="19922726">
                  <a:off x="5484029" y="2482288"/>
                  <a:ext cx="177805" cy="135482"/>
                </a:xfrm>
                <a:custGeom>
                  <a:avLst/>
                  <a:gdLst>
                    <a:gd name="connsiteX0" fmla="*/ 5591 w 200854"/>
                    <a:gd name="connsiteY0" fmla="*/ 0 h 201537"/>
                    <a:gd name="connsiteX1" fmla="*/ 24641 w 200854"/>
                    <a:gd name="connsiteY1" fmla="*/ 195263 h 201537"/>
                    <a:gd name="connsiteX2" fmla="*/ 200854 w 200854"/>
                    <a:gd name="connsiteY2" fmla="*/ 157163 h 201537"/>
                    <a:gd name="connsiteX3" fmla="*/ 200854 w 200854"/>
                    <a:gd name="connsiteY3" fmla="*/ 157163 h 20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854" h="201537">
                      <a:moveTo>
                        <a:pt x="5591" y="0"/>
                      </a:moveTo>
                      <a:cubicBezTo>
                        <a:pt x="-1156" y="84534"/>
                        <a:pt x="-7903" y="169069"/>
                        <a:pt x="24641" y="195263"/>
                      </a:cubicBezTo>
                      <a:cubicBezTo>
                        <a:pt x="57185" y="221457"/>
                        <a:pt x="200854" y="157163"/>
                        <a:pt x="200854" y="157163"/>
                      </a:cubicBezTo>
                      <a:lnTo>
                        <a:pt x="200854" y="15716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/>
                </a:p>
              </p:txBody>
            </p:sp>
            <p:grpSp>
              <p:nvGrpSpPr>
                <p:cNvPr id="137" name="Groupe 1036">
                  <a:extLst>
                    <a:ext uri="{FF2B5EF4-FFF2-40B4-BE49-F238E27FC236}">
                      <a16:creationId xmlns="" xmlns:a16="http://schemas.microsoft.com/office/drawing/2014/main" id="{5DF9C45C-0A51-CA45-8A02-EF17685F9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825824">
                  <a:off x="5553210" y="2133335"/>
                  <a:ext cx="506412" cy="450850"/>
                  <a:chOff x="2659858" y="1175543"/>
                  <a:chExt cx="506412" cy="450850"/>
                </a:xfrm>
              </p:grpSpPr>
              <p:sp>
                <p:nvSpPr>
                  <p:cNvPr id="167" name="Freeform 1481">
                    <a:extLst>
                      <a:ext uri="{FF2B5EF4-FFF2-40B4-BE49-F238E27FC236}">
                        <a16:creationId xmlns="" xmlns:a16="http://schemas.microsoft.com/office/drawing/2014/main" id="{DAA8F786-7C9A-7F44-A355-5E5CC97C0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4195" y="1267618"/>
                    <a:ext cx="74613" cy="85725"/>
                  </a:xfrm>
                  <a:custGeom>
                    <a:avLst/>
                    <a:gdLst>
                      <a:gd name="T0" fmla="*/ 2147483646 w 50"/>
                      <a:gd name="T1" fmla="*/ 2147483646 h 54"/>
                      <a:gd name="T2" fmla="*/ 2147483646 w 50"/>
                      <a:gd name="T3" fmla="*/ 2147483646 h 54"/>
                      <a:gd name="T4" fmla="*/ 2147483646 w 50"/>
                      <a:gd name="T5" fmla="*/ 2147483646 h 54"/>
                      <a:gd name="T6" fmla="*/ 2147483646 w 50"/>
                      <a:gd name="T7" fmla="*/ 2147483646 h 54"/>
                      <a:gd name="T8" fmla="*/ 2147483646 w 50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" h="54">
                        <a:moveTo>
                          <a:pt x="8" y="39"/>
                        </a:moveTo>
                        <a:cubicBezTo>
                          <a:pt x="15" y="50"/>
                          <a:pt x="29" y="54"/>
                          <a:pt x="39" y="48"/>
                        </a:cubicBezTo>
                        <a:cubicBezTo>
                          <a:pt x="48" y="42"/>
                          <a:pt x="50" y="27"/>
                          <a:pt x="42" y="16"/>
                        </a:cubicBezTo>
                        <a:cubicBezTo>
                          <a:pt x="35" y="4"/>
                          <a:pt x="21" y="0"/>
                          <a:pt x="11" y="7"/>
                        </a:cubicBezTo>
                        <a:cubicBezTo>
                          <a:pt x="2" y="13"/>
                          <a:pt x="0" y="27"/>
                          <a:pt x="8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68" name="Freeform 1484">
                    <a:extLst>
                      <a:ext uri="{FF2B5EF4-FFF2-40B4-BE49-F238E27FC236}">
                        <a16:creationId xmlns="" xmlns:a16="http://schemas.microsoft.com/office/drawing/2014/main" id="{62AE6719-CBC8-794F-AAA2-5189933CBB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858" y="1178718"/>
                    <a:ext cx="504825" cy="447675"/>
                  </a:xfrm>
                  <a:custGeom>
                    <a:avLst/>
                    <a:gdLst>
                      <a:gd name="T0" fmla="*/ 2147483646 w 338"/>
                      <a:gd name="T1" fmla="*/ 2147483646 h 281"/>
                      <a:gd name="T2" fmla="*/ 2147483646 w 338"/>
                      <a:gd name="T3" fmla="*/ 2147483646 h 281"/>
                      <a:gd name="T4" fmla="*/ 2147483646 w 338"/>
                      <a:gd name="T5" fmla="*/ 2147483646 h 281"/>
                      <a:gd name="T6" fmla="*/ 2147483646 w 338"/>
                      <a:gd name="T7" fmla="*/ 2147483646 h 281"/>
                      <a:gd name="T8" fmla="*/ 2147483646 w 338"/>
                      <a:gd name="T9" fmla="*/ 2147483646 h 281"/>
                      <a:gd name="T10" fmla="*/ 2147483646 w 338"/>
                      <a:gd name="T11" fmla="*/ 2147483646 h 281"/>
                      <a:gd name="T12" fmla="*/ 2147483646 w 338"/>
                      <a:gd name="T13" fmla="*/ 2147483646 h 281"/>
                      <a:gd name="T14" fmla="*/ 2147483646 w 338"/>
                      <a:gd name="T15" fmla="*/ 2147483646 h 281"/>
                      <a:gd name="T16" fmla="*/ 2147483646 w 338"/>
                      <a:gd name="T17" fmla="*/ 2147483646 h 281"/>
                      <a:gd name="T18" fmla="*/ 2147483646 w 338"/>
                      <a:gd name="T19" fmla="*/ 2147483646 h 281"/>
                      <a:gd name="T20" fmla="*/ 2147483646 w 338"/>
                      <a:gd name="T21" fmla="*/ 2147483646 h 281"/>
                      <a:gd name="T22" fmla="*/ 2147483646 w 338"/>
                      <a:gd name="T23" fmla="*/ 2147483646 h 281"/>
                      <a:gd name="T24" fmla="*/ 2147483646 w 338"/>
                      <a:gd name="T25" fmla="*/ 2147483646 h 28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1">
                        <a:moveTo>
                          <a:pt x="124" y="70"/>
                        </a:moveTo>
                        <a:cubicBezTo>
                          <a:pt x="128" y="67"/>
                          <a:pt x="133" y="65"/>
                          <a:pt x="138" y="64"/>
                        </a:cubicBezTo>
                        <a:cubicBezTo>
                          <a:pt x="147" y="52"/>
                          <a:pt x="158" y="40"/>
                          <a:pt x="172" y="32"/>
                        </a:cubicBezTo>
                        <a:cubicBezTo>
                          <a:pt x="222" y="0"/>
                          <a:pt x="284" y="8"/>
                          <a:pt x="311" y="50"/>
                        </a:cubicBezTo>
                        <a:cubicBezTo>
                          <a:pt x="338" y="92"/>
                          <a:pt x="319" y="152"/>
                          <a:pt x="269" y="183"/>
                        </a:cubicBezTo>
                        <a:cubicBezTo>
                          <a:pt x="255" y="192"/>
                          <a:pt x="241" y="198"/>
                          <a:pt x="227" y="201"/>
                        </a:cubicBezTo>
                        <a:cubicBezTo>
                          <a:pt x="224" y="205"/>
                          <a:pt x="220" y="209"/>
                          <a:pt x="215" y="212"/>
                        </a:cubicBezTo>
                        <a:cubicBezTo>
                          <a:pt x="209" y="216"/>
                          <a:pt x="203" y="218"/>
                          <a:pt x="199" y="218"/>
                        </a:cubicBezTo>
                        <a:cubicBezTo>
                          <a:pt x="190" y="230"/>
                          <a:pt x="179" y="241"/>
                          <a:pt x="165" y="250"/>
                        </a:cubicBezTo>
                        <a:cubicBezTo>
                          <a:pt x="115" y="281"/>
                          <a:pt x="53" y="273"/>
                          <a:pt x="27" y="231"/>
                        </a:cubicBezTo>
                        <a:cubicBezTo>
                          <a:pt x="0" y="189"/>
                          <a:pt x="19" y="129"/>
                          <a:pt x="68" y="98"/>
                        </a:cubicBezTo>
                        <a:cubicBezTo>
                          <a:pt x="82" y="89"/>
                          <a:pt x="97" y="83"/>
                          <a:pt x="112" y="80"/>
                        </a:cubicBezTo>
                        <a:cubicBezTo>
                          <a:pt x="115" y="77"/>
                          <a:pt x="119" y="73"/>
                          <a:pt x="124" y="70"/>
                        </a:cubicBezTo>
                        <a:close/>
                      </a:path>
                    </a:pathLst>
                  </a:custGeom>
                  <a:solidFill>
                    <a:srgbClr val="60C4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69" name="Freeform 1485">
                    <a:extLst>
                      <a:ext uri="{FF2B5EF4-FFF2-40B4-BE49-F238E27FC236}">
                        <a16:creationId xmlns="" xmlns:a16="http://schemas.microsoft.com/office/drawing/2014/main" id="{C3EEFA38-E45B-D244-B8F2-6D4A86DCB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8620" y="1221581"/>
                    <a:ext cx="219075" cy="271463"/>
                  </a:xfrm>
                  <a:custGeom>
                    <a:avLst/>
                    <a:gdLst>
                      <a:gd name="T0" fmla="*/ 2147483646 w 146"/>
                      <a:gd name="T1" fmla="*/ 2147483646 h 170"/>
                      <a:gd name="T2" fmla="*/ 2147483646 w 146"/>
                      <a:gd name="T3" fmla="*/ 2147483646 h 170"/>
                      <a:gd name="T4" fmla="*/ 2147483646 w 146"/>
                      <a:gd name="T5" fmla="*/ 2147483646 h 170"/>
                      <a:gd name="T6" fmla="*/ 2147483646 w 146"/>
                      <a:gd name="T7" fmla="*/ 2147483646 h 170"/>
                      <a:gd name="T8" fmla="*/ 2147483646 w 146"/>
                      <a:gd name="T9" fmla="*/ 2147483646 h 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" h="170">
                        <a:moveTo>
                          <a:pt x="23" y="55"/>
                        </a:moveTo>
                        <a:cubicBezTo>
                          <a:pt x="0" y="93"/>
                          <a:pt x="4" y="137"/>
                          <a:pt x="31" y="154"/>
                        </a:cubicBezTo>
                        <a:cubicBezTo>
                          <a:pt x="59" y="170"/>
                          <a:pt x="100" y="154"/>
                          <a:pt x="123" y="116"/>
                        </a:cubicBezTo>
                        <a:cubicBezTo>
                          <a:pt x="146" y="78"/>
                          <a:pt x="143" y="34"/>
                          <a:pt x="115" y="17"/>
                        </a:cubicBezTo>
                        <a:cubicBezTo>
                          <a:pt x="87" y="0"/>
                          <a:pt x="46" y="17"/>
                          <a:pt x="23" y="55"/>
                        </a:cubicBezTo>
                        <a:close/>
                      </a:path>
                    </a:pathLst>
                  </a:custGeom>
                  <a:solidFill>
                    <a:srgbClr val="81CD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70" name="Freeform 1491">
                    <a:extLst>
                      <a:ext uri="{FF2B5EF4-FFF2-40B4-BE49-F238E27FC236}">
                        <a16:creationId xmlns="" xmlns:a16="http://schemas.microsoft.com/office/drawing/2014/main" id="{8E056C63-CBDF-B94B-AB1E-0F0F2F63B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7520" y="1259681"/>
                    <a:ext cx="130175" cy="185738"/>
                  </a:xfrm>
                  <a:custGeom>
                    <a:avLst/>
                    <a:gdLst>
                      <a:gd name="T0" fmla="*/ 2147483646 w 87"/>
                      <a:gd name="T1" fmla="*/ 2147483646 h 116"/>
                      <a:gd name="T2" fmla="*/ 2147483646 w 87"/>
                      <a:gd name="T3" fmla="*/ 2147483646 h 116"/>
                      <a:gd name="T4" fmla="*/ 2147483646 w 87"/>
                      <a:gd name="T5" fmla="*/ 2147483646 h 116"/>
                      <a:gd name="T6" fmla="*/ 2147483646 w 87"/>
                      <a:gd name="T7" fmla="*/ 2147483646 h 116"/>
                      <a:gd name="T8" fmla="*/ 2147483646 w 87"/>
                      <a:gd name="T9" fmla="*/ 2147483646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7" h="116">
                        <a:moveTo>
                          <a:pt x="58" y="5"/>
                        </a:moveTo>
                        <a:cubicBezTo>
                          <a:pt x="38" y="0"/>
                          <a:pt x="16" y="19"/>
                          <a:pt x="8" y="48"/>
                        </a:cubicBezTo>
                        <a:cubicBezTo>
                          <a:pt x="0" y="78"/>
                          <a:pt x="9" y="106"/>
                          <a:pt x="29" y="111"/>
                        </a:cubicBezTo>
                        <a:cubicBezTo>
                          <a:pt x="49" y="116"/>
                          <a:pt x="71" y="97"/>
                          <a:pt x="79" y="68"/>
                        </a:cubicBezTo>
                        <a:cubicBezTo>
                          <a:pt x="87" y="39"/>
                          <a:pt x="78" y="11"/>
                          <a:pt x="58" y="5"/>
                        </a:cubicBezTo>
                        <a:close/>
                      </a:path>
                    </a:pathLst>
                  </a:custGeom>
                  <a:solidFill>
                    <a:srgbClr val="A9DA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71" name="Freeform 1492">
                    <a:extLst>
                      <a:ext uri="{FF2B5EF4-FFF2-40B4-BE49-F238E27FC236}">
                        <a16:creationId xmlns="" xmlns:a16="http://schemas.microsoft.com/office/drawing/2014/main" id="{7BAF33DA-250D-3547-929E-7E0F893FF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1970" y="1281906"/>
                    <a:ext cx="69850" cy="85725"/>
                  </a:xfrm>
                  <a:custGeom>
                    <a:avLst/>
                    <a:gdLst>
                      <a:gd name="T0" fmla="*/ 2147483646 w 47"/>
                      <a:gd name="T1" fmla="*/ 2147483646 h 54"/>
                      <a:gd name="T2" fmla="*/ 2147483646 w 47"/>
                      <a:gd name="T3" fmla="*/ 2147483646 h 54"/>
                      <a:gd name="T4" fmla="*/ 2147483646 w 47"/>
                      <a:gd name="T5" fmla="*/ 2147483646 h 54"/>
                      <a:gd name="T6" fmla="*/ 2147483646 w 47"/>
                      <a:gd name="T7" fmla="*/ 2147483646 h 54"/>
                      <a:gd name="T8" fmla="*/ 2147483646 w 47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7" h="54">
                        <a:moveTo>
                          <a:pt x="3" y="21"/>
                        </a:moveTo>
                        <a:cubicBezTo>
                          <a:pt x="0" y="35"/>
                          <a:pt x="6" y="48"/>
                          <a:pt x="17" y="51"/>
                        </a:cubicBezTo>
                        <a:cubicBezTo>
                          <a:pt x="28" y="54"/>
                          <a:pt x="40" y="46"/>
                          <a:pt x="44" y="33"/>
                        </a:cubicBezTo>
                        <a:cubicBezTo>
                          <a:pt x="47" y="20"/>
                          <a:pt x="41" y="7"/>
                          <a:pt x="30" y="3"/>
                        </a:cubicBezTo>
                        <a:cubicBezTo>
                          <a:pt x="19" y="0"/>
                          <a:pt x="7" y="8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72" name="Freeform 1494">
                    <a:extLst>
                      <a:ext uri="{FF2B5EF4-FFF2-40B4-BE49-F238E27FC236}">
                        <a16:creationId xmlns="" xmlns:a16="http://schemas.microsoft.com/office/drawing/2014/main" id="{8C6F843B-A10B-8741-B8B1-12824A31B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1445" y="1175543"/>
                    <a:ext cx="504825" cy="449263"/>
                  </a:xfrm>
                  <a:custGeom>
                    <a:avLst/>
                    <a:gdLst>
                      <a:gd name="T0" fmla="*/ 2147483646 w 338"/>
                      <a:gd name="T1" fmla="*/ 2147483646 h 282"/>
                      <a:gd name="T2" fmla="*/ 2147483646 w 338"/>
                      <a:gd name="T3" fmla="*/ 2147483646 h 282"/>
                      <a:gd name="T4" fmla="*/ 2147483646 w 338"/>
                      <a:gd name="T5" fmla="*/ 2147483646 h 282"/>
                      <a:gd name="T6" fmla="*/ 2147483646 w 338"/>
                      <a:gd name="T7" fmla="*/ 2147483646 h 282"/>
                      <a:gd name="T8" fmla="*/ 2147483646 w 338"/>
                      <a:gd name="T9" fmla="*/ 2147483646 h 282"/>
                      <a:gd name="T10" fmla="*/ 2147483646 w 338"/>
                      <a:gd name="T11" fmla="*/ 2147483646 h 282"/>
                      <a:gd name="T12" fmla="*/ 2147483646 w 338"/>
                      <a:gd name="T13" fmla="*/ 2147483646 h 282"/>
                      <a:gd name="T14" fmla="*/ 2147483646 w 338"/>
                      <a:gd name="T15" fmla="*/ 2147483646 h 282"/>
                      <a:gd name="T16" fmla="*/ 2147483646 w 338"/>
                      <a:gd name="T17" fmla="*/ 2147483646 h 282"/>
                      <a:gd name="T18" fmla="*/ 2147483646 w 338"/>
                      <a:gd name="T19" fmla="*/ 2147483646 h 282"/>
                      <a:gd name="T20" fmla="*/ 2147483646 w 338"/>
                      <a:gd name="T21" fmla="*/ 2147483646 h 282"/>
                      <a:gd name="T22" fmla="*/ 2147483646 w 338"/>
                      <a:gd name="T23" fmla="*/ 2147483646 h 282"/>
                      <a:gd name="T24" fmla="*/ 2147483646 w 338"/>
                      <a:gd name="T25" fmla="*/ 2147483646 h 2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2">
                        <a:moveTo>
                          <a:pt x="124" y="70"/>
                        </a:moveTo>
                        <a:cubicBezTo>
                          <a:pt x="129" y="67"/>
                          <a:pt x="134" y="65"/>
                          <a:pt x="138" y="65"/>
                        </a:cubicBezTo>
                        <a:cubicBezTo>
                          <a:pt x="147" y="52"/>
                          <a:pt x="159" y="41"/>
                          <a:pt x="173" y="32"/>
                        </a:cubicBezTo>
                        <a:cubicBezTo>
                          <a:pt x="223" y="0"/>
                          <a:pt x="285" y="9"/>
                          <a:pt x="311" y="51"/>
                        </a:cubicBezTo>
                        <a:cubicBezTo>
                          <a:pt x="338" y="93"/>
                          <a:pt x="319" y="152"/>
                          <a:pt x="270" y="184"/>
                        </a:cubicBezTo>
                        <a:cubicBezTo>
                          <a:pt x="256" y="193"/>
                          <a:pt x="242" y="198"/>
                          <a:pt x="227" y="201"/>
                        </a:cubicBezTo>
                        <a:cubicBezTo>
                          <a:pt x="225" y="205"/>
                          <a:pt x="221" y="210"/>
                          <a:pt x="215" y="213"/>
                        </a:cubicBezTo>
                        <a:cubicBezTo>
                          <a:pt x="210" y="217"/>
                          <a:pt x="204" y="219"/>
                          <a:pt x="199" y="219"/>
                        </a:cubicBezTo>
                        <a:cubicBezTo>
                          <a:pt x="191" y="231"/>
                          <a:pt x="179" y="242"/>
                          <a:pt x="166" y="250"/>
                        </a:cubicBezTo>
                        <a:cubicBezTo>
                          <a:pt x="116" y="282"/>
                          <a:pt x="54" y="274"/>
                          <a:pt x="27" y="232"/>
                        </a:cubicBezTo>
                        <a:cubicBezTo>
                          <a:pt x="0" y="190"/>
                          <a:pt x="19" y="130"/>
                          <a:pt x="69" y="98"/>
                        </a:cubicBezTo>
                        <a:cubicBezTo>
                          <a:pt x="83" y="89"/>
                          <a:pt x="98" y="84"/>
                          <a:pt x="113" y="81"/>
                        </a:cubicBezTo>
                        <a:cubicBezTo>
                          <a:pt x="115" y="77"/>
                          <a:pt x="119" y="74"/>
                          <a:pt x="124" y="70"/>
                        </a:cubicBezTo>
                        <a:close/>
                      </a:path>
                    </a:pathLst>
                  </a:custGeom>
                  <a:noFill/>
                  <a:ln w="4763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138" name="Groupe 1037">
                  <a:extLst>
                    <a:ext uri="{FF2B5EF4-FFF2-40B4-BE49-F238E27FC236}">
                      <a16:creationId xmlns="" xmlns:a16="http://schemas.microsoft.com/office/drawing/2014/main" id="{767A4D3A-9828-4640-86D4-593F8A14B2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825824">
                  <a:off x="5288977" y="2081508"/>
                  <a:ext cx="506412" cy="450850"/>
                  <a:chOff x="2659858" y="1175543"/>
                  <a:chExt cx="506412" cy="450850"/>
                </a:xfrm>
              </p:grpSpPr>
              <p:sp>
                <p:nvSpPr>
                  <p:cNvPr id="161" name="Freeform 1481">
                    <a:extLst>
                      <a:ext uri="{FF2B5EF4-FFF2-40B4-BE49-F238E27FC236}">
                        <a16:creationId xmlns="" xmlns:a16="http://schemas.microsoft.com/office/drawing/2014/main" id="{F700C30D-172A-8042-8CCA-58BB36E7B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4195" y="1267618"/>
                    <a:ext cx="74613" cy="85725"/>
                  </a:xfrm>
                  <a:custGeom>
                    <a:avLst/>
                    <a:gdLst>
                      <a:gd name="T0" fmla="*/ 2147483646 w 50"/>
                      <a:gd name="T1" fmla="*/ 2147483646 h 54"/>
                      <a:gd name="T2" fmla="*/ 2147483646 w 50"/>
                      <a:gd name="T3" fmla="*/ 2147483646 h 54"/>
                      <a:gd name="T4" fmla="*/ 2147483646 w 50"/>
                      <a:gd name="T5" fmla="*/ 2147483646 h 54"/>
                      <a:gd name="T6" fmla="*/ 2147483646 w 50"/>
                      <a:gd name="T7" fmla="*/ 2147483646 h 54"/>
                      <a:gd name="T8" fmla="*/ 2147483646 w 50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" h="54">
                        <a:moveTo>
                          <a:pt x="8" y="39"/>
                        </a:moveTo>
                        <a:cubicBezTo>
                          <a:pt x="15" y="50"/>
                          <a:pt x="29" y="54"/>
                          <a:pt x="39" y="48"/>
                        </a:cubicBezTo>
                        <a:cubicBezTo>
                          <a:pt x="48" y="42"/>
                          <a:pt x="50" y="27"/>
                          <a:pt x="42" y="16"/>
                        </a:cubicBezTo>
                        <a:cubicBezTo>
                          <a:pt x="35" y="4"/>
                          <a:pt x="21" y="0"/>
                          <a:pt x="11" y="7"/>
                        </a:cubicBezTo>
                        <a:cubicBezTo>
                          <a:pt x="2" y="13"/>
                          <a:pt x="0" y="27"/>
                          <a:pt x="8" y="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62" name="Freeform 1484">
                    <a:extLst>
                      <a:ext uri="{FF2B5EF4-FFF2-40B4-BE49-F238E27FC236}">
                        <a16:creationId xmlns="" xmlns:a16="http://schemas.microsoft.com/office/drawing/2014/main" id="{0223ED4F-1C19-744D-9452-028ACD3E40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858" y="1178718"/>
                    <a:ext cx="504825" cy="447675"/>
                  </a:xfrm>
                  <a:custGeom>
                    <a:avLst/>
                    <a:gdLst>
                      <a:gd name="T0" fmla="*/ 2147483646 w 338"/>
                      <a:gd name="T1" fmla="*/ 2147483646 h 281"/>
                      <a:gd name="T2" fmla="*/ 2147483646 w 338"/>
                      <a:gd name="T3" fmla="*/ 2147483646 h 281"/>
                      <a:gd name="T4" fmla="*/ 2147483646 w 338"/>
                      <a:gd name="T5" fmla="*/ 2147483646 h 281"/>
                      <a:gd name="T6" fmla="*/ 2147483646 w 338"/>
                      <a:gd name="T7" fmla="*/ 2147483646 h 281"/>
                      <a:gd name="T8" fmla="*/ 2147483646 w 338"/>
                      <a:gd name="T9" fmla="*/ 2147483646 h 281"/>
                      <a:gd name="T10" fmla="*/ 2147483646 w 338"/>
                      <a:gd name="T11" fmla="*/ 2147483646 h 281"/>
                      <a:gd name="T12" fmla="*/ 2147483646 w 338"/>
                      <a:gd name="T13" fmla="*/ 2147483646 h 281"/>
                      <a:gd name="T14" fmla="*/ 2147483646 w 338"/>
                      <a:gd name="T15" fmla="*/ 2147483646 h 281"/>
                      <a:gd name="T16" fmla="*/ 2147483646 w 338"/>
                      <a:gd name="T17" fmla="*/ 2147483646 h 281"/>
                      <a:gd name="T18" fmla="*/ 2147483646 w 338"/>
                      <a:gd name="T19" fmla="*/ 2147483646 h 281"/>
                      <a:gd name="T20" fmla="*/ 2147483646 w 338"/>
                      <a:gd name="T21" fmla="*/ 2147483646 h 281"/>
                      <a:gd name="T22" fmla="*/ 2147483646 w 338"/>
                      <a:gd name="T23" fmla="*/ 2147483646 h 281"/>
                      <a:gd name="T24" fmla="*/ 2147483646 w 338"/>
                      <a:gd name="T25" fmla="*/ 2147483646 h 28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1">
                        <a:moveTo>
                          <a:pt x="124" y="70"/>
                        </a:moveTo>
                        <a:cubicBezTo>
                          <a:pt x="128" y="67"/>
                          <a:pt x="133" y="65"/>
                          <a:pt x="138" y="64"/>
                        </a:cubicBezTo>
                        <a:cubicBezTo>
                          <a:pt x="147" y="52"/>
                          <a:pt x="158" y="40"/>
                          <a:pt x="172" y="32"/>
                        </a:cubicBezTo>
                        <a:cubicBezTo>
                          <a:pt x="222" y="0"/>
                          <a:pt x="284" y="8"/>
                          <a:pt x="311" y="50"/>
                        </a:cubicBezTo>
                        <a:cubicBezTo>
                          <a:pt x="338" y="92"/>
                          <a:pt x="319" y="152"/>
                          <a:pt x="269" y="183"/>
                        </a:cubicBezTo>
                        <a:cubicBezTo>
                          <a:pt x="255" y="192"/>
                          <a:pt x="241" y="198"/>
                          <a:pt x="227" y="201"/>
                        </a:cubicBezTo>
                        <a:cubicBezTo>
                          <a:pt x="224" y="205"/>
                          <a:pt x="220" y="209"/>
                          <a:pt x="215" y="212"/>
                        </a:cubicBezTo>
                        <a:cubicBezTo>
                          <a:pt x="209" y="216"/>
                          <a:pt x="203" y="218"/>
                          <a:pt x="199" y="218"/>
                        </a:cubicBezTo>
                        <a:cubicBezTo>
                          <a:pt x="190" y="230"/>
                          <a:pt x="179" y="241"/>
                          <a:pt x="165" y="250"/>
                        </a:cubicBezTo>
                        <a:cubicBezTo>
                          <a:pt x="115" y="281"/>
                          <a:pt x="53" y="273"/>
                          <a:pt x="27" y="231"/>
                        </a:cubicBezTo>
                        <a:cubicBezTo>
                          <a:pt x="0" y="189"/>
                          <a:pt x="19" y="129"/>
                          <a:pt x="68" y="98"/>
                        </a:cubicBezTo>
                        <a:cubicBezTo>
                          <a:pt x="82" y="89"/>
                          <a:pt x="97" y="83"/>
                          <a:pt x="112" y="80"/>
                        </a:cubicBezTo>
                        <a:cubicBezTo>
                          <a:pt x="115" y="77"/>
                          <a:pt x="119" y="73"/>
                          <a:pt x="124" y="70"/>
                        </a:cubicBezTo>
                        <a:close/>
                      </a:path>
                    </a:pathLst>
                  </a:custGeom>
                  <a:solidFill>
                    <a:srgbClr val="60C4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63" name="Freeform 1485">
                    <a:extLst>
                      <a:ext uri="{FF2B5EF4-FFF2-40B4-BE49-F238E27FC236}">
                        <a16:creationId xmlns="" xmlns:a16="http://schemas.microsoft.com/office/drawing/2014/main" id="{458CA819-998E-8342-A6EF-DCB0FF4755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8620" y="1221581"/>
                    <a:ext cx="219075" cy="271463"/>
                  </a:xfrm>
                  <a:custGeom>
                    <a:avLst/>
                    <a:gdLst>
                      <a:gd name="T0" fmla="*/ 2147483646 w 146"/>
                      <a:gd name="T1" fmla="*/ 2147483646 h 170"/>
                      <a:gd name="T2" fmla="*/ 2147483646 w 146"/>
                      <a:gd name="T3" fmla="*/ 2147483646 h 170"/>
                      <a:gd name="T4" fmla="*/ 2147483646 w 146"/>
                      <a:gd name="T5" fmla="*/ 2147483646 h 170"/>
                      <a:gd name="T6" fmla="*/ 2147483646 w 146"/>
                      <a:gd name="T7" fmla="*/ 2147483646 h 170"/>
                      <a:gd name="T8" fmla="*/ 2147483646 w 146"/>
                      <a:gd name="T9" fmla="*/ 2147483646 h 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6" h="170">
                        <a:moveTo>
                          <a:pt x="23" y="55"/>
                        </a:moveTo>
                        <a:cubicBezTo>
                          <a:pt x="0" y="93"/>
                          <a:pt x="4" y="137"/>
                          <a:pt x="31" y="154"/>
                        </a:cubicBezTo>
                        <a:cubicBezTo>
                          <a:pt x="59" y="170"/>
                          <a:pt x="100" y="154"/>
                          <a:pt x="123" y="116"/>
                        </a:cubicBezTo>
                        <a:cubicBezTo>
                          <a:pt x="146" y="78"/>
                          <a:pt x="143" y="34"/>
                          <a:pt x="115" y="17"/>
                        </a:cubicBezTo>
                        <a:cubicBezTo>
                          <a:pt x="87" y="0"/>
                          <a:pt x="46" y="17"/>
                          <a:pt x="23" y="55"/>
                        </a:cubicBezTo>
                        <a:close/>
                      </a:path>
                    </a:pathLst>
                  </a:custGeom>
                  <a:solidFill>
                    <a:srgbClr val="81CD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64" name="Freeform 1491">
                    <a:extLst>
                      <a:ext uri="{FF2B5EF4-FFF2-40B4-BE49-F238E27FC236}">
                        <a16:creationId xmlns="" xmlns:a16="http://schemas.microsoft.com/office/drawing/2014/main" id="{51076CE0-E2C0-9148-89C7-CBE522D4C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7520" y="1259681"/>
                    <a:ext cx="130175" cy="185738"/>
                  </a:xfrm>
                  <a:custGeom>
                    <a:avLst/>
                    <a:gdLst>
                      <a:gd name="T0" fmla="*/ 2147483646 w 87"/>
                      <a:gd name="T1" fmla="*/ 2147483646 h 116"/>
                      <a:gd name="T2" fmla="*/ 2147483646 w 87"/>
                      <a:gd name="T3" fmla="*/ 2147483646 h 116"/>
                      <a:gd name="T4" fmla="*/ 2147483646 w 87"/>
                      <a:gd name="T5" fmla="*/ 2147483646 h 116"/>
                      <a:gd name="T6" fmla="*/ 2147483646 w 87"/>
                      <a:gd name="T7" fmla="*/ 2147483646 h 116"/>
                      <a:gd name="T8" fmla="*/ 2147483646 w 87"/>
                      <a:gd name="T9" fmla="*/ 2147483646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7" h="116">
                        <a:moveTo>
                          <a:pt x="58" y="5"/>
                        </a:moveTo>
                        <a:cubicBezTo>
                          <a:pt x="38" y="0"/>
                          <a:pt x="16" y="19"/>
                          <a:pt x="8" y="48"/>
                        </a:cubicBezTo>
                        <a:cubicBezTo>
                          <a:pt x="0" y="78"/>
                          <a:pt x="9" y="106"/>
                          <a:pt x="29" y="111"/>
                        </a:cubicBezTo>
                        <a:cubicBezTo>
                          <a:pt x="49" y="116"/>
                          <a:pt x="71" y="97"/>
                          <a:pt x="79" y="68"/>
                        </a:cubicBezTo>
                        <a:cubicBezTo>
                          <a:pt x="87" y="39"/>
                          <a:pt x="78" y="11"/>
                          <a:pt x="58" y="5"/>
                        </a:cubicBezTo>
                        <a:close/>
                      </a:path>
                    </a:pathLst>
                  </a:custGeom>
                  <a:solidFill>
                    <a:srgbClr val="A9DA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65" name="Freeform 1492">
                    <a:extLst>
                      <a:ext uri="{FF2B5EF4-FFF2-40B4-BE49-F238E27FC236}">
                        <a16:creationId xmlns="" xmlns:a16="http://schemas.microsoft.com/office/drawing/2014/main" id="{5BC7FC05-496D-1640-8351-514922015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1970" y="1281906"/>
                    <a:ext cx="69850" cy="85725"/>
                  </a:xfrm>
                  <a:custGeom>
                    <a:avLst/>
                    <a:gdLst>
                      <a:gd name="T0" fmla="*/ 2147483646 w 47"/>
                      <a:gd name="T1" fmla="*/ 2147483646 h 54"/>
                      <a:gd name="T2" fmla="*/ 2147483646 w 47"/>
                      <a:gd name="T3" fmla="*/ 2147483646 h 54"/>
                      <a:gd name="T4" fmla="*/ 2147483646 w 47"/>
                      <a:gd name="T5" fmla="*/ 2147483646 h 54"/>
                      <a:gd name="T6" fmla="*/ 2147483646 w 47"/>
                      <a:gd name="T7" fmla="*/ 2147483646 h 54"/>
                      <a:gd name="T8" fmla="*/ 2147483646 w 47"/>
                      <a:gd name="T9" fmla="*/ 2147483646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7" h="54">
                        <a:moveTo>
                          <a:pt x="3" y="21"/>
                        </a:moveTo>
                        <a:cubicBezTo>
                          <a:pt x="0" y="35"/>
                          <a:pt x="6" y="48"/>
                          <a:pt x="17" y="51"/>
                        </a:cubicBezTo>
                        <a:cubicBezTo>
                          <a:pt x="28" y="54"/>
                          <a:pt x="40" y="46"/>
                          <a:pt x="44" y="33"/>
                        </a:cubicBezTo>
                        <a:cubicBezTo>
                          <a:pt x="47" y="20"/>
                          <a:pt x="41" y="7"/>
                          <a:pt x="30" y="3"/>
                        </a:cubicBezTo>
                        <a:cubicBezTo>
                          <a:pt x="19" y="0"/>
                          <a:pt x="7" y="8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66" name="Freeform 1494">
                    <a:extLst>
                      <a:ext uri="{FF2B5EF4-FFF2-40B4-BE49-F238E27FC236}">
                        <a16:creationId xmlns="" xmlns:a16="http://schemas.microsoft.com/office/drawing/2014/main" id="{A8524F35-E166-5F44-B486-5150438E3B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1445" y="1175543"/>
                    <a:ext cx="504825" cy="449263"/>
                  </a:xfrm>
                  <a:custGeom>
                    <a:avLst/>
                    <a:gdLst>
                      <a:gd name="T0" fmla="*/ 2147483646 w 338"/>
                      <a:gd name="T1" fmla="*/ 2147483646 h 282"/>
                      <a:gd name="T2" fmla="*/ 2147483646 w 338"/>
                      <a:gd name="T3" fmla="*/ 2147483646 h 282"/>
                      <a:gd name="T4" fmla="*/ 2147483646 w 338"/>
                      <a:gd name="T5" fmla="*/ 2147483646 h 282"/>
                      <a:gd name="T6" fmla="*/ 2147483646 w 338"/>
                      <a:gd name="T7" fmla="*/ 2147483646 h 282"/>
                      <a:gd name="T8" fmla="*/ 2147483646 w 338"/>
                      <a:gd name="T9" fmla="*/ 2147483646 h 282"/>
                      <a:gd name="T10" fmla="*/ 2147483646 w 338"/>
                      <a:gd name="T11" fmla="*/ 2147483646 h 282"/>
                      <a:gd name="T12" fmla="*/ 2147483646 w 338"/>
                      <a:gd name="T13" fmla="*/ 2147483646 h 282"/>
                      <a:gd name="T14" fmla="*/ 2147483646 w 338"/>
                      <a:gd name="T15" fmla="*/ 2147483646 h 282"/>
                      <a:gd name="T16" fmla="*/ 2147483646 w 338"/>
                      <a:gd name="T17" fmla="*/ 2147483646 h 282"/>
                      <a:gd name="T18" fmla="*/ 2147483646 w 338"/>
                      <a:gd name="T19" fmla="*/ 2147483646 h 282"/>
                      <a:gd name="T20" fmla="*/ 2147483646 w 338"/>
                      <a:gd name="T21" fmla="*/ 2147483646 h 282"/>
                      <a:gd name="T22" fmla="*/ 2147483646 w 338"/>
                      <a:gd name="T23" fmla="*/ 2147483646 h 282"/>
                      <a:gd name="T24" fmla="*/ 2147483646 w 338"/>
                      <a:gd name="T25" fmla="*/ 2147483646 h 2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38" h="282">
                        <a:moveTo>
                          <a:pt x="124" y="70"/>
                        </a:moveTo>
                        <a:cubicBezTo>
                          <a:pt x="129" y="67"/>
                          <a:pt x="134" y="65"/>
                          <a:pt x="138" y="65"/>
                        </a:cubicBezTo>
                        <a:cubicBezTo>
                          <a:pt x="147" y="52"/>
                          <a:pt x="159" y="41"/>
                          <a:pt x="173" y="32"/>
                        </a:cubicBezTo>
                        <a:cubicBezTo>
                          <a:pt x="223" y="0"/>
                          <a:pt x="285" y="9"/>
                          <a:pt x="311" y="51"/>
                        </a:cubicBezTo>
                        <a:cubicBezTo>
                          <a:pt x="338" y="93"/>
                          <a:pt x="319" y="152"/>
                          <a:pt x="270" y="184"/>
                        </a:cubicBezTo>
                        <a:cubicBezTo>
                          <a:pt x="256" y="193"/>
                          <a:pt x="242" y="198"/>
                          <a:pt x="227" y="201"/>
                        </a:cubicBezTo>
                        <a:cubicBezTo>
                          <a:pt x="225" y="205"/>
                          <a:pt x="221" y="210"/>
                          <a:pt x="215" y="213"/>
                        </a:cubicBezTo>
                        <a:cubicBezTo>
                          <a:pt x="210" y="217"/>
                          <a:pt x="204" y="219"/>
                          <a:pt x="199" y="219"/>
                        </a:cubicBezTo>
                        <a:cubicBezTo>
                          <a:pt x="191" y="231"/>
                          <a:pt x="179" y="242"/>
                          <a:pt x="166" y="250"/>
                        </a:cubicBezTo>
                        <a:cubicBezTo>
                          <a:pt x="116" y="282"/>
                          <a:pt x="54" y="274"/>
                          <a:pt x="27" y="232"/>
                        </a:cubicBezTo>
                        <a:cubicBezTo>
                          <a:pt x="0" y="190"/>
                          <a:pt x="19" y="130"/>
                          <a:pt x="69" y="98"/>
                        </a:cubicBezTo>
                        <a:cubicBezTo>
                          <a:pt x="83" y="89"/>
                          <a:pt x="98" y="84"/>
                          <a:pt x="113" y="81"/>
                        </a:cubicBezTo>
                        <a:cubicBezTo>
                          <a:pt x="115" y="77"/>
                          <a:pt x="119" y="74"/>
                          <a:pt x="124" y="70"/>
                        </a:cubicBezTo>
                        <a:close/>
                      </a:path>
                    </a:pathLst>
                  </a:custGeom>
                  <a:noFill/>
                  <a:ln w="4763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139" name="Groupe 1038">
                  <a:extLst>
                    <a:ext uri="{FF2B5EF4-FFF2-40B4-BE49-F238E27FC236}">
                      <a16:creationId xmlns="" xmlns:a16="http://schemas.microsoft.com/office/drawing/2014/main" id="{EC42BE28-B28D-8B4B-A062-5604B3E51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37878" y="2622364"/>
                  <a:ext cx="272092" cy="705923"/>
                  <a:chOff x="1700250" y="1296194"/>
                  <a:chExt cx="420688" cy="1082675"/>
                </a:xfrm>
              </p:grpSpPr>
              <p:sp>
                <p:nvSpPr>
                  <p:cNvPr id="156" name="Freeform 4">
                    <a:extLst>
                      <a:ext uri="{FF2B5EF4-FFF2-40B4-BE49-F238E27FC236}">
                        <a16:creationId xmlns="" xmlns:a16="http://schemas.microsoft.com/office/drawing/2014/main" id="{8D2D8DAC-A2AE-4C42-A32D-EF8C772172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0250" y="1296194"/>
                    <a:ext cx="420688" cy="1082675"/>
                  </a:xfrm>
                  <a:custGeom>
                    <a:avLst/>
                    <a:gdLst>
                      <a:gd name="T0" fmla="*/ 2147483646 w 106"/>
                      <a:gd name="T1" fmla="*/ 2147483646 h 256"/>
                      <a:gd name="T2" fmla="*/ 2147483646 w 106"/>
                      <a:gd name="T3" fmla="*/ 2147483646 h 256"/>
                      <a:gd name="T4" fmla="*/ 2147483646 w 106"/>
                      <a:gd name="T5" fmla="*/ 2147483646 h 256"/>
                      <a:gd name="T6" fmla="*/ 0 w 106"/>
                      <a:gd name="T7" fmla="*/ 2147483646 h 256"/>
                      <a:gd name="T8" fmla="*/ 0 w 106"/>
                      <a:gd name="T9" fmla="*/ 2147483646 h 256"/>
                      <a:gd name="T10" fmla="*/ 2147483646 w 106"/>
                      <a:gd name="T11" fmla="*/ 0 h 256"/>
                      <a:gd name="T12" fmla="*/ 2147483646 w 106"/>
                      <a:gd name="T13" fmla="*/ 0 h 256"/>
                      <a:gd name="T14" fmla="*/ 2147483646 w 106"/>
                      <a:gd name="T15" fmla="*/ 2147483646 h 256"/>
                      <a:gd name="T16" fmla="*/ 2147483646 w 106"/>
                      <a:gd name="T17" fmla="*/ 2147483646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256">
                        <a:moveTo>
                          <a:pt x="106" y="236"/>
                        </a:moveTo>
                        <a:cubicBezTo>
                          <a:pt x="106" y="247"/>
                          <a:pt x="97" y="256"/>
                          <a:pt x="86" y="256"/>
                        </a:cubicBezTo>
                        <a:cubicBezTo>
                          <a:pt x="20" y="256"/>
                          <a:pt x="20" y="256"/>
                          <a:pt x="20" y="256"/>
                        </a:cubicBezTo>
                        <a:cubicBezTo>
                          <a:pt x="9" y="256"/>
                          <a:pt x="0" y="247"/>
                          <a:pt x="0" y="236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97" y="0"/>
                          <a:pt x="106" y="9"/>
                          <a:pt x="106" y="20"/>
                        </a:cubicBezTo>
                        <a:lnTo>
                          <a:pt x="106" y="236"/>
                        </a:lnTo>
                        <a:close/>
                      </a:path>
                    </a:pathLst>
                  </a:custGeom>
                  <a:solidFill>
                    <a:srgbClr val="B7D6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57" name="Freeform 5">
                    <a:extLst>
                      <a:ext uri="{FF2B5EF4-FFF2-40B4-BE49-F238E27FC236}">
                        <a16:creationId xmlns="" xmlns:a16="http://schemas.microsoft.com/office/drawing/2014/main" id="{BC046B29-6939-0548-BE22-16BDBECE2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2950" y="1312069"/>
                    <a:ext cx="344488" cy="962025"/>
                  </a:xfrm>
                  <a:custGeom>
                    <a:avLst/>
                    <a:gdLst>
                      <a:gd name="T0" fmla="*/ 2147483646 w 87"/>
                      <a:gd name="T1" fmla="*/ 2147483646 h 227"/>
                      <a:gd name="T2" fmla="*/ 2147483646 w 87"/>
                      <a:gd name="T3" fmla="*/ 2147483646 h 227"/>
                      <a:gd name="T4" fmla="*/ 2147483646 w 87"/>
                      <a:gd name="T5" fmla="*/ 0 h 227"/>
                      <a:gd name="T6" fmla="*/ 2147483646 w 87"/>
                      <a:gd name="T7" fmla="*/ 0 h 227"/>
                      <a:gd name="T8" fmla="*/ 2147483646 w 87"/>
                      <a:gd name="T9" fmla="*/ 0 h 227"/>
                      <a:gd name="T10" fmla="*/ 0 w 87"/>
                      <a:gd name="T11" fmla="*/ 2147483646 h 227"/>
                      <a:gd name="T12" fmla="*/ 0 w 87"/>
                      <a:gd name="T13" fmla="*/ 2147483646 h 227"/>
                      <a:gd name="T14" fmla="*/ 2147483646 w 87"/>
                      <a:gd name="T15" fmla="*/ 2147483646 h 227"/>
                      <a:gd name="T16" fmla="*/ 2147483646 w 87"/>
                      <a:gd name="T17" fmla="*/ 2147483646 h 2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7" h="227">
                        <a:moveTo>
                          <a:pt x="9" y="27"/>
                        </a:moveTo>
                        <a:cubicBezTo>
                          <a:pt x="9" y="15"/>
                          <a:pt x="16" y="11"/>
                          <a:pt x="28" y="9"/>
                        </a:cubicBezTo>
                        <a:cubicBezTo>
                          <a:pt x="87" y="0"/>
                          <a:pt x="87" y="0"/>
                          <a:pt x="87" y="0"/>
                        </a:cubicBezTo>
                        <a:cubicBezTo>
                          <a:pt x="85" y="0"/>
                          <a:pt x="83" y="0"/>
                          <a:pt x="81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9" y="0"/>
                          <a:pt x="0" y="8"/>
                          <a:pt x="0" y="18"/>
                        </a:cubicBezTo>
                        <a:cubicBezTo>
                          <a:pt x="0" y="221"/>
                          <a:pt x="0" y="221"/>
                          <a:pt x="0" y="221"/>
                        </a:cubicBezTo>
                        <a:cubicBezTo>
                          <a:pt x="0" y="223"/>
                          <a:pt x="1" y="225"/>
                          <a:pt x="1" y="227"/>
                        </a:cubicBezTo>
                        <a:lnTo>
                          <a:pt x="9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58" name="Freeform 6">
                    <a:extLst>
                      <a:ext uri="{FF2B5EF4-FFF2-40B4-BE49-F238E27FC236}">
                        <a16:creationId xmlns="" xmlns:a16="http://schemas.microsoft.com/office/drawing/2014/main" id="{CD0E00DA-1968-CD41-9BE3-1515B27D6B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0575" y="1596231"/>
                    <a:ext cx="336550" cy="762000"/>
                  </a:xfrm>
                  <a:custGeom>
                    <a:avLst/>
                    <a:gdLst>
                      <a:gd name="T0" fmla="*/ 2147483646 w 85"/>
                      <a:gd name="T1" fmla="*/ 2147483646 h 180"/>
                      <a:gd name="T2" fmla="*/ 2147483646 w 85"/>
                      <a:gd name="T3" fmla="*/ 2147483646 h 180"/>
                      <a:gd name="T4" fmla="*/ 0 w 85"/>
                      <a:gd name="T5" fmla="*/ 2147483646 h 180"/>
                      <a:gd name="T6" fmla="*/ 0 w 85"/>
                      <a:gd name="T7" fmla="*/ 2147483646 h 180"/>
                      <a:gd name="T8" fmla="*/ 2147483646 w 85"/>
                      <a:gd name="T9" fmla="*/ 2147483646 h 180"/>
                      <a:gd name="T10" fmla="*/ 2147483646 w 85"/>
                      <a:gd name="T11" fmla="*/ 2147483646 h 180"/>
                      <a:gd name="T12" fmla="*/ 2147483646 w 85"/>
                      <a:gd name="T13" fmla="*/ 0 h 180"/>
                      <a:gd name="T14" fmla="*/ 2147483646 w 85"/>
                      <a:gd name="T15" fmla="*/ 0 h 180"/>
                      <a:gd name="T16" fmla="*/ 2147483646 w 85"/>
                      <a:gd name="T17" fmla="*/ 2147483646 h 1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5" h="180">
                        <a:moveTo>
                          <a:pt x="77" y="154"/>
                        </a:moveTo>
                        <a:cubicBezTo>
                          <a:pt x="76" y="166"/>
                          <a:pt x="70" y="169"/>
                          <a:pt x="59" y="172"/>
                        </a:cubicBezTo>
                        <a:cubicBezTo>
                          <a:pt x="0" y="180"/>
                          <a:pt x="0" y="180"/>
                          <a:pt x="0" y="180"/>
                        </a:cubicBezTo>
                        <a:cubicBezTo>
                          <a:pt x="0" y="180"/>
                          <a:pt x="0" y="180"/>
                          <a:pt x="0" y="180"/>
                        </a:cubicBezTo>
                        <a:cubicBezTo>
                          <a:pt x="61" y="176"/>
                          <a:pt x="61" y="176"/>
                          <a:pt x="61" y="176"/>
                        </a:cubicBezTo>
                        <a:cubicBezTo>
                          <a:pt x="73" y="173"/>
                          <a:pt x="81" y="169"/>
                          <a:pt x="81" y="155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lnTo>
                          <a:pt x="77" y="1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59" name="Freeform 7">
                    <a:extLst>
                      <a:ext uri="{FF2B5EF4-FFF2-40B4-BE49-F238E27FC236}">
                        <a16:creationId xmlns="" xmlns:a16="http://schemas.microsoft.com/office/drawing/2014/main" id="{C0AF0269-8509-6D45-B4FF-5045172B97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0575" y="1397794"/>
                    <a:ext cx="341313" cy="965200"/>
                  </a:xfrm>
                  <a:custGeom>
                    <a:avLst/>
                    <a:gdLst>
                      <a:gd name="T0" fmla="*/ 2147483646 w 86"/>
                      <a:gd name="T1" fmla="*/ 2147483646 h 228"/>
                      <a:gd name="T2" fmla="*/ 2147483646 w 86"/>
                      <a:gd name="T3" fmla="*/ 2147483646 h 228"/>
                      <a:gd name="T4" fmla="*/ 0 w 86"/>
                      <a:gd name="T5" fmla="*/ 2147483646 h 228"/>
                      <a:gd name="T6" fmla="*/ 2147483646 w 86"/>
                      <a:gd name="T7" fmla="*/ 2147483646 h 228"/>
                      <a:gd name="T8" fmla="*/ 2147483646 w 86"/>
                      <a:gd name="T9" fmla="*/ 2147483646 h 228"/>
                      <a:gd name="T10" fmla="*/ 2147483646 w 86"/>
                      <a:gd name="T11" fmla="*/ 2147483646 h 228"/>
                      <a:gd name="T12" fmla="*/ 2147483646 w 86"/>
                      <a:gd name="T13" fmla="*/ 2147483646 h 228"/>
                      <a:gd name="T14" fmla="*/ 2147483646 w 86"/>
                      <a:gd name="T15" fmla="*/ 0 h 228"/>
                      <a:gd name="T16" fmla="*/ 2147483646 w 86"/>
                      <a:gd name="T17" fmla="*/ 2147483646 h 2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86" h="228">
                        <a:moveTo>
                          <a:pt x="80" y="202"/>
                        </a:moveTo>
                        <a:cubicBezTo>
                          <a:pt x="79" y="215"/>
                          <a:pt x="72" y="219"/>
                          <a:pt x="61" y="221"/>
                        </a:cubicBezTo>
                        <a:cubicBezTo>
                          <a:pt x="0" y="227"/>
                          <a:pt x="0" y="227"/>
                          <a:pt x="0" y="227"/>
                        </a:cubicBezTo>
                        <a:cubicBezTo>
                          <a:pt x="1" y="227"/>
                          <a:pt x="3" y="228"/>
                          <a:pt x="5" y="228"/>
                        </a:cubicBezTo>
                        <a:cubicBezTo>
                          <a:pt x="67" y="228"/>
                          <a:pt x="67" y="228"/>
                          <a:pt x="67" y="228"/>
                        </a:cubicBezTo>
                        <a:cubicBezTo>
                          <a:pt x="78" y="228"/>
                          <a:pt x="86" y="219"/>
                          <a:pt x="86" y="209"/>
                        </a:cubicBezTo>
                        <a:cubicBezTo>
                          <a:pt x="86" y="6"/>
                          <a:pt x="86" y="6"/>
                          <a:pt x="86" y="6"/>
                        </a:cubicBezTo>
                        <a:cubicBezTo>
                          <a:pt x="86" y="4"/>
                          <a:pt x="86" y="2"/>
                          <a:pt x="85" y="0"/>
                        </a:cubicBezTo>
                        <a:lnTo>
                          <a:pt x="80" y="202"/>
                        </a:lnTo>
                        <a:close/>
                      </a:path>
                    </a:pathLst>
                  </a:custGeom>
                  <a:solidFill>
                    <a:srgbClr val="7EB2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60" name="Freeform 18">
                    <a:extLst>
                      <a:ext uri="{FF2B5EF4-FFF2-40B4-BE49-F238E27FC236}">
                        <a16:creationId xmlns="" xmlns:a16="http://schemas.microsoft.com/office/drawing/2014/main" id="{4F6B13A1-23B9-1549-A310-FBE92CBB4A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0250" y="1296194"/>
                    <a:ext cx="420688" cy="1082675"/>
                  </a:xfrm>
                  <a:custGeom>
                    <a:avLst/>
                    <a:gdLst>
                      <a:gd name="T0" fmla="*/ 2147483646 w 106"/>
                      <a:gd name="T1" fmla="*/ 2147483646 h 256"/>
                      <a:gd name="T2" fmla="*/ 2147483646 w 106"/>
                      <a:gd name="T3" fmla="*/ 2147483646 h 256"/>
                      <a:gd name="T4" fmla="*/ 2147483646 w 106"/>
                      <a:gd name="T5" fmla="*/ 2147483646 h 256"/>
                      <a:gd name="T6" fmla="*/ 0 w 106"/>
                      <a:gd name="T7" fmla="*/ 2147483646 h 256"/>
                      <a:gd name="T8" fmla="*/ 0 w 106"/>
                      <a:gd name="T9" fmla="*/ 2147483646 h 256"/>
                      <a:gd name="T10" fmla="*/ 2147483646 w 106"/>
                      <a:gd name="T11" fmla="*/ 0 h 256"/>
                      <a:gd name="T12" fmla="*/ 2147483646 w 106"/>
                      <a:gd name="T13" fmla="*/ 0 h 256"/>
                      <a:gd name="T14" fmla="*/ 2147483646 w 106"/>
                      <a:gd name="T15" fmla="*/ 2147483646 h 256"/>
                      <a:gd name="T16" fmla="*/ 2147483646 w 106"/>
                      <a:gd name="T17" fmla="*/ 2147483646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6" h="256">
                        <a:moveTo>
                          <a:pt x="106" y="236"/>
                        </a:moveTo>
                        <a:cubicBezTo>
                          <a:pt x="106" y="247"/>
                          <a:pt x="97" y="256"/>
                          <a:pt x="86" y="256"/>
                        </a:cubicBezTo>
                        <a:cubicBezTo>
                          <a:pt x="20" y="256"/>
                          <a:pt x="20" y="256"/>
                          <a:pt x="20" y="256"/>
                        </a:cubicBezTo>
                        <a:cubicBezTo>
                          <a:pt x="9" y="256"/>
                          <a:pt x="0" y="247"/>
                          <a:pt x="0" y="236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97" y="0"/>
                          <a:pt x="106" y="9"/>
                          <a:pt x="106" y="20"/>
                        </a:cubicBezTo>
                        <a:lnTo>
                          <a:pt x="106" y="236"/>
                        </a:ln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140" name="Group 610">
                  <a:extLst>
                    <a:ext uri="{FF2B5EF4-FFF2-40B4-BE49-F238E27FC236}">
                      <a16:creationId xmlns="" xmlns:a16="http://schemas.microsoft.com/office/drawing/2014/main" id="{EFCA86A8-1DEF-374A-B448-B7B7EE3DEF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94816" y="3301500"/>
                  <a:ext cx="369888" cy="398463"/>
                  <a:chOff x="2102" y="2549"/>
                  <a:chExt cx="233" cy="251"/>
                </a:xfrm>
              </p:grpSpPr>
              <p:sp>
                <p:nvSpPr>
                  <p:cNvPr id="150" name="Freeform 611">
                    <a:extLst>
                      <a:ext uri="{FF2B5EF4-FFF2-40B4-BE49-F238E27FC236}">
                        <a16:creationId xmlns="" xmlns:a16="http://schemas.microsoft.com/office/drawing/2014/main" id="{9F40DF32-54CC-5F46-A69C-9B04067D8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2" y="2549"/>
                    <a:ext cx="233" cy="251"/>
                  </a:xfrm>
                  <a:custGeom>
                    <a:avLst/>
                    <a:gdLst>
                      <a:gd name="T0" fmla="*/ 1964 w 93"/>
                      <a:gd name="T1" fmla="*/ 2040 h 94"/>
                      <a:gd name="T2" fmla="*/ 7689 w 93"/>
                      <a:gd name="T3" fmla="*/ 2860 h 94"/>
                      <a:gd name="T4" fmla="*/ 7093 w 93"/>
                      <a:gd name="T5" fmla="*/ 10716 h 94"/>
                      <a:gd name="T6" fmla="*/ 1380 w 93"/>
                      <a:gd name="T7" fmla="*/ 9917 h 94"/>
                      <a:gd name="T8" fmla="*/ 1964 w 93"/>
                      <a:gd name="T9" fmla="*/ 204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3" h="94">
                        <a:moveTo>
                          <a:pt x="20" y="15"/>
                        </a:moveTo>
                        <a:cubicBezTo>
                          <a:pt x="38" y="0"/>
                          <a:pt x="64" y="3"/>
                          <a:pt x="78" y="21"/>
                        </a:cubicBezTo>
                        <a:cubicBezTo>
                          <a:pt x="93" y="39"/>
                          <a:pt x="90" y="65"/>
                          <a:pt x="72" y="79"/>
                        </a:cubicBezTo>
                        <a:cubicBezTo>
                          <a:pt x="54" y="94"/>
                          <a:pt x="28" y="91"/>
                          <a:pt x="14" y="73"/>
                        </a:cubicBezTo>
                        <a:cubicBezTo>
                          <a:pt x="0" y="55"/>
                          <a:pt x="2" y="29"/>
                          <a:pt x="20" y="15"/>
                        </a:cubicBezTo>
                        <a:close/>
                      </a:path>
                    </a:pathLst>
                  </a:custGeom>
                  <a:solidFill>
                    <a:srgbClr val="FFF5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51" name="Freeform 612">
                    <a:extLst>
                      <a:ext uri="{FF2B5EF4-FFF2-40B4-BE49-F238E27FC236}">
                        <a16:creationId xmlns="" xmlns:a16="http://schemas.microsoft.com/office/drawing/2014/main" id="{636C1E09-83EE-454B-B40A-307BFA4730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25" y="2576"/>
                    <a:ext cx="187" cy="197"/>
                  </a:xfrm>
                  <a:custGeom>
                    <a:avLst/>
                    <a:gdLst>
                      <a:gd name="T0" fmla="*/ 1548 w 75"/>
                      <a:gd name="T1" fmla="*/ 1454 h 74"/>
                      <a:gd name="T2" fmla="*/ 6061 w 75"/>
                      <a:gd name="T3" fmla="*/ 2148 h 74"/>
                      <a:gd name="T4" fmla="*/ 5612 w 75"/>
                      <a:gd name="T5" fmla="*/ 8434 h 74"/>
                      <a:gd name="T6" fmla="*/ 1037 w 75"/>
                      <a:gd name="T7" fmla="*/ 7731 h 74"/>
                      <a:gd name="T8" fmla="*/ 1548 w 75"/>
                      <a:gd name="T9" fmla="*/ 1454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74">
                        <a:moveTo>
                          <a:pt x="16" y="11"/>
                        </a:moveTo>
                        <a:cubicBezTo>
                          <a:pt x="31" y="0"/>
                          <a:pt x="52" y="2"/>
                          <a:pt x="63" y="16"/>
                        </a:cubicBezTo>
                        <a:cubicBezTo>
                          <a:pt x="75" y="30"/>
                          <a:pt x="72" y="51"/>
                          <a:pt x="58" y="63"/>
                        </a:cubicBezTo>
                        <a:cubicBezTo>
                          <a:pt x="44" y="74"/>
                          <a:pt x="23" y="72"/>
                          <a:pt x="11" y="58"/>
                        </a:cubicBezTo>
                        <a:cubicBezTo>
                          <a:pt x="0" y="44"/>
                          <a:pt x="2" y="23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rgbClr val="EBBD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52" name="Freeform 613">
                    <a:extLst>
                      <a:ext uri="{FF2B5EF4-FFF2-40B4-BE49-F238E27FC236}">
                        <a16:creationId xmlns="" xmlns:a16="http://schemas.microsoft.com/office/drawing/2014/main" id="{C2D83625-3282-164C-A57E-F338AAE7E8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" y="2643"/>
                    <a:ext cx="130" cy="114"/>
                  </a:xfrm>
                  <a:custGeom>
                    <a:avLst/>
                    <a:gdLst>
                      <a:gd name="T0" fmla="*/ 4300 w 52"/>
                      <a:gd name="T1" fmla="*/ 0 h 43"/>
                      <a:gd name="T2" fmla="*/ 3333 w 52"/>
                      <a:gd name="T3" fmla="*/ 4040 h 43"/>
                      <a:gd name="T4" fmla="*/ 0 w 52"/>
                      <a:gd name="T5" fmla="*/ 4605 h 43"/>
                      <a:gd name="T6" fmla="*/ 3520 w 52"/>
                      <a:gd name="T7" fmla="*/ 4457 h 43"/>
                      <a:gd name="T8" fmla="*/ 4300 w 5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2" h="43">
                        <a:moveTo>
                          <a:pt x="44" y="0"/>
                        </a:moveTo>
                        <a:cubicBezTo>
                          <a:pt x="48" y="9"/>
                          <a:pt x="44" y="24"/>
                          <a:pt x="34" y="31"/>
                        </a:cubicBezTo>
                        <a:cubicBezTo>
                          <a:pt x="25" y="38"/>
                          <a:pt x="10" y="41"/>
                          <a:pt x="0" y="35"/>
                        </a:cubicBezTo>
                        <a:cubicBezTo>
                          <a:pt x="10" y="43"/>
                          <a:pt x="25" y="42"/>
                          <a:pt x="36" y="34"/>
                        </a:cubicBezTo>
                        <a:cubicBezTo>
                          <a:pt x="47" y="26"/>
                          <a:pt x="52" y="11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53" name="Freeform 614">
                    <a:extLst>
                      <a:ext uri="{FF2B5EF4-FFF2-40B4-BE49-F238E27FC236}">
                        <a16:creationId xmlns="" xmlns:a16="http://schemas.microsoft.com/office/drawing/2014/main" id="{08906454-A87F-9E4A-B873-C521CE7C56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25" y="2576"/>
                    <a:ext cx="172" cy="171"/>
                  </a:xfrm>
                  <a:custGeom>
                    <a:avLst/>
                    <a:gdLst>
                      <a:gd name="T0" fmla="*/ 2697 w 69"/>
                      <a:gd name="T1" fmla="*/ 3663 h 64"/>
                      <a:gd name="T2" fmla="*/ 6643 w 69"/>
                      <a:gd name="T3" fmla="*/ 3514 h 64"/>
                      <a:gd name="T4" fmla="*/ 6057 w 69"/>
                      <a:gd name="T5" fmla="*/ 2191 h 64"/>
                      <a:gd name="T6" fmla="*/ 1548 w 69"/>
                      <a:gd name="T7" fmla="*/ 1470 h 64"/>
                      <a:gd name="T8" fmla="*/ 1037 w 69"/>
                      <a:gd name="T9" fmla="*/ 7895 h 64"/>
                      <a:gd name="T10" fmla="*/ 1732 w 69"/>
                      <a:gd name="T11" fmla="*/ 8716 h 64"/>
                      <a:gd name="T12" fmla="*/ 2697 w 69"/>
                      <a:gd name="T13" fmla="*/ 3663 h 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9" h="64">
                        <a:moveTo>
                          <a:pt x="28" y="27"/>
                        </a:moveTo>
                        <a:cubicBezTo>
                          <a:pt x="40" y="18"/>
                          <a:pt x="57" y="17"/>
                          <a:pt x="69" y="26"/>
                        </a:cubicBezTo>
                        <a:cubicBezTo>
                          <a:pt x="67" y="22"/>
                          <a:pt x="66" y="19"/>
                          <a:pt x="63" y="16"/>
                        </a:cubicBezTo>
                        <a:cubicBezTo>
                          <a:pt x="52" y="2"/>
                          <a:pt x="31" y="0"/>
                          <a:pt x="16" y="11"/>
                        </a:cubicBezTo>
                        <a:cubicBezTo>
                          <a:pt x="2" y="23"/>
                          <a:pt x="0" y="44"/>
                          <a:pt x="11" y="58"/>
                        </a:cubicBezTo>
                        <a:cubicBezTo>
                          <a:pt x="13" y="60"/>
                          <a:pt x="15" y="62"/>
                          <a:pt x="18" y="64"/>
                        </a:cubicBezTo>
                        <a:cubicBezTo>
                          <a:pt x="13" y="51"/>
                          <a:pt x="17" y="36"/>
                          <a:pt x="28" y="27"/>
                        </a:cubicBezTo>
                        <a:close/>
                      </a:path>
                    </a:pathLst>
                  </a:custGeom>
                  <a:solidFill>
                    <a:srgbClr val="E097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54" name="Freeform 615">
                    <a:extLst>
                      <a:ext uri="{FF2B5EF4-FFF2-40B4-BE49-F238E27FC236}">
                        <a16:creationId xmlns="" xmlns:a16="http://schemas.microsoft.com/office/drawing/2014/main" id="{3B3AFEC7-0C95-194C-994E-EFAD0FDF47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2" y="2549"/>
                    <a:ext cx="233" cy="251"/>
                  </a:xfrm>
                  <a:custGeom>
                    <a:avLst/>
                    <a:gdLst>
                      <a:gd name="T0" fmla="*/ 1964 w 93"/>
                      <a:gd name="T1" fmla="*/ 2040 h 94"/>
                      <a:gd name="T2" fmla="*/ 7689 w 93"/>
                      <a:gd name="T3" fmla="*/ 2860 h 94"/>
                      <a:gd name="T4" fmla="*/ 7093 w 93"/>
                      <a:gd name="T5" fmla="*/ 10716 h 94"/>
                      <a:gd name="T6" fmla="*/ 1380 w 93"/>
                      <a:gd name="T7" fmla="*/ 9917 h 94"/>
                      <a:gd name="T8" fmla="*/ 1964 w 93"/>
                      <a:gd name="T9" fmla="*/ 204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3" h="94">
                        <a:moveTo>
                          <a:pt x="20" y="15"/>
                        </a:moveTo>
                        <a:cubicBezTo>
                          <a:pt x="38" y="0"/>
                          <a:pt x="64" y="3"/>
                          <a:pt x="78" y="21"/>
                        </a:cubicBezTo>
                        <a:cubicBezTo>
                          <a:pt x="93" y="39"/>
                          <a:pt x="90" y="65"/>
                          <a:pt x="72" y="79"/>
                        </a:cubicBezTo>
                        <a:cubicBezTo>
                          <a:pt x="54" y="94"/>
                          <a:pt x="28" y="91"/>
                          <a:pt x="14" y="73"/>
                        </a:cubicBezTo>
                        <a:cubicBezTo>
                          <a:pt x="0" y="55"/>
                          <a:pt x="2" y="29"/>
                          <a:pt x="20" y="15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58585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55" name="Freeform 616">
                    <a:extLst>
                      <a:ext uri="{FF2B5EF4-FFF2-40B4-BE49-F238E27FC236}">
                        <a16:creationId xmlns="" xmlns:a16="http://schemas.microsoft.com/office/drawing/2014/main" id="{12191946-4DBB-1242-A2DE-56691D6D3E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25" y="2576"/>
                    <a:ext cx="187" cy="197"/>
                  </a:xfrm>
                  <a:custGeom>
                    <a:avLst/>
                    <a:gdLst>
                      <a:gd name="T0" fmla="*/ 1548 w 75"/>
                      <a:gd name="T1" fmla="*/ 1454 h 74"/>
                      <a:gd name="T2" fmla="*/ 6061 w 75"/>
                      <a:gd name="T3" fmla="*/ 2148 h 74"/>
                      <a:gd name="T4" fmla="*/ 5612 w 75"/>
                      <a:gd name="T5" fmla="*/ 8434 h 74"/>
                      <a:gd name="T6" fmla="*/ 1037 w 75"/>
                      <a:gd name="T7" fmla="*/ 7731 h 74"/>
                      <a:gd name="T8" fmla="*/ 1548 w 75"/>
                      <a:gd name="T9" fmla="*/ 1454 h 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74">
                        <a:moveTo>
                          <a:pt x="16" y="11"/>
                        </a:moveTo>
                        <a:cubicBezTo>
                          <a:pt x="31" y="0"/>
                          <a:pt x="52" y="2"/>
                          <a:pt x="63" y="16"/>
                        </a:cubicBezTo>
                        <a:cubicBezTo>
                          <a:pt x="75" y="30"/>
                          <a:pt x="72" y="51"/>
                          <a:pt x="58" y="63"/>
                        </a:cubicBezTo>
                        <a:cubicBezTo>
                          <a:pt x="44" y="74"/>
                          <a:pt x="23" y="72"/>
                          <a:pt x="11" y="58"/>
                        </a:cubicBezTo>
                        <a:cubicBezTo>
                          <a:pt x="0" y="44"/>
                          <a:pt x="2" y="23"/>
                          <a:pt x="16" y="11"/>
                        </a:cubicBezTo>
                        <a:close/>
                      </a:path>
                    </a:pathLst>
                  </a:custGeom>
                  <a:noFill/>
                  <a:ln w="4763" cap="rnd">
                    <a:solidFill>
                      <a:srgbClr val="58585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grpSp>
              <p:nvGrpSpPr>
                <p:cNvPr id="141" name="Group 666">
                  <a:extLst>
                    <a:ext uri="{FF2B5EF4-FFF2-40B4-BE49-F238E27FC236}">
                      <a16:creationId xmlns="" xmlns:a16="http://schemas.microsoft.com/office/drawing/2014/main" id="{67B59AA3-C804-9A4B-B6E2-037BE05C2F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03239" y="3657101"/>
                  <a:ext cx="368300" cy="393700"/>
                  <a:chOff x="3012" y="3125"/>
                  <a:chExt cx="232" cy="248"/>
                </a:xfrm>
              </p:grpSpPr>
              <p:sp>
                <p:nvSpPr>
                  <p:cNvPr id="144" name="Freeform 667">
                    <a:extLst>
                      <a:ext uri="{FF2B5EF4-FFF2-40B4-BE49-F238E27FC236}">
                        <a16:creationId xmlns="" xmlns:a16="http://schemas.microsoft.com/office/drawing/2014/main" id="{6B568896-2133-3F49-BBA1-5390A1A1E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12" y="3125"/>
                    <a:ext cx="232" cy="248"/>
                  </a:xfrm>
                  <a:custGeom>
                    <a:avLst/>
                    <a:gdLst>
                      <a:gd name="T0" fmla="*/ 1941 w 93"/>
                      <a:gd name="T1" fmla="*/ 1877 h 93"/>
                      <a:gd name="T2" fmla="*/ 7541 w 93"/>
                      <a:gd name="T3" fmla="*/ 2824 h 93"/>
                      <a:gd name="T4" fmla="*/ 6970 w 93"/>
                      <a:gd name="T5" fmla="*/ 10675 h 93"/>
                      <a:gd name="T6" fmla="*/ 1350 w 93"/>
                      <a:gd name="T7" fmla="*/ 9864 h 93"/>
                      <a:gd name="T8" fmla="*/ 1941 w 93"/>
                      <a:gd name="T9" fmla="*/ 1877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3" h="93">
                        <a:moveTo>
                          <a:pt x="20" y="14"/>
                        </a:moveTo>
                        <a:cubicBezTo>
                          <a:pt x="38" y="0"/>
                          <a:pt x="64" y="3"/>
                          <a:pt x="78" y="21"/>
                        </a:cubicBezTo>
                        <a:cubicBezTo>
                          <a:pt x="93" y="38"/>
                          <a:pt x="90" y="65"/>
                          <a:pt x="72" y="79"/>
                        </a:cubicBezTo>
                        <a:cubicBezTo>
                          <a:pt x="54" y="93"/>
                          <a:pt x="28" y="90"/>
                          <a:pt x="14" y="73"/>
                        </a:cubicBezTo>
                        <a:cubicBezTo>
                          <a:pt x="0" y="55"/>
                          <a:pt x="2" y="29"/>
                          <a:pt x="20" y="14"/>
                        </a:cubicBezTo>
                        <a:close/>
                      </a:path>
                    </a:pathLst>
                  </a:custGeom>
                  <a:solidFill>
                    <a:srgbClr val="FFF5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45" name="Freeform 668">
                    <a:extLst>
                      <a:ext uri="{FF2B5EF4-FFF2-40B4-BE49-F238E27FC236}">
                        <a16:creationId xmlns="" xmlns:a16="http://schemas.microsoft.com/office/drawing/2014/main" id="{81F54016-1781-2947-A51B-167DFAE0A5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4" y="3149"/>
                    <a:ext cx="188" cy="200"/>
                  </a:xfrm>
                  <a:custGeom>
                    <a:avLst/>
                    <a:gdLst>
                      <a:gd name="T0" fmla="*/ 1577 w 75"/>
                      <a:gd name="T1" fmla="*/ 1613 h 75"/>
                      <a:gd name="T2" fmla="*/ 6239 w 75"/>
                      <a:gd name="T3" fmla="*/ 2275 h 75"/>
                      <a:gd name="T4" fmla="*/ 5718 w 75"/>
                      <a:gd name="T5" fmla="*/ 8648 h 75"/>
                      <a:gd name="T6" fmla="*/ 1100 w 75"/>
                      <a:gd name="T7" fmla="*/ 7944 h 75"/>
                      <a:gd name="T8" fmla="*/ 1577 w 75"/>
                      <a:gd name="T9" fmla="*/ 1613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75">
                        <a:moveTo>
                          <a:pt x="16" y="12"/>
                        </a:moveTo>
                        <a:cubicBezTo>
                          <a:pt x="31" y="0"/>
                          <a:pt x="52" y="2"/>
                          <a:pt x="63" y="17"/>
                        </a:cubicBezTo>
                        <a:cubicBezTo>
                          <a:pt x="75" y="31"/>
                          <a:pt x="72" y="52"/>
                          <a:pt x="58" y="64"/>
                        </a:cubicBezTo>
                        <a:cubicBezTo>
                          <a:pt x="44" y="75"/>
                          <a:pt x="23" y="73"/>
                          <a:pt x="11" y="59"/>
                        </a:cubicBezTo>
                        <a:cubicBezTo>
                          <a:pt x="0" y="44"/>
                          <a:pt x="2" y="23"/>
                          <a:pt x="16" y="12"/>
                        </a:cubicBezTo>
                        <a:close/>
                      </a:path>
                    </a:pathLst>
                  </a:custGeom>
                  <a:solidFill>
                    <a:srgbClr val="F6DE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46" name="Freeform 669">
                    <a:extLst>
                      <a:ext uri="{FF2B5EF4-FFF2-40B4-BE49-F238E27FC236}">
                        <a16:creationId xmlns="" xmlns:a16="http://schemas.microsoft.com/office/drawing/2014/main" id="{6C3A7C20-0BF5-1C4C-98CB-2A6D928CC2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4" y="3219"/>
                    <a:ext cx="130" cy="114"/>
                  </a:xfrm>
                  <a:custGeom>
                    <a:avLst/>
                    <a:gdLst>
                      <a:gd name="T0" fmla="*/ 4300 w 52"/>
                      <a:gd name="T1" fmla="*/ 0 h 43"/>
                      <a:gd name="T2" fmla="*/ 3333 w 52"/>
                      <a:gd name="T3" fmla="*/ 4040 h 43"/>
                      <a:gd name="T4" fmla="*/ 0 w 52"/>
                      <a:gd name="T5" fmla="*/ 4605 h 43"/>
                      <a:gd name="T6" fmla="*/ 3520 w 52"/>
                      <a:gd name="T7" fmla="*/ 4457 h 43"/>
                      <a:gd name="T8" fmla="*/ 4300 w 5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2" h="43">
                        <a:moveTo>
                          <a:pt x="44" y="0"/>
                        </a:moveTo>
                        <a:cubicBezTo>
                          <a:pt x="48" y="9"/>
                          <a:pt x="44" y="24"/>
                          <a:pt x="34" y="31"/>
                        </a:cubicBezTo>
                        <a:cubicBezTo>
                          <a:pt x="25" y="38"/>
                          <a:pt x="10" y="40"/>
                          <a:pt x="0" y="35"/>
                        </a:cubicBezTo>
                        <a:cubicBezTo>
                          <a:pt x="10" y="43"/>
                          <a:pt x="25" y="42"/>
                          <a:pt x="36" y="34"/>
                        </a:cubicBezTo>
                        <a:cubicBezTo>
                          <a:pt x="47" y="25"/>
                          <a:pt x="52" y="11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47" name="Freeform 670">
                    <a:extLst>
                      <a:ext uri="{FF2B5EF4-FFF2-40B4-BE49-F238E27FC236}">
                        <a16:creationId xmlns="" xmlns:a16="http://schemas.microsoft.com/office/drawing/2014/main" id="{00D542A9-3693-DC4A-96F2-D69721B6BE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4" y="3149"/>
                    <a:ext cx="173" cy="174"/>
                  </a:xfrm>
                  <a:custGeom>
                    <a:avLst/>
                    <a:gdLst>
                      <a:gd name="T0" fmla="*/ 2773 w 69"/>
                      <a:gd name="T1" fmla="*/ 3855 h 65"/>
                      <a:gd name="T2" fmla="*/ 6840 w 69"/>
                      <a:gd name="T3" fmla="*/ 3705 h 65"/>
                      <a:gd name="T4" fmla="*/ 6243 w 69"/>
                      <a:gd name="T5" fmla="*/ 2358 h 65"/>
                      <a:gd name="T6" fmla="*/ 1577 w 69"/>
                      <a:gd name="T7" fmla="*/ 1649 h 65"/>
                      <a:gd name="T8" fmla="*/ 1106 w 69"/>
                      <a:gd name="T9" fmla="*/ 8111 h 65"/>
                      <a:gd name="T10" fmla="*/ 1780 w 69"/>
                      <a:gd name="T11" fmla="*/ 8936 h 65"/>
                      <a:gd name="T12" fmla="*/ 2773 w 69"/>
                      <a:gd name="T13" fmla="*/ 3855 h 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9" h="65">
                        <a:moveTo>
                          <a:pt x="28" y="28"/>
                        </a:moveTo>
                        <a:cubicBezTo>
                          <a:pt x="40" y="18"/>
                          <a:pt x="57" y="18"/>
                          <a:pt x="69" y="27"/>
                        </a:cubicBezTo>
                        <a:cubicBezTo>
                          <a:pt x="67" y="23"/>
                          <a:pt x="66" y="20"/>
                          <a:pt x="63" y="17"/>
                        </a:cubicBezTo>
                        <a:cubicBezTo>
                          <a:pt x="52" y="3"/>
                          <a:pt x="31" y="0"/>
                          <a:pt x="16" y="12"/>
                        </a:cubicBezTo>
                        <a:cubicBezTo>
                          <a:pt x="2" y="23"/>
                          <a:pt x="0" y="44"/>
                          <a:pt x="11" y="59"/>
                        </a:cubicBezTo>
                        <a:cubicBezTo>
                          <a:pt x="13" y="61"/>
                          <a:pt x="15" y="63"/>
                          <a:pt x="18" y="65"/>
                        </a:cubicBezTo>
                        <a:cubicBezTo>
                          <a:pt x="13" y="52"/>
                          <a:pt x="17" y="37"/>
                          <a:pt x="28" y="28"/>
                        </a:cubicBezTo>
                        <a:close/>
                      </a:path>
                    </a:pathLst>
                  </a:custGeom>
                  <a:solidFill>
                    <a:srgbClr val="F0C5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48" name="Freeform 671">
                    <a:extLst>
                      <a:ext uri="{FF2B5EF4-FFF2-40B4-BE49-F238E27FC236}">
                        <a16:creationId xmlns="" xmlns:a16="http://schemas.microsoft.com/office/drawing/2014/main" id="{DCD7C90E-857F-1C44-9227-9046C3805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12" y="3125"/>
                    <a:ext cx="232" cy="248"/>
                  </a:xfrm>
                  <a:custGeom>
                    <a:avLst/>
                    <a:gdLst>
                      <a:gd name="T0" fmla="*/ 1941 w 93"/>
                      <a:gd name="T1" fmla="*/ 1877 h 93"/>
                      <a:gd name="T2" fmla="*/ 7541 w 93"/>
                      <a:gd name="T3" fmla="*/ 2824 h 93"/>
                      <a:gd name="T4" fmla="*/ 6970 w 93"/>
                      <a:gd name="T5" fmla="*/ 10675 h 93"/>
                      <a:gd name="T6" fmla="*/ 1350 w 93"/>
                      <a:gd name="T7" fmla="*/ 9864 h 93"/>
                      <a:gd name="T8" fmla="*/ 1941 w 93"/>
                      <a:gd name="T9" fmla="*/ 1877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3" h="93">
                        <a:moveTo>
                          <a:pt x="20" y="14"/>
                        </a:moveTo>
                        <a:cubicBezTo>
                          <a:pt x="38" y="0"/>
                          <a:pt x="64" y="3"/>
                          <a:pt x="78" y="21"/>
                        </a:cubicBezTo>
                        <a:cubicBezTo>
                          <a:pt x="93" y="38"/>
                          <a:pt x="90" y="65"/>
                          <a:pt x="72" y="79"/>
                        </a:cubicBezTo>
                        <a:cubicBezTo>
                          <a:pt x="54" y="93"/>
                          <a:pt x="28" y="90"/>
                          <a:pt x="14" y="73"/>
                        </a:cubicBezTo>
                        <a:cubicBezTo>
                          <a:pt x="0" y="55"/>
                          <a:pt x="2" y="29"/>
                          <a:pt x="20" y="14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58585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  <p:sp>
                <p:nvSpPr>
                  <p:cNvPr id="149" name="Freeform 672">
                    <a:extLst>
                      <a:ext uri="{FF2B5EF4-FFF2-40B4-BE49-F238E27FC236}">
                        <a16:creationId xmlns="" xmlns:a16="http://schemas.microsoft.com/office/drawing/2014/main" id="{3A70F440-0BD5-F640-AEA7-AC21549CF3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4" y="3149"/>
                    <a:ext cx="188" cy="200"/>
                  </a:xfrm>
                  <a:custGeom>
                    <a:avLst/>
                    <a:gdLst>
                      <a:gd name="T0" fmla="*/ 1577 w 75"/>
                      <a:gd name="T1" fmla="*/ 1613 h 75"/>
                      <a:gd name="T2" fmla="*/ 6239 w 75"/>
                      <a:gd name="T3" fmla="*/ 2275 h 75"/>
                      <a:gd name="T4" fmla="*/ 5718 w 75"/>
                      <a:gd name="T5" fmla="*/ 8648 h 75"/>
                      <a:gd name="T6" fmla="*/ 1100 w 75"/>
                      <a:gd name="T7" fmla="*/ 7944 h 75"/>
                      <a:gd name="T8" fmla="*/ 1577 w 75"/>
                      <a:gd name="T9" fmla="*/ 1613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5" h="75">
                        <a:moveTo>
                          <a:pt x="16" y="12"/>
                        </a:moveTo>
                        <a:cubicBezTo>
                          <a:pt x="31" y="0"/>
                          <a:pt x="52" y="2"/>
                          <a:pt x="63" y="17"/>
                        </a:cubicBezTo>
                        <a:cubicBezTo>
                          <a:pt x="75" y="31"/>
                          <a:pt x="72" y="52"/>
                          <a:pt x="58" y="64"/>
                        </a:cubicBezTo>
                        <a:cubicBezTo>
                          <a:pt x="44" y="75"/>
                          <a:pt x="23" y="73"/>
                          <a:pt x="11" y="59"/>
                        </a:cubicBezTo>
                        <a:cubicBezTo>
                          <a:pt x="0" y="44"/>
                          <a:pt x="2" y="23"/>
                          <a:pt x="16" y="12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58585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 sz="3600"/>
                  </a:p>
                </p:txBody>
              </p:sp>
            </p:grpSp>
            <p:sp>
              <p:nvSpPr>
                <p:cNvPr id="142" name="ZoneTexte 141">
                  <a:extLst>
                    <a:ext uri="{FF2B5EF4-FFF2-40B4-BE49-F238E27FC236}">
                      <a16:creationId xmlns="" xmlns:a16="http://schemas.microsoft.com/office/drawing/2014/main" id="{C0EF4412-43CB-1C48-9E1B-E33FABFE65D9}"/>
                    </a:ext>
                  </a:extLst>
                </p:cNvPr>
                <p:cNvSpPr txBox="1"/>
                <p:nvPr/>
              </p:nvSpPr>
              <p:spPr>
                <a:xfrm>
                  <a:off x="5579282" y="3371386"/>
                  <a:ext cx="458074" cy="25338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fr-FR" sz="1100" b="1" dirty="0">
                      <a:solidFill>
                        <a:srgbClr val="491913"/>
                      </a:solidFill>
                    </a:rPr>
                    <a:t>CD28</a:t>
                  </a:r>
                  <a:endParaRPr lang="en-US" sz="1100" b="1" dirty="0">
                    <a:solidFill>
                      <a:srgbClr val="491913"/>
                    </a:solidFill>
                  </a:endParaRPr>
                </a:p>
              </p:txBody>
            </p:sp>
            <p:sp>
              <p:nvSpPr>
                <p:cNvPr id="143" name="ZoneTexte 142">
                  <a:extLst>
                    <a:ext uri="{FF2B5EF4-FFF2-40B4-BE49-F238E27FC236}">
                      <a16:creationId xmlns="" xmlns:a16="http://schemas.microsoft.com/office/drawing/2014/main" id="{9D443C0F-8C20-D44C-8807-C464973D9750}"/>
                    </a:ext>
                  </a:extLst>
                </p:cNvPr>
                <p:cNvSpPr txBox="1"/>
                <p:nvPr/>
              </p:nvSpPr>
              <p:spPr>
                <a:xfrm>
                  <a:off x="5058569" y="1171927"/>
                  <a:ext cx="2185540" cy="6260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 b="1"/>
                  </a:lvl1pPr>
                </a:lstStyle>
                <a:p>
                  <a:pPr>
                    <a:defRPr/>
                  </a:pPr>
                  <a:r>
                    <a:rPr lang="fr-FR" sz="1800" dirty="0"/>
                    <a:t>4</a:t>
                  </a:r>
                  <a:r>
                    <a:rPr lang="fr-FR" sz="1800" baseline="30000" dirty="0"/>
                    <a:t>ème</a:t>
                  </a:r>
                  <a:r>
                    <a:rPr lang="fr-FR" sz="1800" dirty="0"/>
                    <a:t> génération (TRUCK ou CAR armés)</a:t>
                  </a:r>
                  <a:endParaRPr lang="en-US" sz="1800" dirty="0"/>
                </a:p>
              </p:txBody>
            </p:sp>
          </p:grpSp>
          <p:grpSp>
            <p:nvGrpSpPr>
              <p:cNvPr id="113" name="Groupe 1072">
                <a:extLst>
                  <a:ext uri="{FF2B5EF4-FFF2-40B4-BE49-F238E27FC236}">
                    <a16:creationId xmlns="" xmlns:a16="http://schemas.microsoft.com/office/drawing/2014/main" id="{67A82D5D-B2BE-6A44-9E12-EB2195ACF9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15941" y="3345735"/>
                <a:ext cx="1392273" cy="2188519"/>
                <a:chOff x="7884803" y="1917747"/>
                <a:chExt cx="1856364" cy="2918023"/>
              </a:xfrm>
            </p:grpSpPr>
            <p:pic>
              <p:nvPicPr>
                <p:cNvPr id="114" name="Picture 4" descr="mage associée">
                  <a:extLst>
                    <a:ext uri="{FF2B5EF4-FFF2-40B4-BE49-F238E27FC236}">
                      <a16:creationId xmlns="" xmlns:a16="http://schemas.microsoft.com/office/drawing/2014/main" id="{1336CA31-F6C3-9E40-A553-A21E926414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70" t="4558" r="12306" b="8405"/>
                <a:stretch/>
              </p:blipFill>
              <p:spPr bwMode="auto">
                <a:xfrm rot="2652333">
                  <a:off x="8060222" y="4029112"/>
                  <a:ext cx="647006" cy="574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5" name="Ellipse 114">
                  <a:extLst>
                    <a:ext uri="{FF2B5EF4-FFF2-40B4-BE49-F238E27FC236}">
                      <a16:creationId xmlns="" xmlns:a16="http://schemas.microsoft.com/office/drawing/2014/main" id="{B2C86018-F87D-E647-AA5A-ED04E5D7F06F}"/>
                    </a:ext>
                  </a:extLst>
                </p:cNvPr>
                <p:cNvSpPr/>
                <p:nvPr/>
              </p:nvSpPr>
              <p:spPr>
                <a:xfrm>
                  <a:off x="8608722" y="2144884"/>
                  <a:ext cx="160871" cy="14606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3600"/>
                </a:p>
              </p:txBody>
            </p:sp>
            <p:sp>
              <p:nvSpPr>
                <p:cNvPr id="116" name="Ellipse 115">
                  <a:extLst>
                    <a:ext uri="{FF2B5EF4-FFF2-40B4-BE49-F238E27FC236}">
                      <a16:creationId xmlns="" xmlns:a16="http://schemas.microsoft.com/office/drawing/2014/main" id="{70AFEACA-8850-E54C-B9F2-A506C04E18C6}"/>
                    </a:ext>
                  </a:extLst>
                </p:cNvPr>
                <p:cNvSpPr/>
                <p:nvPr/>
              </p:nvSpPr>
              <p:spPr>
                <a:xfrm>
                  <a:off x="8339897" y="2191456"/>
                  <a:ext cx="160871" cy="14394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3600"/>
                </a:p>
              </p:txBody>
            </p:sp>
            <p:sp>
              <p:nvSpPr>
                <p:cNvPr id="117" name="Ellipse 116">
                  <a:extLst>
                    <a:ext uri="{FF2B5EF4-FFF2-40B4-BE49-F238E27FC236}">
                      <a16:creationId xmlns="" xmlns:a16="http://schemas.microsoft.com/office/drawing/2014/main" id="{E18F82EF-5408-E942-A9B4-7C12AD79C470}"/>
                    </a:ext>
                  </a:extLst>
                </p:cNvPr>
                <p:cNvSpPr/>
                <p:nvPr/>
              </p:nvSpPr>
              <p:spPr>
                <a:xfrm>
                  <a:off x="8382232" y="2411613"/>
                  <a:ext cx="160871" cy="14606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3600"/>
                </a:p>
              </p:txBody>
            </p:sp>
            <p:sp>
              <p:nvSpPr>
                <p:cNvPr id="118" name="Ellipse 117">
                  <a:extLst>
                    <a:ext uri="{FF2B5EF4-FFF2-40B4-BE49-F238E27FC236}">
                      <a16:creationId xmlns="" xmlns:a16="http://schemas.microsoft.com/office/drawing/2014/main" id="{19A1D705-E6F9-2944-A656-0CD4C9C1DDE2}"/>
                    </a:ext>
                  </a:extLst>
                </p:cNvPr>
                <p:cNvSpPr/>
                <p:nvPr/>
              </p:nvSpPr>
              <p:spPr>
                <a:xfrm>
                  <a:off x="8568503" y="2515341"/>
                  <a:ext cx="160871" cy="146067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3600"/>
                </a:p>
              </p:txBody>
            </p:sp>
            <p:sp>
              <p:nvSpPr>
                <p:cNvPr id="119" name="ZoneTexte 118">
                  <a:extLst>
                    <a:ext uri="{FF2B5EF4-FFF2-40B4-BE49-F238E27FC236}">
                      <a16:creationId xmlns="" xmlns:a16="http://schemas.microsoft.com/office/drawing/2014/main" id="{DDD36D2C-DEFE-E346-933D-102B12AE92D3}"/>
                    </a:ext>
                  </a:extLst>
                </p:cNvPr>
                <p:cNvSpPr txBox="1"/>
                <p:nvPr/>
              </p:nvSpPr>
              <p:spPr>
                <a:xfrm>
                  <a:off x="8077276" y="1917747"/>
                  <a:ext cx="829755" cy="26828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fr-FR" sz="1200" b="1" dirty="0">
                      <a:latin typeface="+mj-lt"/>
                      <a:cs typeface="Arial"/>
                    </a:rPr>
                    <a:t>Cytokines</a:t>
                  </a:r>
                </a:p>
              </p:txBody>
            </p:sp>
            <p:grpSp>
              <p:nvGrpSpPr>
                <p:cNvPr id="120" name="Groupe 1079">
                  <a:extLst>
                    <a:ext uri="{FF2B5EF4-FFF2-40B4-BE49-F238E27FC236}">
                      <a16:creationId xmlns="" xmlns:a16="http://schemas.microsoft.com/office/drawing/2014/main" id="{4594EC36-9481-4142-9EB7-AB70346FC2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10749" y="3118579"/>
                  <a:ext cx="550323" cy="460050"/>
                  <a:chOff x="7772756" y="1934697"/>
                  <a:chExt cx="550323" cy="460050"/>
                </a:xfrm>
              </p:grpSpPr>
              <p:sp>
                <p:nvSpPr>
                  <p:cNvPr id="130" name="Ellipse 129">
                    <a:extLst>
                      <a:ext uri="{FF2B5EF4-FFF2-40B4-BE49-F238E27FC236}">
                        <a16:creationId xmlns="" xmlns:a16="http://schemas.microsoft.com/office/drawing/2014/main" id="{05382336-AFED-AB49-BA44-5DE0DB9F13AC}"/>
                      </a:ext>
                    </a:extLst>
                  </p:cNvPr>
                  <p:cNvSpPr/>
                  <p:nvPr/>
                </p:nvSpPr>
                <p:spPr>
                  <a:xfrm>
                    <a:off x="7772271" y="1934776"/>
                    <a:ext cx="550347" cy="459367"/>
                  </a:xfrm>
                  <a:prstGeom prst="ellipse">
                    <a:avLst/>
                  </a:prstGeom>
                  <a:noFill/>
                  <a:ln w="3810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3600"/>
                  </a:p>
                </p:txBody>
              </p:sp>
              <p:sp>
                <p:nvSpPr>
                  <p:cNvPr id="131" name="Ellipse 130">
                    <a:extLst>
                      <a:ext uri="{FF2B5EF4-FFF2-40B4-BE49-F238E27FC236}">
                        <a16:creationId xmlns="" xmlns:a16="http://schemas.microsoft.com/office/drawing/2014/main" id="{E75D9F3F-5162-0541-8D61-7324AAEB9EAF}"/>
                      </a:ext>
                    </a:extLst>
                  </p:cNvPr>
                  <p:cNvSpPr/>
                  <p:nvPr/>
                </p:nvSpPr>
                <p:spPr>
                  <a:xfrm>
                    <a:off x="8022044" y="1977114"/>
                    <a:ext cx="160871" cy="143949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3600"/>
                  </a:p>
                </p:txBody>
              </p:sp>
              <p:sp>
                <p:nvSpPr>
                  <p:cNvPr id="132" name="Ellipse 131">
                    <a:extLst>
                      <a:ext uri="{FF2B5EF4-FFF2-40B4-BE49-F238E27FC236}">
                        <a16:creationId xmlns="" xmlns:a16="http://schemas.microsoft.com/office/drawing/2014/main" id="{F8634B48-2414-474D-9EC6-B9FEFBC9DFC4}"/>
                      </a:ext>
                    </a:extLst>
                  </p:cNvPr>
                  <p:cNvSpPr/>
                  <p:nvPr/>
                </p:nvSpPr>
                <p:spPr>
                  <a:xfrm>
                    <a:off x="7829423" y="2091426"/>
                    <a:ext cx="160871" cy="14606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3600"/>
                  </a:p>
                </p:txBody>
              </p:sp>
              <p:sp>
                <p:nvSpPr>
                  <p:cNvPr id="133" name="Ellipse 132">
                    <a:extLst>
                      <a:ext uri="{FF2B5EF4-FFF2-40B4-BE49-F238E27FC236}">
                        <a16:creationId xmlns="" xmlns:a16="http://schemas.microsoft.com/office/drawing/2014/main" id="{677D00A3-4770-8742-B88E-9CD38668045F}"/>
                      </a:ext>
                    </a:extLst>
                  </p:cNvPr>
                  <p:cNvSpPr/>
                  <p:nvPr/>
                </p:nvSpPr>
                <p:spPr>
                  <a:xfrm>
                    <a:off x="8019927" y="2167635"/>
                    <a:ext cx="160871" cy="14606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3600"/>
                  </a:p>
                </p:txBody>
              </p:sp>
            </p:grpSp>
            <p:cxnSp>
              <p:nvCxnSpPr>
                <p:cNvPr id="121" name="Connecteur en angle 120">
                  <a:extLst>
                    <a:ext uri="{FF2B5EF4-FFF2-40B4-BE49-F238E27FC236}">
                      <a16:creationId xmlns="" xmlns:a16="http://schemas.microsoft.com/office/drawing/2014/main" id="{438470CD-05A5-364E-AFFA-DCA7FEB454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77424" y="4064912"/>
                  <a:ext cx="590566" cy="129132"/>
                </a:xfrm>
                <a:prstGeom prst="bentConnector5">
                  <a:avLst>
                    <a:gd name="adj1" fmla="val 2581"/>
                    <a:gd name="adj2" fmla="val 97889"/>
                    <a:gd name="adj3" fmla="val 111438"/>
                  </a:avLst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ZoneTexte 121">
                  <a:extLst>
                    <a:ext uri="{FF2B5EF4-FFF2-40B4-BE49-F238E27FC236}">
                      <a16:creationId xmlns="" xmlns:a16="http://schemas.microsoft.com/office/drawing/2014/main" id="{49B3471C-C667-E748-AD06-E6B165DAA511}"/>
                    </a:ext>
                  </a:extLst>
                </p:cNvPr>
                <p:cNvSpPr txBox="1"/>
                <p:nvPr/>
              </p:nvSpPr>
              <p:spPr>
                <a:xfrm>
                  <a:off x="8746308" y="2240144"/>
                  <a:ext cx="994859" cy="4471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fr-FR" sz="1200" b="1" dirty="0">
                      <a:latin typeface="+mj-lt"/>
                      <a:cs typeface="Arial"/>
                    </a:rPr>
                    <a:t>Ligand activateur</a:t>
                  </a:r>
                </a:p>
              </p:txBody>
            </p:sp>
            <p:sp>
              <p:nvSpPr>
                <p:cNvPr id="123" name="ZoneTexte 122">
                  <a:extLst>
                    <a:ext uri="{FF2B5EF4-FFF2-40B4-BE49-F238E27FC236}">
                      <a16:creationId xmlns="" xmlns:a16="http://schemas.microsoft.com/office/drawing/2014/main" id="{56DB033E-C22A-494B-AE8F-0B1C4939CFD4}"/>
                    </a:ext>
                  </a:extLst>
                </p:cNvPr>
                <p:cNvSpPr txBox="1"/>
                <p:nvPr/>
              </p:nvSpPr>
              <p:spPr>
                <a:xfrm>
                  <a:off x="7884803" y="4418435"/>
                  <a:ext cx="994859" cy="41733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fr-FR" sz="1100" dirty="0">
                      <a:latin typeface="+mj-lt"/>
                      <a:cs typeface="Arial"/>
                    </a:rPr>
                    <a:t>Transgène inductible</a:t>
                  </a:r>
                </a:p>
              </p:txBody>
            </p:sp>
            <p:sp>
              <p:nvSpPr>
                <p:cNvPr id="124" name="Rectangle à coins arrondis 123">
                  <a:extLst>
                    <a:ext uri="{FF2B5EF4-FFF2-40B4-BE49-F238E27FC236}">
                      <a16:creationId xmlns="" xmlns:a16="http://schemas.microsoft.com/office/drawing/2014/main" id="{5719992D-7F0F-0D41-A4AD-06E3B44C6B0A}"/>
                    </a:ext>
                  </a:extLst>
                </p:cNvPr>
                <p:cNvSpPr/>
                <p:nvPr/>
              </p:nvSpPr>
              <p:spPr>
                <a:xfrm>
                  <a:off x="9237387" y="2619070"/>
                  <a:ext cx="103720" cy="654122"/>
                </a:xfrm>
                <a:prstGeom prst="roundRect">
                  <a:avLst/>
                </a:prstGeom>
                <a:solidFill>
                  <a:srgbClr val="4AD0BE"/>
                </a:solidFill>
                <a:ln>
                  <a:solidFill>
                    <a:srgbClr val="1A595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3600" dirty="0"/>
                </a:p>
              </p:txBody>
            </p:sp>
            <p:cxnSp>
              <p:nvCxnSpPr>
                <p:cNvPr id="125" name="Connecteur en arc 124">
                  <a:extLst>
                    <a:ext uri="{FF2B5EF4-FFF2-40B4-BE49-F238E27FC236}">
                      <a16:creationId xmlns="" xmlns:a16="http://schemas.microsoft.com/office/drawing/2014/main" id="{ECB2DAE9-43E1-3644-995E-D9F3F79342AB}"/>
                    </a:ext>
                  </a:extLst>
                </p:cNvPr>
                <p:cNvCxnSpPr>
                  <a:cxnSpLocks/>
                  <a:stCxn id="128" idx="3"/>
                  <a:endCxn id="124" idx="2"/>
                </p:cNvCxnSpPr>
                <p:nvPr/>
              </p:nvCxnSpPr>
              <p:spPr>
                <a:xfrm flipV="1">
                  <a:off x="8735725" y="3273191"/>
                  <a:ext cx="552464" cy="1028814"/>
                </a:xfrm>
                <a:prstGeom prst="curvedConnector2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en arc 125">
                  <a:extLst>
                    <a:ext uri="{FF2B5EF4-FFF2-40B4-BE49-F238E27FC236}">
                      <a16:creationId xmlns="" xmlns:a16="http://schemas.microsoft.com/office/drawing/2014/main" id="{790E2BA1-C96B-7542-80D2-51FE9E5B5A97}"/>
                    </a:ext>
                  </a:extLst>
                </p:cNvPr>
                <p:cNvCxnSpPr>
                  <a:cxnSpLocks/>
                  <a:stCxn id="128" idx="3"/>
                  <a:endCxn id="130" idx="6"/>
                </p:cNvCxnSpPr>
                <p:nvPr/>
              </p:nvCxnSpPr>
              <p:spPr>
                <a:xfrm flipV="1">
                  <a:off x="8735725" y="3349400"/>
                  <a:ext cx="124886" cy="952605"/>
                </a:xfrm>
                <a:prstGeom prst="curvedConnector3">
                  <a:avLst>
                    <a:gd name="adj1" fmla="val 281985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Plus 126">
                  <a:extLst>
                    <a:ext uri="{FF2B5EF4-FFF2-40B4-BE49-F238E27FC236}">
                      <a16:creationId xmlns="" xmlns:a16="http://schemas.microsoft.com/office/drawing/2014/main" id="{6D5D15E9-17B8-034C-8A96-4CDD9AA44D14}"/>
                    </a:ext>
                  </a:extLst>
                </p:cNvPr>
                <p:cNvSpPr/>
                <p:nvPr/>
              </p:nvSpPr>
              <p:spPr>
                <a:xfrm>
                  <a:off x="7886919" y="4257551"/>
                  <a:ext cx="156637" cy="158767"/>
                </a:xfrm>
                <a:prstGeom prst="mathPlus">
                  <a:avLst>
                    <a:gd name="adj1" fmla="val 6858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="" xmlns:a16="http://schemas.microsoft.com/office/drawing/2014/main" id="{04550A98-3760-E243-B7C5-7211240AAD8D}"/>
                    </a:ext>
                  </a:extLst>
                </p:cNvPr>
                <p:cNvSpPr/>
                <p:nvPr/>
              </p:nvSpPr>
              <p:spPr>
                <a:xfrm>
                  <a:off x="8689157" y="4255433"/>
                  <a:ext cx="46568" cy="9102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/>
                </a:p>
              </p:txBody>
            </p:sp>
            <p:sp>
              <p:nvSpPr>
                <p:cNvPr id="129" name="ZoneTexte 128">
                  <a:extLst>
                    <a:ext uri="{FF2B5EF4-FFF2-40B4-BE49-F238E27FC236}">
                      <a16:creationId xmlns="" xmlns:a16="http://schemas.microsoft.com/office/drawing/2014/main" id="{6B2920BD-8A2D-9043-A3AC-3D9EEACD96A7}"/>
                    </a:ext>
                  </a:extLst>
                </p:cNvPr>
                <p:cNvSpPr txBox="1"/>
                <p:nvPr/>
              </p:nvSpPr>
              <p:spPr>
                <a:xfrm>
                  <a:off x="8648939" y="3389622"/>
                  <a:ext cx="994859" cy="25338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fr-FR" sz="1100" dirty="0">
                      <a:latin typeface="+mj-lt"/>
                      <a:cs typeface="Arial"/>
                    </a:rPr>
                    <a:t>ou</a:t>
                  </a:r>
                </a:p>
              </p:txBody>
            </p:sp>
          </p:grpSp>
        </p:grpSp>
        <p:sp>
          <p:nvSpPr>
            <p:cNvPr id="94" name="Triangle rectangle 93">
              <a:extLst>
                <a:ext uri="{FF2B5EF4-FFF2-40B4-BE49-F238E27FC236}">
                  <a16:creationId xmlns="" xmlns:a16="http://schemas.microsoft.com/office/drawing/2014/main" id="{7DF138F1-52E5-E543-A496-5E26F76B415B}"/>
                </a:ext>
              </a:extLst>
            </p:cNvPr>
            <p:cNvSpPr/>
            <p:nvPr/>
          </p:nvSpPr>
          <p:spPr>
            <a:xfrm flipH="1">
              <a:off x="2486512" y="5988273"/>
              <a:ext cx="4269889" cy="373555"/>
            </a:xfrm>
            <a:prstGeom prst="rtTriangle">
              <a:avLst/>
            </a:prstGeom>
            <a:solidFill>
              <a:srgbClr val="5DDCF3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600"/>
            </a:p>
          </p:txBody>
        </p:sp>
        <p:sp>
          <p:nvSpPr>
            <p:cNvPr id="95" name="ZoneTexte 101">
              <a:extLst>
                <a:ext uri="{FF2B5EF4-FFF2-40B4-BE49-F238E27FC236}">
                  <a16:creationId xmlns="" xmlns:a16="http://schemas.microsoft.com/office/drawing/2014/main" id="{361985F8-EF1F-0947-8802-A900CE0DE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493" y="5280943"/>
              <a:ext cx="1584876" cy="84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400" b="1" dirty="0"/>
                <a:t>Cytotoxicité ↑</a:t>
              </a:r>
            </a:p>
            <a:p>
              <a:pPr algn="ctr"/>
              <a:r>
                <a:rPr lang="fr-FR" altLang="fr-FR" sz="1400" b="1" dirty="0"/>
                <a:t>Prolifération ↑</a:t>
              </a:r>
            </a:p>
            <a:p>
              <a:pPr algn="ctr"/>
              <a:r>
                <a:rPr lang="fr-FR" altLang="fr-FR" sz="1400" b="1" dirty="0"/>
                <a:t>Sécrétion de cytokines ↑</a:t>
              </a:r>
            </a:p>
            <a:p>
              <a:pPr algn="ctr"/>
              <a:r>
                <a:rPr lang="fr-FR" altLang="fr-FR" sz="1400" b="1" dirty="0"/>
                <a:t>Résistance ↑</a:t>
              </a:r>
            </a:p>
            <a:p>
              <a:pPr algn="ctr"/>
              <a:r>
                <a:rPr lang="fr-FR" altLang="fr-FR" sz="1400" b="1" dirty="0"/>
                <a:t>Persistance </a:t>
              </a:r>
              <a:r>
                <a:rPr lang="fr-FR" altLang="fr-FR" sz="1400" b="1" i="1" dirty="0"/>
                <a:t>in vivo</a:t>
              </a:r>
              <a:r>
                <a:rPr lang="fr-FR" altLang="fr-FR" sz="1400" b="1" dirty="0"/>
                <a:t> ↑</a:t>
              </a:r>
              <a:endParaRPr lang="fr-FR" altLang="fr-FR" sz="1400" b="1" i="1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6D7A-CB35-4C44-941B-055A6F7E8997}" type="slidenum">
              <a:rPr lang="fr-FR" smtClean="0"/>
              <a:t>4</a:t>
            </a:fld>
            <a:endParaRPr lang="fr-FR"/>
          </a:p>
        </p:txBody>
      </p:sp>
      <p:sp>
        <p:nvSpPr>
          <p:cNvPr id="1160" name="Espace réservé du contenu 2">
            <a:extLst>
              <a:ext uri="{FF2B5EF4-FFF2-40B4-BE49-F238E27FC236}">
                <a16:creationId xmlns="" xmlns:a16="http://schemas.microsoft.com/office/drawing/2014/main" id="{EF56A9C9-9F45-DD49-BBCA-B16E765CE4F8}"/>
              </a:ext>
            </a:extLst>
          </p:cNvPr>
          <p:cNvSpPr txBox="1">
            <a:spLocks/>
          </p:cNvSpPr>
          <p:nvPr/>
        </p:nvSpPr>
        <p:spPr>
          <a:xfrm>
            <a:off x="9220030" y="6217124"/>
            <a:ext cx="1919058" cy="288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 err="1"/>
              <a:t>Rubio</a:t>
            </a:r>
            <a:r>
              <a:rPr lang="fr-FR" sz="1200" i="1" dirty="0"/>
              <a:t> et al, Bull Cancer,  2018</a:t>
            </a:r>
          </a:p>
        </p:txBody>
      </p:sp>
      <p:sp>
        <p:nvSpPr>
          <p:cNvPr id="1161" name="Titre 1">
            <a:extLst>
              <a:ext uri="{FF2B5EF4-FFF2-40B4-BE49-F238E27FC236}">
                <a16:creationId xmlns="" xmlns:a16="http://schemas.microsoft.com/office/drawing/2014/main" id="{3E795000-8068-A347-8D74-FD61AD09E2BD}"/>
              </a:ext>
            </a:extLst>
          </p:cNvPr>
          <p:cNvSpPr txBox="1">
            <a:spLocks/>
          </p:cNvSpPr>
          <p:nvPr/>
        </p:nvSpPr>
        <p:spPr>
          <a:xfrm>
            <a:off x="1112373" y="217816"/>
            <a:ext cx="10515600" cy="766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/>
              <a:t>CAR-T </a:t>
            </a:r>
            <a:r>
              <a:rPr lang="fr-FR" sz="4000" b="1" dirty="0" err="1"/>
              <a:t>cells</a:t>
            </a:r>
            <a:endParaRPr lang="fr-FR" sz="4000" b="1" dirty="0"/>
          </a:p>
        </p:txBody>
      </p:sp>
      <p:grpSp>
        <p:nvGrpSpPr>
          <p:cNvPr id="1162" name="Groupe 1161"/>
          <p:cNvGrpSpPr/>
          <p:nvPr/>
        </p:nvGrpSpPr>
        <p:grpSpPr>
          <a:xfrm rot="2026546">
            <a:off x="276861" y="137798"/>
            <a:ext cx="666909" cy="981069"/>
            <a:chOff x="1239579" y="4435776"/>
            <a:chExt cx="812866" cy="1270101"/>
          </a:xfrm>
        </p:grpSpPr>
        <p:grpSp>
          <p:nvGrpSpPr>
            <p:cNvPr id="1163" name="Group 68">
              <a:extLst>
                <a:ext uri="{FF2B5EF4-FFF2-40B4-BE49-F238E27FC236}">
                  <a16:creationId xmlns="" xmlns:a16="http://schemas.microsoft.com/office/drawing/2014/main" id="{12C9F203-274D-A94A-8A81-FD80AF546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9579" y="4962914"/>
              <a:ext cx="812866" cy="742963"/>
              <a:chOff x="3155" y="2533"/>
              <a:chExt cx="1086" cy="1064"/>
            </a:xfrm>
          </p:grpSpPr>
          <p:sp>
            <p:nvSpPr>
              <p:cNvPr id="1173" name="Freeform 55">
                <a:extLst>
                  <a:ext uri="{FF2B5EF4-FFF2-40B4-BE49-F238E27FC236}">
                    <a16:creationId xmlns="" xmlns:a16="http://schemas.microsoft.com/office/drawing/2014/main" id="{D20107F1-75E5-D740-8D4E-2DE41ED42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2533"/>
                <a:ext cx="1086" cy="1064"/>
              </a:xfrm>
              <a:custGeom>
                <a:avLst/>
                <a:gdLst>
                  <a:gd name="T0" fmla="*/ 187907602 w 434"/>
                  <a:gd name="T1" fmla="*/ 9949581 h 399"/>
                  <a:gd name="T2" fmla="*/ 56527962 w 434"/>
                  <a:gd name="T3" fmla="*/ 186587213 h 399"/>
                  <a:gd name="T4" fmla="*/ 9508728 w 434"/>
                  <a:gd name="T5" fmla="*/ 644494925 h 399"/>
                  <a:gd name="T6" fmla="*/ 112523838 w 434"/>
                  <a:gd name="T7" fmla="*/ 907599019 h 399"/>
                  <a:gd name="T8" fmla="*/ 279575549 w 434"/>
                  <a:gd name="T9" fmla="*/ 904775851 h 399"/>
                  <a:gd name="T10" fmla="*/ 355874032 w 434"/>
                  <a:gd name="T11" fmla="*/ 252773320 h 399"/>
                  <a:gd name="T12" fmla="*/ 187907602 w 434"/>
                  <a:gd name="T13" fmla="*/ 9949581 h 3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4" h="399">
                    <a:moveTo>
                      <a:pt x="199" y="4"/>
                    </a:moveTo>
                    <a:cubicBezTo>
                      <a:pt x="142" y="0"/>
                      <a:pt x="97" y="38"/>
                      <a:pt x="60" y="76"/>
                    </a:cubicBezTo>
                    <a:cubicBezTo>
                      <a:pt x="17" y="121"/>
                      <a:pt x="0" y="200"/>
                      <a:pt x="10" y="263"/>
                    </a:cubicBezTo>
                    <a:cubicBezTo>
                      <a:pt x="18" y="315"/>
                      <a:pt x="76" y="348"/>
                      <a:pt x="119" y="370"/>
                    </a:cubicBezTo>
                    <a:cubicBezTo>
                      <a:pt x="176" y="399"/>
                      <a:pt x="240" y="395"/>
                      <a:pt x="296" y="369"/>
                    </a:cubicBezTo>
                    <a:cubicBezTo>
                      <a:pt x="389" y="326"/>
                      <a:pt x="434" y="196"/>
                      <a:pt x="377" y="103"/>
                    </a:cubicBezTo>
                    <a:cubicBezTo>
                      <a:pt x="345" y="51"/>
                      <a:pt x="263" y="2"/>
                      <a:pt x="199" y="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4" name="Freeform 56">
                <a:extLst>
                  <a:ext uri="{FF2B5EF4-FFF2-40B4-BE49-F238E27FC236}">
                    <a16:creationId xmlns="" xmlns:a16="http://schemas.microsoft.com/office/drawing/2014/main" id="{08027E6D-20EA-2E40-AF63-71BA34636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645"/>
                <a:ext cx="885" cy="790"/>
              </a:xfrm>
              <a:custGeom>
                <a:avLst/>
                <a:gdLst>
                  <a:gd name="T0" fmla="*/ 66357425 w 354"/>
                  <a:gd name="T1" fmla="*/ 77477617 h 296"/>
                  <a:gd name="T2" fmla="*/ 10445125 w 354"/>
                  <a:gd name="T3" fmla="*/ 496780146 h 296"/>
                  <a:gd name="T4" fmla="*/ 63374813 w 354"/>
                  <a:gd name="T5" fmla="*/ 635470409 h 296"/>
                  <a:gd name="T6" fmla="*/ 145321800 w 354"/>
                  <a:gd name="T7" fmla="*/ 715439709 h 296"/>
                  <a:gd name="T8" fmla="*/ 221730470 w 354"/>
                  <a:gd name="T9" fmla="*/ 670772845 h 296"/>
                  <a:gd name="T10" fmla="*/ 288085938 w 354"/>
                  <a:gd name="T11" fmla="*/ 583263320 h 296"/>
                  <a:gd name="T12" fmla="*/ 279427083 w 354"/>
                  <a:gd name="T13" fmla="*/ 151675775 h 296"/>
                  <a:gd name="T14" fmla="*/ 239613800 w 354"/>
                  <a:gd name="T15" fmla="*/ 62455945 h 296"/>
                  <a:gd name="T16" fmla="*/ 170662425 w 354"/>
                  <a:gd name="T17" fmla="*/ 12141579 h 296"/>
                  <a:gd name="T18" fmla="*/ 66357425 w 354"/>
                  <a:gd name="T19" fmla="*/ 77477617 h 2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4" h="296">
                    <a:moveTo>
                      <a:pt x="71" y="31"/>
                    </a:moveTo>
                    <a:cubicBezTo>
                      <a:pt x="26" y="68"/>
                      <a:pt x="0" y="148"/>
                      <a:pt x="11" y="200"/>
                    </a:cubicBezTo>
                    <a:cubicBezTo>
                      <a:pt x="19" y="234"/>
                      <a:pt x="46" y="234"/>
                      <a:pt x="68" y="256"/>
                    </a:cubicBezTo>
                    <a:cubicBezTo>
                      <a:pt x="94" y="282"/>
                      <a:pt x="119" y="296"/>
                      <a:pt x="156" y="288"/>
                    </a:cubicBezTo>
                    <a:cubicBezTo>
                      <a:pt x="184" y="282"/>
                      <a:pt x="209" y="271"/>
                      <a:pt x="238" y="270"/>
                    </a:cubicBezTo>
                    <a:cubicBezTo>
                      <a:pt x="268" y="270"/>
                      <a:pt x="294" y="262"/>
                      <a:pt x="309" y="235"/>
                    </a:cubicBezTo>
                    <a:cubicBezTo>
                      <a:pt x="340" y="180"/>
                      <a:pt x="354" y="104"/>
                      <a:pt x="300" y="61"/>
                    </a:cubicBezTo>
                    <a:cubicBezTo>
                      <a:pt x="285" y="49"/>
                      <a:pt x="275" y="35"/>
                      <a:pt x="257" y="25"/>
                    </a:cubicBezTo>
                    <a:cubicBezTo>
                      <a:pt x="234" y="11"/>
                      <a:pt x="209" y="8"/>
                      <a:pt x="183" y="5"/>
                    </a:cubicBezTo>
                    <a:cubicBezTo>
                      <a:pt x="148" y="0"/>
                      <a:pt x="97" y="8"/>
                      <a:pt x="71" y="3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Freeform 57">
                <a:extLst>
                  <a:ext uri="{FF2B5EF4-FFF2-40B4-BE49-F238E27FC236}">
                    <a16:creationId xmlns="" xmlns:a16="http://schemas.microsoft.com/office/drawing/2014/main" id="{5605E80A-5D01-F249-A4FF-B043B587E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563"/>
                <a:ext cx="635" cy="957"/>
              </a:xfrm>
              <a:custGeom>
                <a:avLst/>
                <a:gdLst>
                  <a:gd name="T0" fmla="*/ 118496875 w 254"/>
                  <a:gd name="T1" fmla="*/ 863651384 h 359"/>
                  <a:gd name="T2" fmla="*/ 23556645 w 254"/>
                  <a:gd name="T3" fmla="*/ 616809105 h 359"/>
                  <a:gd name="T4" fmla="*/ 67074738 w 254"/>
                  <a:gd name="T5" fmla="*/ 190176197 h 359"/>
                  <a:gd name="T6" fmla="*/ 188237313 w 254"/>
                  <a:gd name="T7" fmla="*/ 24737154 h 359"/>
                  <a:gd name="T8" fmla="*/ 236638208 w 254"/>
                  <a:gd name="T9" fmla="*/ 43906211 h 359"/>
                  <a:gd name="T10" fmla="*/ 173332550 w 254"/>
                  <a:gd name="T11" fmla="*/ 9891099 h 359"/>
                  <a:gd name="T12" fmla="*/ 52166800 w 254"/>
                  <a:gd name="T13" fmla="*/ 175786172 h 359"/>
                  <a:gd name="T14" fmla="*/ 8659688 w 254"/>
                  <a:gd name="T15" fmla="*/ 602113416 h 359"/>
                  <a:gd name="T16" fmla="*/ 103599925 w 254"/>
                  <a:gd name="T17" fmla="*/ 849241563 h 359"/>
                  <a:gd name="T18" fmla="*/ 128631645 w 254"/>
                  <a:gd name="T19" fmla="*/ 875628825 h 359"/>
                  <a:gd name="T20" fmla="*/ 118496875 w 254"/>
                  <a:gd name="T21" fmla="*/ 863651384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4" h="359">
                    <a:moveTo>
                      <a:pt x="127" y="354"/>
                    </a:moveTo>
                    <a:cubicBezTo>
                      <a:pt x="87" y="333"/>
                      <a:pt x="32" y="302"/>
                      <a:pt x="25" y="253"/>
                    </a:cubicBezTo>
                    <a:cubicBezTo>
                      <a:pt x="16" y="194"/>
                      <a:pt x="31" y="120"/>
                      <a:pt x="72" y="78"/>
                    </a:cubicBezTo>
                    <a:cubicBezTo>
                      <a:pt x="106" y="42"/>
                      <a:pt x="148" y="6"/>
                      <a:pt x="202" y="10"/>
                    </a:cubicBezTo>
                    <a:cubicBezTo>
                      <a:pt x="218" y="10"/>
                      <a:pt x="236" y="13"/>
                      <a:pt x="254" y="18"/>
                    </a:cubicBezTo>
                    <a:cubicBezTo>
                      <a:pt x="231" y="9"/>
                      <a:pt x="207" y="4"/>
                      <a:pt x="186" y="4"/>
                    </a:cubicBezTo>
                    <a:cubicBezTo>
                      <a:pt x="132" y="0"/>
                      <a:pt x="90" y="36"/>
                      <a:pt x="56" y="72"/>
                    </a:cubicBezTo>
                    <a:cubicBezTo>
                      <a:pt x="15" y="114"/>
                      <a:pt x="0" y="189"/>
                      <a:pt x="9" y="247"/>
                    </a:cubicBezTo>
                    <a:cubicBezTo>
                      <a:pt x="16" y="296"/>
                      <a:pt x="71" y="327"/>
                      <a:pt x="111" y="348"/>
                    </a:cubicBezTo>
                    <a:cubicBezTo>
                      <a:pt x="120" y="353"/>
                      <a:pt x="129" y="356"/>
                      <a:pt x="138" y="359"/>
                    </a:cubicBezTo>
                    <a:cubicBezTo>
                      <a:pt x="135" y="357"/>
                      <a:pt x="131" y="356"/>
                      <a:pt x="127" y="354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6" name="Freeform 58">
                <a:extLst>
                  <a:ext uri="{FF2B5EF4-FFF2-40B4-BE49-F238E27FC236}">
                    <a16:creationId xmlns="" xmlns:a16="http://schemas.microsoft.com/office/drawing/2014/main" id="{D8769CF5-0236-B34F-B3DB-DA0255A72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2704"/>
                <a:ext cx="926" cy="869"/>
              </a:xfrm>
              <a:custGeom>
                <a:avLst/>
                <a:gdLst>
                  <a:gd name="T0" fmla="*/ 299198281 w 370"/>
                  <a:gd name="T1" fmla="*/ 109807610 h 326"/>
                  <a:gd name="T2" fmla="*/ 259461038 w 370"/>
                  <a:gd name="T3" fmla="*/ 0 h 326"/>
                  <a:gd name="T4" fmla="*/ 285904885 w 370"/>
                  <a:gd name="T5" fmla="*/ 80587408 h 326"/>
                  <a:gd name="T6" fmla="*/ 212917898 w 370"/>
                  <a:gd name="T7" fmla="*/ 695171091 h 326"/>
                  <a:gd name="T8" fmla="*/ 54812916 w 370"/>
                  <a:gd name="T9" fmla="*/ 696876365 h 326"/>
                  <a:gd name="T10" fmla="*/ 0 w 370"/>
                  <a:gd name="T11" fmla="*/ 611789347 h 326"/>
                  <a:gd name="T12" fmla="*/ 67270859 w 370"/>
                  <a:gd name="T13" fmla="*/ 726328012 h 326"/>
                  <a:gd name="T14" fmla="*/ 226257539 w 370"/>
                  <a:gd name="T15" fmla="*/ 724301229 h 326"/>
                  <a:gd name="T16" fmla="*/ 299198281 w 370"/>
                  <a:gd name="T17" fmla="*/ 109807610 h 3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0" h="326">
                    <a:moveTo>
                      <a:pt x="316" y="45"/>
                    </a:moveTo>
                    <a:cubicBezTo>
                      <a:pt x="306" y="29"/>
                      <a:pt x="291" y="14"/>
                      <a:pt x="274" y="0"/>
                    </a:cubicBezTo>
                    <a:cubicBezTo>
                      <a:pt x="285" y="10"/>
                      <a:pt x="295" y="22"/>
                      <a:pt x="302" y="33"/>
                    </a:cubicBezTo>
                    <a:cubicBezTo>
                      <a:pt x="356" y="121"/>
                      <a:pt x="314" y="244"/>
                      <a:pt x="225" y="285"/>
                    </a:cubicBezTo>
                    <a:cubicBezTo>
                      <a:pt x="172" y="309"/>
                      <a:pt x="111" y="314"/>
                      <a:pt x="58" y="286"/>
                    </a:cubicBezTo>
                    <a:cubicBezTo>
                      <a:pt x="39" y="277"/>
                      <a:pt x="18" y="265"/>
                      <a:pt x="0" y="251"/>
                    </a:cubicBezTo>
                    <a:cubicBezTo>
                      <a:pt x="21" y="271"/>
                      <a:pt x="48" y="286"/>
                      <a:pt x="71" y="298"/>
                    </a:cubicBezTo>
                    <a:cubicBezTo>
                      <a:pt x="125" y="326"/>
                      <a:pt x="186" y="321"/>
                      <a:pt x="239" y="297"/>
                    </a:cubicBezTo>
                    <a:cubicBezTo>
                      <a:pt x="327" y="256"/>
                      <a:pt x="370" y="133"/>
                      <a:pt x="316" y="4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7" name="Freeform 59">
                <a:extLst>
                  <a:ext uri="{FF2B5EF4-FFF2-40B4-BE49-F238E27FC236}">
                    <a16:creationId xmlns="" xmlns:a16="http://schemas.microsoft.com/office/drawing/2014/main" id="{3F7CA747-3114-A647-878C-80ED4E772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821"/>
                <a:ext cx="717" cy="568"/>
              </a:xfrm>
              <a:custGeom>
                <a:avLst/>
                <a:gdLst>
                  <a:gd name="T0" fmla="*/ 0 w 287"/>
                  <a:gd name="T1" fmla="*/ 385211448 h 213"/>
                  <a:gd name="T2" fmla="*/ 105851699 w 287"/>
                  <a:gd name="T3" fmla="*/ 514769899 h 213"/>
                  <a:gd name="T4" fmla="*/ 167941833 w 287"/>
                  <a:gd name="T5" fmla="*/ 475451144 h 213"/>
                  <a:gd name="T6" fmla="*/ 212014707 w 287"/>
                  <a:gd name="T7" fmla="*/ 456196344 h 213"/>
                  <a:gd name="T8" fmla="*/ 260021984 w 287"/>
                  <a:gd name="T9" fmla="*/ 238335979 h 213"/>
                  <a:gd name="T10" fmla="*/ 260021984 w 287"/>
                  <a:gd name="T11" fmla="*/ 110324451 h 213"/>
                  <a:gd name="T12" fmla="*/ 229452546 w 287"/>
                  <a:gd name="T13" fmla="*/ 0 h 213"/>
                  <a:gd name="T14" fmla="*/ 244244079 w 287"/>
                  <a:gd name="T15" fmla="*/ 220737784 h 213"/>
                  <a:gd name="T16" fmla="*/ 167941833 w 287"/>
                  <a:gd name="T17" fmla="*/ 363096803 h 213"/>
                  <a:gd name="T18" fmla="*/ 124358184 w 287"/>
                  <a:gd name="T19" fmla="*/ 419338317 h 213"/>
                  <a:gd name="T20" fmla="*/ 80044149 w 287"/>
                  <a:gd name="T21" fmla="*/ 414832205 h 213"/>
                  <a:gd name="T22" fmla="*/ 0 w 287"/>
                  <a:gd name="T23" fmla="*/ 385211448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7" h="213">
                    <a:moveTo>
                      <a:pt x="0" y="157"/>
                    </a:moveTo>
                    <a:cubicBezTo>
                      <a:pt x="47" y="158"/>
                      <a:pt x="65" y="213"/>
                      <a:pt x="115" y="210"/>
                    </a:cubicBezTo>
                    <a:cubicBezTo>
                      <a:pt x="138" y="209"/>
                      <a:pt x="159" y="196"/>
                      <a:pt x="182" y="194"/>
                    </a:cubicBezTo>
                    <a:cubicBezTo>
                      <a:pt x="199" y="192"/>
                      <a:pt x="214" y="194"/>
                      <a:pt x="230" y="186"/>
                    </a:cubicBezTo>
                    <a:cubicBezTo>
                      <a:pt x="263" y="168"/>
                      <a:pt x="274" y="133"/>
                      <a:pt x="282" y="97"/>
                    </a:cubicBezTo>
                    <a:cubicBezTo>
                      <a:pt x="285" y="80"/>
                      <a:pt x="287" y="61"/>
                      <a:pt x="282" y="45"/>
                    </a:cubicBezTo>
                    <a:cubicBezTo>
                      <a:pt x="276" y="23"/>
                      <a:pt x="262" y="16"/>
                      <a:pt x="249" y="0"/>
                    </a:cubicBezTo>
                    <a:cubicBezTo>
                      <a:pt x="269" y="23"/>
                      <a:pt x="271" y="63"/>
                      <a:pt x="265" y="90"/>
                    </a:cubicBezTo>
                    <a:cubicBezTo>
                      <a:pt x="255" y="133"/>
                      <a:pt x="221" y="136"/>
                      <a:pt x="182" y="148"/>
                    </a:cubicBezTo>
                    <a:cubicBezTo>
                      <a:pt x="165" y="154"/>
                      <a:pt x="151" y="164"/>
                      <a:pt x="135" y="171"/>
                    </a:cubicBezTo>
                    <a:cubicBezTo>
                      <a:pt x="113" y="180"/>
                      <a:pt x="107" y="175"/>
                      <a:pt x="87" y="169"/>
                    </a:cubicBezTo>
                    <a:cubicBezTo>
                      <a:pt x="61" y="161"/>
                      <a:pt x="18" y="160"/>
                      <a:pt x="0" y="157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Freeform 60">
                <a:extLst>
                  <a:ext uri="{FF2B5EF4-FFF2-40B4-BE49-F238E27FC236}">
                    <a16:creationId xmlns="" xmlns:a16="http://schemas.microsoft.com/office/drawing/2014/main" id="{040F7863-58BA-0241-B42E-23189CE19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691"/>
                <a:ext cx="433" cy="392"/>
              </a:xfrm>
              <a:custGeom>
                <a:avLst/>
                <a:gdLst>
                  <a:gd name="T0" fmla="*/ 163961089 w 173"/>
                  <a:gd name="T1" fmla="*/ 2708160 h 147"/>
                  <a:gd name="T2" fmla="*/ 45391250 w 173"/>
                  <a:gd name="T3" fmla="*/ 73460757 h 147"/>
                  <a:gd name="T4" fmla="*/ 8768871 w 173"/>
                  <a:gd name="T5" fmla="*/ 360389085 h 147"/>
                  <a:gd name="T6" fmla="*/ 71255198 w 173"/>
                  <a:gd name="T7" fmla="*/ 68899213 h 147"/>
                  <a:gd name="T8" fmla="*/ 124183306 w 173"/>
                  <a:gd name="T9" fmla="*/ 29327360 h 147"/>
                  <a:gd name="T10" fmla="*/ 163961089 w 173"/>
                  <a:gd name="T11" fmla="*/ 7221760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3" h="147">
                    <a:moveTo>
                      <a:pt x="173" y="1"/>
                    </a:moveTo>
                    <a:cubicBezTo>
                      <a:pt x="132" y="1"/>
                      <a:pt x="80" y="0"/>
                      <a:pt x="48" y="30"/>
                    </a:cubicBezTo>
                    <a:cubicBezTo>
                      <a:pt x="22" y="54"/>
                      <a:pt x="0" y="111"/>
                      <a:pt x="9" y="147"/>
                    </a:cubicBezTo>
                    <a:cubicBezTo>
                      <a:pt x="15" y="107"/>
                      <a:pt x="40" y="51"/>
                      <a:pt x="75" y="28"/>
                    </a:cubicBezTo>
                    <a:cubicBezTo>
                      <a:pt x="89" y="19"/>
                      <a:pt x="115" y="16"/>
                      <a:pt x="131" y="12"/>
                    </a:cubicBezTo>
                    <a:cubicBezTo>
                      <a:pt x="145" y="8"/>
                      <a:pt x="159" y="6"/>
                      <a:pt x="173" y="3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9" name="Freeform 61">
                <a:extLst>
                  <a:ext uri="{FF2B5EF4-FFF2-40B4-BE49-F238E27FC236}">
                    <a16:creationId xmlns="" xmlns:a16="http://schemas.microsoft.com/office/drawing/2014/main" id="{B41A6CD2-8DC0-2646-BD3A-CA578E39C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040"/>
                <a:ext cx="495" cy="360"/>
              </a:xfrm>
              <a:custGeom>
                <a:avLst/>
                <a:gdLst>
                  <a:gd name="T0" fmla="*/ 0 w 198"/>
                  <a:gd name="T1" fmla="*/ 298944491 h 135"/>
                  <a:gd name="T2" fmla="*/ 57106458 w 198"/>
                  <a:gd name="T3" fmla="*/ 294198536 h 135"/>
                  <a:gd name="T4" fmla="*/ 141575988 w 198"/>
                  <a:gd name="T5" fmla="*/ 252773320 h 135"/>
                  <a:gd name="T6" fmla="*/ 184491020 w 198"/>
                  <a:gd name="T7" fmla="*/ 0 h 135"/>
                  <a:gd name="T8" fmla="*/ 139790833 w 198"/>
                  <a:gd name="T9" fmla="*/ 220737784 h 135"/>
                  <a:gd name="T10" fmla="*/ 55153333 w 198"/>
                  <a:gd name="T11" fmla="*/ 262086408 h 135"/>
                  <a:gd name="T12" fmla="*/ 0 w 198"/>
                  <a:gd name="T13" fmla="*/ 298944491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8" h="135">
                    <a:moveTo>
                      <a:pt x="0" y="122"/>
                    </a:moveTo>
                    <a:cubicBezTo>
                      <a:pt x="30" y="135"/>
                      <a:pt x="31" y="129"/>
                      <a:pt x="61" y="120"/>
                    </a:cubicBezTo>
                    <a:cubicBezTo>
                      <a:pt x="91" y="111"/>
                      <a:pt x="124" y="116"/>
                      <a:pt x="152" y="103"/>
                    </a:cubicBezTo>
                    <a:cubicBezTo>
                      <a:pt x="179" y="90"/>
                      <a:pt x="192" y="48"/>
                      <a:pt x="198" y="0"/>
                    </a:cubicBezTo>
                    <a:cubicBezTo>
                      <a:pt x="194" y="29"/>
                      <a:pt x="176" y="79"/>
                      <a:pt x="150" y="90"/>
                    </a:cubicBezTo>
                    <a:cubicBezTo>
                      <a:pt x="124" y="102"/>
                      <a:pt x="80" y="92"/>
                      <a:pt x="59" y="107"/>
                    </a:cubicBezTo>
                    <a:cubicBezTo>
                      <a:pt x="39" y="122"/>
                      <a:pt x="20" y="135"/>
                      <a:pt x="0" y="122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0" name="Freeform 62">
                <a:extLst>
                  <a:ext uri="{FF2B5EF4-FFF2-40B4-BE49-F238E27FC236}">
                    <a16:creationId xmlns="" xmlns:a16="http://schemas.microsoft.com/office/drawing/2014/main" id="{0D30987E-1A5C-3442-B6B6-B7686705C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64"/>
                <a:ext cx="491" cy="480"/>
              </a:xfrm>
              <a:custGeom>
                <a:avLst/>
                <a:gdLst>
                  <a:gd name="T0" fmla="*/ 0 w 196"/>
                  <a:gd name="T1" fmla="*/ 441304200 h 180"/>
                  <a:gd name="T2" fmla="*/ 188182171 w 196"/>
                  <a:gd name="T3" fmla="*/ 0 h 180"/>
                  <a:gd name="T4" fmla="*/ 0 w 196"/>
                  <a:gd name="T5" fmla="*/ 441304200 h 1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6" h="180">
                    <a:moveTo>
                      <a:pt x="0" y="180"/>
                    </a:moveTo>
                    <a:cubicBezTo>
                      <a:pt x="39" y="180"/>
                      <a:pt x="179" y="170"/>
                      <a:pt x="196" y="0"/>
                    </a:cubicBezTo>
                    <a:cubicBezTo>
                      <a:pt x="191" y="27"/>
                      <a:pt x="152" y="170"/>
                      <a:pt x="0" y="18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Freeform 64">
                <a:extLst>
                  <a:ext uri="{FF2B5EF4-FFF2-40B4-BE49-F238E27FC236}">
                    <a16:creationId xmlns="" xmlns:a16="http://schemas.microsoft.com/office/drawing/2014/main" id="{3BE08155-B14A-EC4E-A909-9150ADB88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645"/>
                <a:ext cx="885" cy="790"/>
              </a:xfrm>
              <a:custGeom>
                <a:avLst/>
                <a:gdLst>
                  <a:gd name="T0" fmla="*/ 66357425 w 354"/>
                  <a:gd name="T1" fmla="*/ 77477617 h 296"/>
                  <a:gd name="T2" fmla="*/ 10445125 w 354"/>
                  <a:gd name="T3" fmla="*/ 496780146 h 296"/>
                  <a:gd name="T4" fmla="*/ 63374813 w 354"/>
                  <a:gd name="T5" fmla="*/ 635470409 h 296"/>
                  <a:gd name="T6" fmla="*/ 145321800 w 354"/>
                  <a:gd name="T7" fmla="*/ 715439709 h 296"/>
                  <a:gd name="T8" fmla="*/ 221730470 w 354"/>
                  <a:gd name="T9" fmla="*/ 670772845 h 296"/>
                  <a:gd name="T10" fmla="*/ 288085938 w 354"/>
                  <a:gd name="T11" fmla="*/ 583263320 h 296"/>
                  <a:gd name="T12" fmla="*/ 279427083 w 354"/>
                  <a:gd name="T13" fmla="*/ 151675775 h 296"/>
                  <a:gd name="T14" fmla="*/ 239613800 w 354"/>
                  <a:gd name="T15" fmla="*/ 62455945 h 296"/>
                  <a:gd name="T16" fmla="*/ 170662425 w 354"/>
                  <a:gd name="T17" fmla="*/ 12141579 h 296"/>
                  <a:gd name="T18" fmla="*/ 66357425 w 354"/>
                  <a:gd name="T19" fmla="*/ 77477617 h 2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4" h="296">
                    <a:moveTo>
                      <a:pt x="71" y="31"/>
                    </a:moveTo>
                    <a:cubicBezTo>
                      <a:pt x="26" y="68"/>
                      <a:pt x="0" y="148"/>
                      <a:pt x="11" y="200"/>
                    </a:cubicBezTo>
                    <a:cubicBezTo>
                      <a:pt x="19" y="234"/>
                      <a:pt x="46" y="234"/>
                      <a:pt x="68" y="256"/>
                    </a:cubicBezTo>
                    <a:cubicBezTo>
                      <a:pt x="94" y="282"/>
                      <a:pt x="119" y="296"/>
                      <a:pt x="156" y="288"/>
                    </a:cubicBezTo>
                    <a:cubicBezTo>
                      <a:pt x="184" y="282"/>
                      <a:pt x="209" y="271"/>
                      <a:pt x="238" y="270"/>
                    </a:cubicBezTo>
                    <a:cubicBezTo>
                      <a:pt x="268" y="270"/>
                      <a:pt x="294" y="262"/>
                      <a:pt x="309" y="235"/>
                    </a:cubicBezTo>
                    <a:cubicBezTo>
                      <a:pt x="340" y="180"/>
                      <a:pt x="354" y="104"/>
                      <a:pt x="300" y="61"/>
                    </a:cubicBezTo>
                    <a:cubicBezTo>
                      <a:pt x="285" y="49"/>
                      <a:pt x="275" y="35"/>
                      <a:pt x="257" y="25"/>
                    </a:cubicBezTo>
                    <a:cubicBezTo>
                      <a:pt x="234" y="11"/>
                      <a:pt x="209" y="8"/>
                      <a:pt x="183" y="5"/>
                    </a:cubicBezTo>
                    <a:cubicBezTo>
                      <a:pt x="148" y="0"/>
                      <a:pt x="97" y="8"/>
                      <a:pt x="71" y="31"/>
                    </a:cubicBezTo>
                    <a:close/>
                  </a:path>
                </a:pathLst>
              </a:custGeom>
              <a:noFill/>
              <a:ln w="7938" cap="rnd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64" name="Groupe 17">
              <a:extLst>
                <a:ext uri="{FF2B5EF4-FFF2-40B4-BE49-F238E27FC236}">
                  <a16:creationId xmlns="" xmlns:a16="http://schemas.microsoft.com/office/drawing/2014/main" id="{5E45254D-E8E3-2A4E-A4DB-00BABCFED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5940" y="4435776"/>
              <a:ext cx="422955" cy="658988"/>
              <a:chOff x="1300462" y="417435"/>
              <a:chExt cx="422921" cy="658976"/>
            </a:xfrm>
          </p:grpSpPr>
          <p:sp>
            <p:nvSpPr>
              <p:cNvPr id="1168" name="Forme libre 1167">
                <a:extLst>
                  <a:ext uri="{FF2B5EF4-FFF2-40B4-BE49-F238E27FC236}">
                    <a16:creationId xmlns="" xmlns:a16="http://schemas.microsoft.com/office/drawing/2014/main" id="{79E65595-5B2C-B84B-9D23-1F18FED34D7A}"/>
                  </a:ext>
                </a:extLst>
              </p:cNvPr>
              <p:cNvSpPr/>
              <p:nvPr/>
            </p:nvSpPr>
            <p:spPr>
              <a:xfrm>
                <a:off x="1499183" y="665156"/>
                <a:ext cx="244455" cy="246059"/>
              </a:xfrm>
              <a:custGeom>
                <a:avLst/>
                <a:gdLst>
                  <a:gd name="connsiteX0" fmla="*/ 4638 w 220538"/>
                  <a:gd name="connsiteY0" fmla="*/ 215900 h 215900"/>
                  <a:gd name="connsiteX1" fmla="*/ 220538 w 220538"/>
                  <a:gd name="connsiteY1" fmla="*/ 114300 h 215900"/>
                  <a:gd name="connsiteX2" fmla="*/ 4638 w 220538"/>
                  <a:gd name="connsiteY2" fmla="*/ 76200 h 215900"/>
                  <a:gd name="connsiteX3" fmla="*/ 93538 w 220538"/>
                  <a:gd name="connsiteY3" fmla="*/ 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538" h="215900">
                    <a:moveTo>
                      <a:pt x="4638" y="215900"/>
                    </a:moveTo>
                    <a:cubicBezTo>
                      <a:pt x="112588" y="176741"/>
                      <a:pt x="220538" y="137583"/>
                      <a:pt x="220538" y="114300"/>
                    </a:cubicBezTo>
                    <a:cubicBezTo>
                      <a:pt x="220538" y="91017"/>
                      <a:pt x="25804" y="95250"/>
                      <a:pt x="4638" y="76200"/>
                    </a:cubicBezTo>
                    <a:cubicBezTo>
                      <a:pt x="-16528" y="57150"/>
                      <a:pt x="38505" y="28575"/>
                      <a:pt x="93538" y="0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169" name="Connecteur droit 1168">
                <a:extLst>
                  <a:ext uri="{FF2B5EF4-FFF2-40B4-BE49-F238E27FC236}">
                    <a16:creationId xmlns="" xmlns:a16="http://schemas.microsoft.com/office/drawing/2014/main" id="{10BC0B4C-A728-3D46-9377-61A57E9F15F4}"/>
                  </a:ext>
                </a:extLst>
              </p:cNvPr>
              <p:cNvCxnSpPr/>
              <p:nvPr/>
            </p:nvCxnSpPr>
            <p:spPr>
              <a:xfrm>
                <a:off x="1519819" y="903277"/>
                <a:ext cx="4762" cy="173035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0" name="Rectangle 1169">
                <a:extLst>
                  <a:ext uri="{FF2B5EF4-FFF2-40B4-BE49-F238E27FC236}">
                    <a16:creationId xmlns="" xmlns:a16="http://schemas.microsoft.com/office/drawing/2014/main" id="{C86308BA-203F-1E4D-854E-7F121CF9C843}"/>
                  </a:ext>
                </a:extLst>
              </p:cNvPr>
              <p:cNvSpPr/>
              <p:nvPr/>
            </p:nvSpPr>
            <p:spPr>
              <a:xfrm rot="3453499">
                <a:off x="1622202" y="573881"/>
                <a:ext cx="71437" cy="1333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>
                  <a:defRPr/>
                </a:pPr>
                <a:endParaRPr lang="fr-FR" alt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orme libre 1170">
                <a:extLst>
                  <a:ext uri="{FF2B5EF4-FFF2-40B4-BE49-F238E27FC236}">
                    <a16:creationId xmlns="" xmlns:a16="http://schemas.microsoft.com/office/drawing/2014/main" id="{423F46EF-847A-8441-9F5F-66370EA2C94E}"/>
                  </a:ext>
                </a:extLst>
              </p:cNvPr>
              <p:cNvSpPr/>
              <p:nvPr/>
            </p:nvSpPr>
            <p:spPr>
              <a:xfrm>
                <a:off x="1342034" y="430211"/>
                <a:ext cx="374620" cy="223834"/>
              </a:xfrm>
              <a:custGeom>
                <a:avLst/>
                <a:gdLst>
                  <a:gd name="connsiteX0" fmla="*/ 355600 w 355600"/>
                  <a:gd name="connsiteY0" fmla="*/ 183919 h 225406"/>
                  <a:gd name="connsiteX1" fmla="*/ 277446 w 355600"/>
                  <a:gd name="connsiteY1" fmla="*/ 258 h 225406"/>
                  <a:gd name="connsiteX2" fmla="*/ 54707 w 355600"/>
                  <a:gd name="connsiteY2" fmla="*/ 219088 h 225406"/>
                  <a:gd name="connsiteX3" fmla="*/ 0 w 355600"/>
                  <a:gd name="connsiteY3" fmla="*/ 144842 h 22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600" h="225406">
                    <a:moveTo>
                      <a:pt x="355600" y="183919"/>
                    </a:moveTo>
                    <a:cubicBezTo>
                      <a:pt x="341597" y="89158"/>
                      <a:pt x="327595" y="-5603"/>
                      <a:pt x="277446" y="258"/>
                    </a:cubicBezTo>
                    <a:cubicBezTo>
                      <a:pt x="227297" y="6119"/>
                      <a:pt x="100948" y="194991"/>
                      <a:pt x="54707" y="219088"/>
                    </a:cubicBezTo>
                    <a:cubicBezTo>
                      <a:pt x="8466" y="243185"/>
                      <a:pt x="4233" y="194013"/>
                      <a:pt x="0" y="14484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72" name="Rectangle 1171">
                <a:extLst>
                  <a:ext uri="{FF2B5EF4-FFF2-40B4-BE49-F238E27FC236}">
                    <a16:creationId xmlns="" xmlns:a16="http://schemas.microsoft.com/office/drawing/2014/main" id="{399550B8-35EF-8248-BA5E-3A8DA74989A1}"/>
                  </a:ext>
                </a:extLst>
              </p:cNvPr>
              <p:cNvSpPr/>
              <p:nvPr/>
            </p:nvSpPr>
            <p:spPr>
              <a:xfrm rot="21133431">
                <a:off x="1300762" y="417511"/>
                <a:ext cx="66670" cy="1650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>
                  <a:defRPr/>
                </a:pPr>
                <a:endParaRPr lang="fr-FR" altLang="fr-FR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65" name="Connecteur droit 1164">
              <a:extLst>
                <a:ext uri="{FF2B5EF4-FFF2-40B4-BE49-F238E27FC236}">
                  <a16:creationId xmlns="" xmlns:a16="http://schemas.microsoft.com/office/drawing/2014/main" id="{10BC0B4C-A728-3D46-9377-61A57E9F15F4}"/>
                </a:ext>
              </a:extLst>
            </p:cNvPr>
            <p:cNvCxnSpPr/>
            <p:nvPr/>
          </p:nvCxnSpPr>
          <p:spPr bwMode="auto">
            <a:xfrm>
              <a:off x="1611719" y="5068935"/>
              <a:ext cx="0" cy="8651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6" name="Connecteur droit 1165">
              <a:extLst>
                <a:ext uri="{FF2B5EF4-FFF2-40B4-BE49-F238E27FC236}">
                  <a16:creationId xmlns="" xmlns:a16="http://schemas.microsoft.com/office/drawing/2014/main" id="{10BC0B4C-A728-3D46-9377-61A57E9F15F4}"/>
                </a:ext>
              </a:extLst>
            </p:cNvPr>
            <p:cNvCxnSpPr/>
            <p:nvPr/>
          </p:nvCxnSpPr>
          <p:spPr bwMode="auto">
            <a:xfrm>
              <a:off x="1611719" y="5141626"/>
              <a:ext cx="3121" cy="6847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Connecteur droit 1166">
              <a:extLst>
                <a:ext uri="{FF2B5EF4-FFF2-40B4-BE49-F238E27FC236}">
                  <a16:creationId xmlns="" xmlns:a16="http://schemas.microsoft.com/office/drawing/2014/main" id="{10BC0B4C-A728-3D46-9377-61A57E9F15F4}"/>
                </a:ext>
              </a:extLst>
            </p:cNvPr>
            <p:cNvCxnSpPr/>
            <p:nvPr/>
          </p:nvCxnSpPr>
          <p:spPr bwMode="auto">
            <a:xfrm>
              <a:off x="1618739" y="5210103"/>
              <a:ext cx="3121" cy="68477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2" name="Espace réservé du contenu 2">
            <a:extLst>
              <a:ext uri="{FF2B5EF4-FFF2-40B4-BE49-F238E27FC236}">
                <a16:creationId xmlns="" xmlns:a16="http://schemas.microsoft.com/office/drawing/2014/main" id="{3BD22DEC-EFC2-0442-8007-87A89BD99BED}"/>
              </a:ext>
            </a:extLst>
          </p:cNvPr>
          <p:cNvSpPr txBox="1">
            <a:spLocks/>
          </p:cNvSpPr>
          <p:nvPr/>
        </p:nvSpPr>
        <p:spPr>
          <a:xfrm>
            <a:off x="1066800" y="1031861"/>
            <a:ext cx="10515600" cy="5158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Structure : les différentes générations</a:t>
            </a:r>
          </a:p>
        </p:txBody>
      </p:sp>
    </p:spTree>
    <p:extLst>
      <p:ext uri="{BB962C8B-B14F-4D97-AF65-F5344CB8AC3E}">
        <p14:creationId xmlns:p14="http://schemas.microsoft.com/office/powerpoint/2010/main" val="393313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2FDE2A1-8C9B-4D53-A60E-233DA90A6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5465354-2F14-4123-928A-E434F5F60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5B9D476-DA8E-4BCF-ABA3-B94B6189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03"/>
            <a:ext cx="12060662" cy="67111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1A3E7F6-AFB5-4E07-AD73-762CC5E0E057}"/>
              </a:ext>
            </a:extLst>
          </p:cNvPr>
          <p:cNvSpPr txBox="1"/>
          <p:nvPr/>
        </p:nvSpPr>
        <p:spPr>
          <a:xfrm>
            <a:off x="131338" y="171973"/>
            <a:ext cx="11515389" cy="1036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Les CAR de 2eme génération (CD3</a:t>
            </a:r>
            <a:r>
              <a:rPr lang="el-GR" dirty="0"/>
              <a:t>ζ</a:t>
            </a:r>
            <a:r>
              <a:rPr lang="fr-FR" dirty="0"/>
              <a:t> + CD28) permettent une meilleure expansion in vivo des CAR-T cells par rapport aux CAR de 1ere génération</a:t>
            </a:r>
          </a:p>
        </p:txBody>
      </p:sp>
    </p:spTree>
    <p:extLst>
      <p:ext uri="{BB962C8B-B14F-4D97-AF65-F5344CB8AC3E}">
        <p14:creationId xmlns:p14="http://schemas.microsoft.com/office/powerpoint/2010/main" val="42224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A14C84B-1EA5-7644-A331-6DC8AB13B4D2}"/>
              </a:ext>
            </a:extLst>
          </p:cNvPr>
          <p:cNvSpPr txBox="1">
            <a:spLocks/>
          </p:cNvSpPr>
          <p:nvPr/>
        </p:nvSpPr>
        <p:spPr>
          <a:xfrm>
            <a:off x="0" y="1824669"/>
            <a:ext cx="5337683" cy="13791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 </a:t>
            </a:r>
          </a:p>
          <a:p>
            <a:pPr lvl="1">
              <a:buFont typeface="Police système"/>
              <a:buChar char="▸"/>
            </a:pPr>
            <a:r>
              <a:rPr lang="fr-FR" dirty="0"/>
              <a:t>Premiers essais cliniques chez l’homme : Carl </a:t>
            </a:r>
            <a:r>
              <a:rPr lang="fr-FR" dirty="0" err="1"/>
              <a:t>June</a:t>
            </a: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9" name="Image 1">
            <a:extLst>
              <a:ext uri="{FF2B5EF4-FFF2-40B4-BE49-F238E27FC236}">
                <a16:creationId xmlns="" xmlns:a16="http://schemas.microsoft.com/office/drawing/2014/main" id="{E5FAEA76-5D7B-8B45-B65D-094EF681E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01" y="3076055"/>
            <a:ext cx="14192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0E653997-F0DF-0341-A5B4-F7C4459E4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103" y="1143085"/>
            <a:ext cx="83841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 dirty="0" err="1">
                <a:latin typeface="+mn-lt"/>
              </a:rPr>
              <a:t>T</a:t>
            </a:r>
            <a:r>
              <a:rPr lang="fr-FR" altLang="fr-FR" b="1" dirty="0">
                <a:latin typeface="+mn-lt"/>
              </a:rPr>
              <a:t> </a:t>
            </a:r>
            <a:r>
              <a:rPr lang="fr-FR" altLang="fr-FR" b="1" dirty="0" err="1">
                <a:latin typeface="+mn-lt"/>
              </a:rPr>
              <a:t>Cells</a:t>
            </a:r>
            <a:r>
              <a:rPr lang="fr-FR" altLang="fr-FR" b="1" dirty="0">
                <a:latin typeface="+mn-lt"/>
              </a:rPr>
              <a:t> </a:t>
            </a:r>
            <a:r>
              <a:rPr lang="fr-FR" altLang="fr-FR" b="1" dirty="0" err="1">
                <a:latin typeface="+mn-lt"/>
              </a:rPr>
              <a:t>with</a:t>
            </a:r>
            <a:r>
              <a:rPr lang="fr-FR" altLang="fr-FR" b="1" dirty="0">
                <a:latin typeface="+mn-lt"/>
              </a:rPr>
              <a:t> </a:t>
            </a:r>
            <a:r>
              <a:rPr lang="fr-FR" altLang="fr-FR" b="1" dirty="0" err="1">
                <a:latin typeface="+mn-lt"/>
              </a:rPr>
              <a:t>Chimeric</a:t>
            </a:r>
            <a:r>
              <a:rPr lang="fr-FR" altLang="fr-FR" b="1" dirty="0">
                <a:latin typeface="+mn-lt"/>
              </a:rPr>
              <a:t> </a:t>
            </a:r>
            <a:r>
              <a:rPr lang="fr-FR" altLang="fr-FR" b="1" dirty="0" err="1">
                <a:latin typeface="+mn-lt"/>
              </a:rPr>
              <a:t>Antigen</a:t>
            </a:r>
            <a:r>
              <a:rPr lang="fr-FR" altLang="fr-FR" b="1" dirty="0">
                <a:latin typeface="+mn-lt"/>
              </a:rPr>
              <a:t> </a:t>
            </a:r>
            <a:r>
              <a:rPr lang="fr-FR" altLang="fr-FR" b="1" dirty="0" err="1">
                <a:latin typeface="+mn-lt"/>
              </a:rPr>
              <a:t>Receptors</a:t>
            </a:r>
            <a:r>
              <a:rPr lang="fr-FR" altLang="fr-FR" b="1" dirty="0">
                <a:latin typeface="+mn-lt"/>
              </a:rPr>
              <a:t> Have </a:t>
            </a:r>
            <a:r>
              <a:rPr lang="fr-FR" altLang="fr-FR" b="1" dirty="0" err="1">
                <a:latin typeface="+mn-lt"/>
              </a:rPr>
              <a:t>Potent</a:t>
            </a:r>
            <a:r>
              <a:rPr lang="fr-FR" altLang="fr-FR" b="1" dirty="0">
                <a:latin typeface="+mn-lt"/>
              </a:rPr>
              <a:t> </a:t>
            </a:r>
            <a:r>
              <a:rPr lang="fr-FR" altLang="fr-FR" b="1" dirty="0" err="1">
                <a:latin typeface="+mn-lt"/>
              </a:rPr>
              <a:t>Antitumor</a:t>
            </a:r>
            <a:endParaRPr lang="fr-FR" altLang="fr-FR" b="1" dirty="0">
              <a:latin typeface="+mn-lt"/>
            </a:endParaRPr>
          </a:p>
          <a:p>
            <a:pPr algn="ctr"/>
            <a:r>
              <a:rPr lang="fr-FR" altLang="fr-FR" b="1" dirty="0" err="1">
                <a:latin typeface="+mn-lt"/>
              </a:rPr>
              <a:t>Effects</a:t>
            </a:r>
            <a:r>
              <a:rPr lang="fr-FR" altLang="fr-FR" b="1" dirty="0">
                <a:latin typeface="+mn-lt"/>
              </a:rPr>
              <a:t> and Can </a:t>
            </a:r>
            <a:r>
              <a:rPr lang="fr-FR" altLang="fr-FR" b="1" dirty="0" err="1">
                <a:latin typeface="+mn-lt"/>
              </a:rPr>
              <a:t>Establish</a:t>
            </a:r>
            <a:r>
              <a:rPr lang="fr-FR" altLang="fr-FR" b="1" dirty="0">
                <a:latin typeface="+mn-lt"/>
              </a:rPr>
              <a:t> Memory in Patients </a:t>
            </a:r>
            <a:r>
              <a:rPr lang="fr-FR" altLang="fr-FR" b="1" dirty="0" err="1">
                <a:latin typeface="+mn-lt"/>
              </a:rPr>
              <a:t>with</a:t>
            </a:r>
            <a:r>
              <a:rPr lang="fr-FR" altLang="fr-FR" b="1" dirty="0">
                <a:latin typeface="+mn-lt"/>
              </a:rPr>
              <a:t> Advanced</a:t>
            </a:r>
          </a:p>
          <a:p>
            <a:pPr algn="ctr"/>
            <a:r>
              <a:rPr lang="fr-FR" altLang="fr-FR" b="1" dirty="0" err="1">
                <a:latin typeface="+mn-lt"/>
              </a:rPr>
              <a:t>Leukemia</a:t>
            </a:r>
            <a:endParaRPr lang="fr-FR" altLang="fr-FR" b="1" dirty="0">
              <a:latin typeface="+mn-lt"/>
            </a:endParaRPr>
          </a:p>
          <a:p>
            <a:pPr algn="ctr"/>
            <a:r>
              <a:rPr lang="fr-FR" altLang="fr-FR" i="1" dirty="0">
                <a:latin typeface="+mn-lt"/>
              </a:rPr>
              <a:t>Science Trans Med </a:t>
            </a:r>
            <a:r>
              <a:rPr lang="fr-FR" altLang="fr-FR" i="1" dirty="0" smtClean="0">
                <a:latin typeface="+mn-lt"/>
              </a:rPr>
              <a:t>2011-&gt; CLL</a:t>
            </a:r>
            <a:endParaRPr lang="fr-FR" altLang="fr-FR" i="1" dirty="0">
              <a:latin typeface="+mn-lt"/>
            </a:endParaRPr>
          </a:p>
        </p:txBody>
      </p:sp>
      <p:pic>
        <p:nvPicPr>
          <p:cNvPr id="11" name="Image 4">
            <a:extLst>
              <a:ext uri="{FF2B5EF4-FFF2-40B4-BE49-F238E27FC236}">
                <a16:creationId xmlns="" xmlns:a16="http://schemas.microsoft.com/office/drawing/2014/main" id="{CB7810D0-C0F0-0749-825F-701080D0E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55" y="2261944"/>
            <a:ext cx="6400862" cy="464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6D7A-CB35-4C44-941B-055A6F7E8997}" type="slidenum">
              <a:rPr lang="fr-FR" smtClean="0"/>
              <a:t>6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3E795000-8068-A347-8D74-FD61AD09E2BD}"/>
              </a:ext>
            </a:extLst>
          </p:cNvPr>
          <p:cNvSpPr txBox="1">
            <a:spLocks/>
          </p:cNvSpPr>
          <p:nvPr/>
        </p:nvSpPr>
        <p:spPr>
          <a:xfrm>
            <a:off x="1112373" y="217816"/>
            <a:ext cx="10515600" cy="7667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/>
              <a:t>Historique</a:t>
            </a:r>
          </a:p>
        </p:txBody>
      </p:sp>
      <p:grpSp>
        <p:nvGrpSpPr>
          <p:cNvPr id="12" name="Groupe 11"/>
          <p:cNvGrpSpPr/>
          <p:nvPr/>
        </p:nvGrpSpPr>
        <p:grpSpPr>
          <a:xfrm rot="2026546">
            <a:off x="276861" y="137798"/>
            <a:ext cx="666909" cy="981069"/>
            <a:chOff x="1239579" y="4435776"/>
            <a:chExt cx="812866" cy="1270101"/>
          </a:xfrm>
        </p:grpSpPr>
        <p:grpSp>
          <p:nvGrpSpPr>
            <p:cNvPr id="13" name="Group 68">
              <a:extLst>
                <a:ext uri="{FF2B5EF4-FFF2-40B4-BE49-F238E27FC236}">
                  <a16:creationId xmlns="" xmlns:a16="http://schemas.microsoft.com/office/drawing/2014/main" id="{12C9F203-274D-A94A-8A81-FD80AF546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9579" y="4962914"/>
              <a:ext cx="812866" cy="742963"/>
              <a:chOff x="3155" y="2533"/>
              <a:chExt cx="1086" cy="1064"/>
            </a:xfrm>
          </p:grpSpPr>
          <p:sp>
            <p:nvSpPr>
              <p:cNvPr id="23" name="Freeform 55">
                <a:extLst>
                  <a:ext uri="{FF2B5EF4-FFF2-40B4-BE49-F238E27FC236}">
                    <a16:creationId xmlns="" xmlns:a16="http://schemas.microsoft.com/office/drawing/2014/main" id="{D20107F1-75E5-D740-8D4E-2DE41ED42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2533"/>
                <a:ext cx="1086" cy="1064"/>
              </a:xfrm>
              <a:custGeom>
                <a:avLst/>
                <a:gdLst>
                  <a:gd name="T0" fmla="*/ 187907602 w 434"/>
                  <a:gd name="T1" fmla="*/ 9949581 h 399"/>
                  <a:gd name="T2" fmla="*/ 56527962 w 434"/>
                  <a:gd name="T3" fmla="*/ 186587213 h 399"/>
                  <a:gd name="T4" fmla="*/ 9508728 w 434"/>
                  <a:gd name="T5" fmla="*/ 644494925 h 399"/>
                  <a:gd name="T6" fmla="*/ 112523838 w 434"/>
                  <a:gd name="T7" fmla="*/ 907599019 h 399"/>
                  <a:gd name="T8" fmla="*/ 279575549 w 434"/>
                  <a:gd name="T9" fmla="*/ 904775851 h 399"/>
                  <a:gd name="T10" fmla="*/ 355874032 w 434"/>
                  <a:gd name="T11" fmla="*/ 252773320 h 399"/>
                  <a:gd name="T12" fmla="*/ 187907602 w 434"/>
                  <a:gd name="T13" fmla="*/ 9949581 h 3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4" h="399">
                    <a:moveTo>
                      <a:pt x="199" y="4"/>
                    </a:moveTo>
                    <a:cubicBezTo>
                      <a:pt x="142" y="0"/>
                      <a:pt x="97" y="38"/>
                      <a:pt x="60" y="76"/>
                    </a:cubicBezTo>
                    <a:cubicBezTo>
                      <a:pt x="17" y="121"/>
                      <a:pt x="0" y="200"/>
                      <a:pt x="10" y="263"/>
                    </a:cubicBezTo>
                    <a:cubicBezTo>
                      <a:pt x="18" y="315"/>
                      <a:pt x="76" y="348"/>
                      <a:pt x="119" y="370"/>
                    </a:cubicBezTo>
                    <a:cubicBezTo>
                      <a:pt x="176" y="399"/>
                      <a:pt x="240" y="395"/>
                      <a:pt x="296" y="369"/>
                    </a:cubicBezTo>
                    <a:cubicBezTo>
                      <a:pt x="389" y="326"/>
                      <a:pt x="434" y="196"/>
                      <a:pt x="377" y="103"/>
                    </a:cubicBezTo>
                    <a:cubicBezTo>
                      <a:pt x="345" y="51"/>
                      <a:pt x="263" y="2"/>
                      <a:pt x="199" y="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56">
                <a:extLst>
                  <a:ext uri="{FF2B5EF4-FFF2-40B4-BE49-F238E27FC236}">
                    <a16:creationId xmlns="" xmlns:a16="http://schemas.microsoft.com/office/drawing/2014/main" id="{08027E6D-20EA-2E40-AF63-71BA34636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645"/>
                <a:ext cx="885" cy="790"/>
              </a:xfrm>
              <a:custGeom>
                <a:avLst/>
                <a:gdLst>
                  <a:gd name="T0" fmla="*/ 66357425 w 354"/>
                  <a:gd name="T1" fmla="*/ 77477617 h 296"/>
                  <a:gd name="T2" fmla="*/ 10445125 w 354"/>
                  <a:gd name="T3" fmla="*/ 496780146 h 296"/>
                  <a:gd name="T4" fmla="*/ 63374813 w 354"/>
                  <a:gd name="T5" fmla="*/ 635470409 h 296"/>
                  <a:gd name="T6" fmla="*/ 145321800 w 354"/>
                  <a:gd name="T7" fmla="*/ 715439709 h 296"/>
                  <a:gd name="T8" fmla="*/ 221730470 w 354"/>
                  <a:gd name="T9" fmla="*/ 670772845 h 296"/>
                  <a:gd name="T10" fmla="*/ 288085938 w 354"/>
                  <a:gd name="T11" fmla="*/ 583263320 h 296"/>
                  <a:gd name="T12" fmla="*/ 279427083 w 354"/>
                  <a:gd name="T13" fmla="*/ 151675775 h 296"/>
                  <a:gd name="T14" fmla="*/ 239613800 w 354"/>
                  <a:gd name="T15" fmla="*/ 62455945 h 296"/>
                  <a:gd name="T16" fmla="*/ 170662425 w 354"/>
                  <a:gd name="T17" fmla="*/ 12141579 h 296"/>
                  <a:gd name="T18" fmla="*/ 66357425 w 354"/>
                  <a:gd name="T19" fmla="*/ 77477617 h 2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4" h="296">
                    <a:moveTo>
                      <a:pt x="71" y="31"/>
                    </a:moveTo>
                    <a:cubicBezTo>
                      <a:pt x="26" y="68"/>
                      <a:pt x="0" y="148"/>
                      <a:pt x="11" y="200"/>
                    </a:cubicBezTo>
                    <a:cubicBezTo>
                      <a:pt x="19" y="234"/>
                      <a:pt x="46" y="234"/>
                      <a:pt x="68" y="256"/>
                    </a:cubicBezTo>
                    <a:cubicBezTo>
                      <a:pt x="94" y="282"/>
                      <a:pt x="119" y="296"/>
                      <a:pt x="156" y="288"/>
                    </a:cubicBezTo>
                    <a:cubicBezTo>
                      <a:pt x="184" y="282"/>
                      <a:pt x="209" y="271"/>
                      <a:pt x="238" y="270"/>
                    </a:cubicBezTo>
                    <a:cubicBezTo>
                      <a:pt x="268" y="270"/>
                      <a:pt x="294" y="262"/>
                      <a:pt x="309" y="235"/>
                    </a:cubicBezTo>
                    <a:cubicBezTo>
                      <a:pt x="340" y="180"/>
                      <a:pt x="354" y="104"/>
                      <a:pt x="300" y="61"/>
                    </a:cubicBezTo>
                    <a:cubicBezTo>
                      <a:pt x="285" y="49"/>
                      <a:pt x="275" y="35"/>
                      <a:pt x="257" y="25"/>
                    </a:cubicBezTo>
                    <a:cubicBezTo>
                      <a:pt x="234" y="11"/>
                      <a:pt x="209" y="8"/>
                      <a:pt x="183" y="5"/>
                    </a:cubicBezTo>
                    <a:cubicBezTo>
                      <a:pt x="148" y="0"/>
                      <a:pt x="97" y="8"/>
                      <a:pt x="71" y="3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57">
                <a:extLst>
                  <a:ext uri="{FF2B5EF4-FFF2-40B4-BE49-F238E27FC236}">
                    <a16:creationId xmlns="" xmlns:a16="http://schemas.microsoft.com/office/drawing/2014/main" id="{5605E80A-5D01-F249-A4FF-B043B587E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563"/>
                <a:ext cx="635" cy="957"/>
              </a:xfrm>
              <a:custGeom>
                <a:avLst/>
                <a:gdLst>
                  <a:gd name="T0" fmla="*/ 118496875 w 254"/>
                  <a:gd name="T1" fmla="*/ 863651384 h 359"/>
                  <a:gd name="T2" fmla="*/ 23556645 w 254"/>
                  <a:gd name="T3" fmla="*/ 616809105 h 359"/>
                  <a:gd name="T4" fmla="*/ 67074738 w 254"/>
                  <a:gd name="T5" fmla="*/ 190176197 h 359"/>
                  <a:gd name="T6" fmla="*/ 188237313 w 254"/>
                  <a:gd name="T7" fmla="*/ 24737154 h 359"/>
                  <a:gd name="T8" fmla="*/ 236638208 w 254"/>
                  <a:gd name="T9" fmla="*/ 43906211 h 359"/>
                  <a:gd name="T10" fmla="*/ 173332550 w 254"/>
                  <a:gd name="T11" fmla="*/ 9891099 h 359"/>
                  <a:gd name="T12" fmla="*/ 52166800 w 254"/>
                  <a:gd name="T13" fmla="*/ 175786172 h 359"/>
                  <a:gd name="T14" fmla="*/ 8659688 w 254"/>
                  <a:gd name="T15" fmla="*/ 602113416 h 359"/>
                  <a:gd name="T16" fmla="*/ 103599925 w 254"/>
                  <a:gd name="T17" fmla="*/ 849241563 h 359"/>
                  <a:gd name="T18" fmla="*/ 128631645 w 254"/>
                  <a:gd name="T19" fmla="*/ 875628825 h 359"/>
                  <a:gd name="T20" fmla="*/ 118496875 w 254"/>
                  <a:gd name="T21" fmla="*/ 863651384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4" h="359">
                    <a:moveTo>
                      <a:pt x="127" y="354"/>
                    </a:moveTo>
                    <a:cubicBezTo>
                      <a:pt x="87" y="333"/>
                      <a:pt x="32" y="302"/>
                      <a:pt x="25" y="253"/>
                    </a:cubicBezTo>
                    <a:cubicBezTo>
                      <a:pt x="16" y="194"/>
                      <a:pt x="31" y="120"/>
                      <a:pt x="72" y="78"/>
                    </a:cubicBezTo>
                    <a:cubicBezTo>
                      <a:pt x="106" y="42"/>
                      <a:pt x="148" y="6"/>
                      <a:pt x="202" y="10"/>
                    </a:cubicBezTo>
                    <a:cubicBezTo>
                      <a:pt x="218" y="10"/>
                      <a:pt x="236" y="13"/>
                      <a:pt x="254" y="18"/>
                    </a:cubicBezTo>
                    <a:cubicBezTo>
                      <a:pt x="231" y="9"/>
                      <a:pt x="207" y="4"/>
                      <a:pt x="186" y="4"/>
                    </a:cubicBezTo>
                    <a:cubicBezTo>
                      <a:pt x="132" y="0"/>
                      <a:pt x="90" y="36"/>
                      <a:pt x="56" y="72"/>
                    </a:cubicBezTo>
                    <a:cubicBezTo>
                      <a:pt x="15" y="114"/>
                      <a:pt x="0" y="189"/>
                      <a:pt x="9" y="247"/>
                    </a:cubicBezTo>
                    <a:cubicBezTo>
                      <a:pt x="16" y="296"/>
                      <a:pt x="71" y="327"/>
                      <a:pt x="111" y="348"/>
                    </a:cubicBezTo>
                    <a:cubicBezTo>
                      <a:pt x="120" y="353"/>
                      <a:pt x="129" y="356"/>
                      <a:pt x="138" y="359"/>
                    </a:cubicBezTo>
                    <a:cubicBezTo>
                      <a:pt x="135" y="357"/>
                      <a:pt x="131" y="356"/>
                      <a:pt x="127" y="354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58">
                <a:extLst>
                  <a:ext uri="{FF2B5EF4-FFF2-40B4-BE49-F238E27FC236}">
                    <a16:creationId xmlns="" xmlns:a16="http://schemas.microsoft.com/office/drawing/2014/main" id="{D8769CF5-0236-B34F-B3DB-DA0255A72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2704"/>
                <a:ext cx="926" cy="869"/>
              </a:xfrm>
              <a:custGeom>
                <a:avLst/>
                <a:gdLst>
                  <a:gd name="T0" fmla="*/ 299198281 w 370"/>
                  <a:gd name="T1" fmla="*/ 109807610 h 326"/>
                  <a:gd name="T2" fmla="*/ 259461038 w 370"/>
                  <a:gd name="T3" fmla="*/ 0 h 326"/>
                  <a:gd name="T4" fmla="*/ 285904885 w 370"/>
                  <a:gd name="T5" fmla="*/ 80587408 h 326"/>
                  <a:gd name="T6" fmla="*/ 212917898 w 370"/>
                  <a:gd name="T7" fmla="*/ 695171091 h 326"/>
                  <a:gd name="T8" fmla="*/ 54812916 w 370"/>
                  <a:gd name="T9" fmla="*/ 696876365 h 326"/>
                  <a:gd name="T10" fmla="*/ 0 w 370"/>
                  <a:gd name="T11" fmla="*/ 611789347 h 326"/>
                  <a:gd name="T12" fmla="*/ 67270859 w 370"/>
                  <a:gd name="T13" fmla="*/ 726328012 h 326"/>
                  <a:gd name="T14" fmla="*/ 226257539 w 370"/>
                  <a:gd name="T15" fmla="*/ 724301229 h 326"/>
                  <a:gd name="T16" fmla="*/ 299198281 w 370"/>
                  <a:gd name="T17" fmla="*/ 109807610 h 3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0" h="326">
                    <a:moveTo>
                      <a:pt x="316" y="45"/>
                    </a:moveTo>
                    <a:cubicBezTo>
                      <a:pt x="306" y="29"/>
                      <a:pt x="291" y="14"/>
                      <a:pt x="274" y="0"/>
                    </a:cubicBezTo>
                    <a:cubicBezTo>
                      <a:pt x="285" y="10"/>
                      <a:pt x="295" y="22"/>
                      <a:pt x="302" y="33"/>
                    </a:cubicBezTo>
                    <a:cubicBezTo>
                      <a:pt x="356" y="121"/>
                      <a:pt x="314" y="244"/>
                      <a:pt x="225" y="285"/>
                    </a:cubicBezTo>
                    <a:cubicBezTo>
                      <a:pt x="172" y="309"/>
                      <a:pt x="111" y="314"/>
                      <a:pt x="58" y="286"/>
                    </a:cubicBezTo>
                    <a:cubicBezTo>
                      <a:pt x="39" y="277"/>
                      <a:pt x="18" y="265"/>
                      <a:pt x="0" y="251"/>
                    </a:cubicBezTo>
                    <a:cubicBezTo>
                      <a:pt x="21" y="271"/>
                      <a:pt x="48" y="286"/>
                      <a:pt x="71" y="298"/>
                    </a:cubicBezTo>
                    <a:cubicBezTo>
                      <a:pt x="125" y="326"/>
                      <a:pt x="186" y="321"/>
                      <a:pt x="239" y="297"/>
                    </a:cubicBezTo>
                    <a:cubicBezTo>
                      <a:pt x="327" y="256"/>
                      <a:pt x="370" y="133"/>
                      <a:pt x="316" y="4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59">
                <a:extLst>
                  <a:ext uri="{FF2B5EF4-FFF2-40B4-BE49-F238E27FC236}">
                    <a16:creationId xmlns="" xmlns:a16="http://schemas.microsoft.com/office/drawing/2014/main" id="{3F7CA747-3114-A647-878C-80ED4E772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821"/>
                <a:ext cx="717" cy="568"/>
              </a:xfrm>
              <a:custGeom>
                <a:avLst/>
                <a:gdLst>
                  <a:gd name="T0" fmla="*/ 0 w 287"/>
                  <a:gd name="T1" fmla="*/ 385211448 h 213"/>
                  <a:gd name="T2" fmla="*/ 105851699 w 287"/>
                  <a:gd name="T3" fmla="*/ 514769899 h 213"/>
                  <a:gd name="T4" fmla="*/ 167941833 w 287"/>
                  <a:gd name="T5" fmla="*/ 475451144 h 213"/>
                  <a:gd name="T6" fmla="*/ 212014707 w 287"/>
                  <a:gd name="T7" fmla="*/ 456196344 h 213"/>
                  <a:gd name="T8" fmla="*/ 260021984 w 287"/>
                  <a:gd name="T9" fmla="*/ 238335979 h 213"/>
                  <a:gd name="T10" fmla="*/ 260021984 w 287"/>
                  <a:gd name="T11" fmla="*/ 110324451 h 213"/>
                  <a:gd name="T12" fmla="*/ 229452546 w 287"/>
                  <a:gd name="T13" fmla="*/ 0 h 213"/>
                  <a:gd name="T14" fmla="*/ 244244079 w 287"/>
                  <a:gd name="T15" fmla="*/ 220737784 h 213"/>
                  <a:gd name="T16" fmla="*/ 167941833 w 287"/>
                  <a:gd name="T17" fmla="*/ 363096803 h 213"/>
                  <a:gd name="T18" fmla="*/ 124358184 w 287"/>
                  <a:gd name="T19" fmla="*/ 419338317 h 213"/>
                  <a:gd name="T20" fmla="*/ 80044149 w 287"/>
                  <a:gd name="T21" fmla="*/ 414832205 h 213"/>
                  <a:gd name="T22" fmla="*/ 0 w 287"/>
                  <a:gd name="T23" fmla="*/ 385211448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7" h="213">
                    <a:moveTo>
                      <a:pt x="0" y="157"/>
                    </a:moveTo>
                    <a:cubicBezTo>
                      <a:pt x="47" y="158"/>
                      <a:pt x="65" y="213"/>
                      <a:pt x="115" y="210"/>
                    </a:cubicBezTo>
                    <a:cubicBezTo>
                      <a:pt x="138" y="209"/>
                      <a:pt x="159" y="196"/>
                      <a:pt x="182" y="194"/>
                    </a:cubicBezTo>
                    <a:cubicBezTo>
                      <a:pt x="199" y="192"/>
                      <a:pt x="214" y="194"/>
                      <a:pt x="230" y="186"/>
                    </a:cubicBezTo>
                    <a:cubicBezTo>
                      <a:pt x="263" y="168"/>
                      <a:pt x="274" y="133"/>
                      <a:pt x="282" y="97"/>
                    </a:cubicBezTo>
                    <a:cubicBezTo>
                      <a:pt x="285" y="80"/>
                      <a:pt x="287" y="61"/>
                      <a:pt x="282" y="45"/>
                    </a:cubicBezTo>
                    <a:cubicBezTo>
                      <a:pt x="276" y="23"/>
                      <a:pt x="262" y="16"/>
                      <a:pt x="249" y="0"/>
                    </a:cubicBezTo>
                    <a:cubicBezTo>
                      <a:pt x="269" y="23"/>
                      <a:pt x="271" y="63"/>
                      <a:pt x="265" y="90"/>
                    </a:cubicBezTo>
                    <a:cubicBezTo>
                      <a:pt x="255" y="133"/>
                      <a:pt x="221" y="136"/>
                      <a:pt x="182" y="148"/>
                    </a:cubicBezTo>
                    <a:cubicBezTo>
                      <a:pt x="165" y="154"/>
                      <a:pt x="151" y="164"/>
                      <a:pt x="135" y="171"/>
                    </a:cubicBezTo>
                    <a:cubicBezTo>
                      <a:pt x="113" y="180"/>
                      <a:pt x="107" y="175"/>
                      <a:pt x="87" y="169"/>
                    </a:cubicBezTo>
                    <a:cubicBezTo>
                      <a:pt x="61" y="161"/>
                      <a:pt x="18" y="160"/>
                      <a:pt x="0" y="157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60">
                <a:extLst>
                  <a:ext uri="{FF2B5EF4-FFF2-40B4-BE49-F238E27FC236}">
                    <a16:creationId xmlns="" xmlns:a16="http://schemas.microsoft.com/office/drawing/2014/main" id="{040F7863-58BA-0241-B42E-23189CE19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691"/>
                <a:ext cx="433" cy="392"/>
              </a:xfrm>
              <a:custGeom>
                <a:avLst/>
                <a:gdLst>
                  <a:gd name="T0" fmla="*/ 163961089 w 173"/>
                  <a:gd name="T1" fmla="*/ 2708160 h 147"/>
                  <a:gd name="T2" fmla="*/ 45391250 w 173"/>
                  <a:gd name="T3" fmla="*/ 73460757 h 147"/>
                  <a:gd name="T4" fmla="*/ 8768871 w 173"/>
                  <a:gd name="T5" fmla="*/ 360389085 h 147"/>
                  <a:gd name="T6" fmla="*/ 71255198 w 173"/>
                  <a:gd name="T7" fmla="*/ 68899213 h 147"/>
                  <a:gd name="T8" fmla="*/ 124183306 w 173"/>
                  <a:gd name="T9" fmla="*/ 29327360 h 147"/>
                  <a:gd name="T10" fmla="*/ 163961089 w 173"/>
                  <a:gd name="T11" fmla="*/ 7221760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3" h="147">
                    <a:moveTo>
                      <a:pt x="173" y="1"/>
                    </a:moveTo>
                    <a:cubicBezTo>
                      <a:pt x="132" y="1"/>
                      <a:pt x="80" y="0"/>
                      <a:pt x="48" y="30"/>
                    </a:cubicBezTo>
                    <a:cubicBezTo>
                      <a:pt x="22" y="54"/>
                      <a:pt x="0" y="111"/>
                      <a:pt x="9" y="147"/>
                    </a:cubicBezTo>
                    <a:cubicBezTo>
                      <a:pt x="15" y="107"/>
                      <a:pt x="40" y="51"/>
                      <a:pt x="75" y="28"/>
                    </a:cubicBezTo>
                    <a:cubicBezTo>
                      <a:pt x="89" y="19"/>
                      <a:pt x="115" y="16"/>
                      <a:pt x="131" y="12"/>
                    </a:cubicBezTo>
                    <a:cubicBezTo>
                      <a:pt x="145" y="8"/>
                      <a:pt x="159" y="6"/>
                      <a:pt x="173" y="3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61">
                <a:extLst>
                  <a:ext uri="{FF2B5EF4-FFF2-40B4-BE49-F238E27FC236}">
                    <a16:creationId xmlns="" xmlns:a16="http://schemas.microsoft.com/office/drawing/2014/main" id="{B41A6CD2-8DC0-2646-BD3A-CA578E39C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040"/>
                <a:ext cx="495" cy="360"/>
              </a:xfrm>
              <a:custGeom>
                <a:avLst/>
                <a:gdLst>
                  <a:gd name="T0" fmla="*/ 0 w 198"/>
                  <a:gd name="T1" fmla="*/ 298944491 h 135"/>
                  <a:gd name="T2" fmla="*/ 57106458 w 198"/>
                  <a:gd name="T3" fmla="*/ 294198536 h 135"/>
                  <a:gd name="T4" fmla="*/ 141575988 w 198"/>
                  <a:gd name="T5" fmla="*/ 252773320 h 135"/>
                  <a:gd name="T6" fmla="*/ 184491020 w 198"/>
                  <a:gd name="T7" fmla="*/ 0 h 135"/>
                  <a:gd name="T8" fmla="*/ 139790833 w 198"/>
                  <a:gd name="T9" fmla="*/ 220737784 h 135"/>
                  <a:gd name="T10" fmla="*/ 55153333 w 198"/>
                  <a:gd name="T11" fmla="*/ 262086408 h 135"/>
                  <a:gd name="T12" fmla="*/ 0 w 198"/>
                  <a:gd name="T13" fmla="*/ 298944491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8" h="135">
                    <a:moveTo>
                      <a:pt x="0" y="122"/>
                    </a:moveTo>
                    <a:cubicBezTo>
                      <a:pt x="30" y="135"/>
                      <a:pt x="31" y="129"/>
                      <a:pt x="61" y="120"/>
                    </a:cubicBezTo>
                    <a:cubicBezTo>
                      <a:pt x="91" y="111"/>
                      <a:pt x="124" y="116"/>
                      <a:pt x="152" y="103"/>
                    </a:cubicBezTo>
                    <a:cubicBezTo>
                      <a:pt x="179" y="90"/>
                      <a:pt x="192" y="48"/>
                      <a:pt x="198" y="0"/>
                    </a:cubicBezTo>
                    <a:cubicBezTo>
                      <a:pt x="194" y="29"/>
                      <a:pt x="176" y="79"/>
                      <a:pt x="150" y="90"/>
                    </a:cubicBezTo>
                    <a:cubicBezTo>
                      <a:pt x="124" y="102"/>
                      <a:pt x="80" y="92"/>
                      <a:pt x="59" y="107"/>
                    </a:cubicBezTo>
                    <a:cubicBezTo>
                      <a:pt x="39" y="122"/>
                      <a:pt x="20" y="135"/>
                      <a:pt x="0" y="122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62">
                <a:extLst>
                  <a:ext uri="{FF2B5EF4-FFF2-40B4-BE49-F238E27FC236}">
                    <a16:creationId xmlns="" xmlns:a16="http://schemas.microsoft.com/office/drawing/2014/main" id="{0D30987E-1A5C-3442-B6B6-B7686705C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64"/>
                <a:ext cx="491" cy="480"/>
              </a:xfrm>
              <a:custGeom>
                <a:avLst/>
                <a:gdLst>
                  <a:gd name="T0" fmla="*/ 0 w 196"/>
                  <a:gd name="T1" fmla="*/ 441304200 h 180"/>
                  <a:gd name="T2" fmla="*/ 188182171 w 196"/>
                  <a:gd name="T3" fmla="*/ 0 h 180"/>
                  <a:gd name="T4" fmla="*/ 0 w 196"/>
                  <a:gd name="T5" fmla="*/ 441304200 h 1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6" h="180">
                    <a:moveTo>
                      <a:pt x="0" y="180"/>
                    </a:moveTo>
                    <a:cubicBezTo>
                      <a:pt x="39" y="180"/>
                      <a:pt x="179" y="170"/>
                      <a:pt x="196" y="0"/>
                    </a:cubicBezTo>
                    <a:cubicBezTo>
                      <a:pt x="191" y="27"/>
                      <a:pt x="152" y="170"/>
                      <a:pt x="0" y="18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64">
                <a:extLst>
                  <a:ext uri="{FF2B5EF4-FFF2-40B4-BE49-F238E27FC236}">
                    <a16:creationId xmlns="" xmlns:a16="http://schemas.microsoft.com/office/drawing/2014/main" id="{3BE08155-B14A-EC4E-A909-9150ADB88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645"/>
                <a:ext cx="885" cy="790"/>
              </a:xfrm>
              <a:custGeom>
                <a:avLst/>
                <a:gdLst>
                  <a:gd name="T0" fmla="*/ 66357425 w 354"/>
                  <a:gd name="T1" fmla="*/ 77477617 h 296"/>
                  <a:gd name="T2" fmla="*/ 10445125 w 354"/>
                  <a:gd name="T3" fmla="*/ 496780146 h 296"/>
                  <a:gd name="T4" fmla="*/ 63374813 w 354"/>
                  <a:gd name="T5" fmla="*/ 635470409 h 296"/>
                  <a:gd name="T6" fmla="*/ 145321800 w 354"/>
                  <a:gd name="T7" fmla="*/ 715439709 h 296"/>
                  <a:gd name="T8" fmla="*/ 221730470 w 354"/>
                  <a:gd name="T9" fmla="*/ 670772845 h 296"/>
                  <a:gd name="T10" fmla="*/ 288085938 w 354"/>
                  <a:gd name="T11" fmla="*/ 583263320 h 296"/>
                  <a:gd name="T12" fmla="*/ 279427083 w 354"/>
                  <a:gd name="T13" fmla="*/ 151675775 h 296"/>
                  <a:gd name="T14" fmla="*/ 239613800 w 354"/>
                  <a:gd name="T15" fmla="*/ 62455945 h 296"/>
                  <a:gd name="T16" fmla="*/ 170662425 w 354"/>
                  <a:gd name="T17" fmla="*/ 12141579 h 296"/>
                  <a:gd name="T18" fmla="*/ 66357425 w 354"/>
                  <a:gd name="T19" fmla="*/ 77477617 h 2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4" h="296">
                    <a:moveTo>
                      <a:pt x="71" y="31"/>
                    </a:moveTo>
                    <a:cubicBezTo>
                      <a:pt x="26" y="68"/>
                      <a:pt x="0" y="148"/>
                      <a:pt x="11" y="200"/>
                    </a:cubicBezTo>
                    <a:cubicBezTo>
                      <a:pt x="19" y="234"/>
                      <a:pt x="46" y="234"/>
                      <a:pt x="68" y="256"/>
                    </a:cubicBezTo>
                    <a:cubicBezTo>
                      <a:pt x="94" y="282"/>
                      <a:pt x="119" y="296"/>
                      <a:pt x="156" y="288"/>
                    </a:cubicBezTo>
                    <a:cubicBezTo>
                      <a:pt x="184" y="282"/>
                      <a:pt x="209" y="271"/>
                      <a:pt x="238" y="270"/>
                    </a:cubicBezTo>
                    <a:cubicBezTo>
                      <a:pt x="268" y="270"/>
                      <a:pt x="294" y="262"/>
                      <a:pt x="309" y="235"/>
                    </a:cubicBezTo>
                    <a:cubicBezTo>
                      <a:pt x="340" y="180"/>
                      <a:pt x="354" y="104"/>
                      <a:pt x="300" y="61"/>
                    </a:cubicBezTo>
                    <a:cubicBezTo>
                      <a:pt x="285" y="49"/>
                      <a:pt x="275" y="35"/>
                      <a:pt x="257" y="25"/>
                    </a:cubicBezTo>
                    <a:cubicBezTo>
                      <a:pt x="234" y="11"/>
                      <a:pt x="209" y="8"/>
                      <a:pt x="183" y="5"/>
                    </a:cubicBezTo>
                    <a:cubicBezTo>
                      <a:pt x="148" y="0"/>
                      <a:pt x="97" y="8"/>
                      <a:pt x="71" y="31"/>
                    </a:cubicBezTo>
                    <a:close/>
                  </a:path>
                </a:pathLst>
              </a:custGeom>
              <a:noFill/>
              <a:ln w="7938" cap="rnd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e 17">
              <a:extLst>
                <a:ext uri="{FF2B5EF4-FFF2-40B4-BE49-F238E27FC236}">
                  <a16:creationId xmlns="" xmlns:a16="http://schemas.microsoft.com/office/drawing/2014/main" id="{5E45254D-E8E3-2A4E-A4DB-00BABCFED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5940" y="4435776"/>
              <a:ext cx="422955" cy="658988"/>
              <a:chOff x="1300462" y="417435"/>
              <a:chExt cx="422921" cy="658976"/>
            </a:xfrm>
          </p:grpSpPr>
          <p:sp>
            <p:nvSpPr>
              <p:cNvPr id="18" name="Forme libre 17">
                <a:extLst>
                  <a:ext uri="{FF2B5EF4-FFF2-40B4-BE49-F238E27FC236}">
                    <a16:creationId xmlns="" xmlns:a16="http://schemas.microsoft.com/office/drawing/2014/main" id="{79E65595-5B2C-B84B-9D23-1F18FED34D7A}"/>
                  </a:ext>
                </a:extLst>
              </p:cNvPr>
              <p:cNvSpPr/>
              <p:nvPr/>
            </p:nvSpPr>
            <p:spPr>
              <a:xfrm>
                <a:off x="1499183" y="665156"/>
                <a:ext cx="244455" cy="246059"/>
              </a:xfrm>
              <a:custGeom>
                <a:avLst/>
                <a:gdLst>
                  <a:gd name="connsiteX0" fmla="*/ 4638 w 220538"/>
                  <a:gd name="connsiteY0" fmla="*/ 215900 h 215900"/>
                  <a:gd name="connsiteX1" fmla="*/ 220538 w 220538"/>
                  <a:gd name="connsiteY1" fmla="*/ 114300 h 215900"/>
                  <a:gd name="connsiteX2" fmla="*/ 4638 w 220538"/>
                  <a:gd name="connsiteY2" fmla="*/ 76200 h 215900"/>
                  <a:gd name="connsiteX3" fmla="*/ 93538 w 220538"/>
                  <a:gd name="connsiteY3" fmla="*/ 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538" h="215900">
                    <a:moveTo>
                      <a:pt x="4638" y="215900"/>
                    </a:moveTo>
                    <a:cubicBezTo>
                      <a:pt x="112588" y="176741"/>
                      <a:pt x="220538" y="137583"/>
                      <a:pt x="220538" y="114300"/>
                    </a:cubicBezTo>
                    <a:cubicBezTo>
                      <a:pt x="220538" y="91017"/>
                      <a:pt x="25804" y="95250"/>
                      <a:pt x="4638" y="76200"/>
                    </a:cubicBezTo>
                    <a:cubicBezTo>
                      <a:pt x="-16528" y="57150"/>
                      <a:pt x="38505" y="28575"/>
                      <a:pt x="93538" y="0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9" name="Connecteur droit 18">
                <a:extLst>
                  <a:ext uri="{FF2B5EF4-FFF2-40B4-BE49-F238E27FC236}">
                    <a16:creationId xmlns="" xmlns:a16="http://schemas.microsoft.com/office/drawing/2014/main" id="{10BC0B4C-A728-3D46-9377-61A57E9F15F4}"/>
                  </a:ext>
                </a:extLst>
              </p:cNvPr>
              <p:cNvCxnSpPr/>
              <p:nvPr/>
            </p:nvCxnSpPr>
            <p:spPr>
              <a:xfrm>
                <a:off x="1519819" y="903277"/>
                <a:ext cx="4762" cy="173035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C86308BA-203F-1E4D-854E-7F121CF9C843}"/>
                  </a:ext>
                </a:extLst>
              </p:cNvPr>
              <p:cNvSpPr/>
              <p:nvPr/>
            </p:nvSpPr>
            <p:spPr>
              <a:xfrm rot="3453499">
                <a:off x="1622202" y="573881"/>
                <a:ext cx="71437" cy="1333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>
                  <a:defRPr/>
                </a:pPr>
                <a:endParaRPr lang="fr-FR" alt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orme libre 20">
                <a:extLst>
                  <a:ext uri="{FF2B5EF4-FFF2-40B4-BE49-F238E27FC236}">
                    <a16:creationId xmlns="" xmlns:a16="http://schemas.microsoft.com/office/drawing/2014/main" id="{423F46EF-847A-8441-9F5F-66370EA2C94E}"/>
                  </a:ext>
                </a:extLst>
              </p:cNvPr>
              <p:cNvSpPr/>
              <p:nvPr/>
            </p:nvSpPr>
            <p:spPr>
              <a:xfrm>
                <a:off x="1342034" y="430211"/>
                <a:ext cx="374620" cy="223834"/>
              </a:xfrm>
              <a:custGeom>
                <a:avLst/>
                <a:gdLst>
                  <a:gd name="connsiteX0" fmla="*/ 355600 w 355600"/>
                  <a:gd name="connsiteY0" fmla="*/ 183919 h 225406"/>
                  <a:gd name="connsiteX1" fmla="*/ 277446 w 355600"/>
                  <a:gd name="connsiteY1" fmla="*/ 258 h 225406"/>
                  <a:gd name="connsiteX2" fmla="*/ 54707 w 355600"/>
                  <a:gd name="connsiteY2" fmla="*/ 219088 h 225406"/>
                  <a:gd name="connsiteX3" fmla="*/ 0 w 355600"/>
                  <a:gd name="connsiteY3" fmla="*/ 144842 h 22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600" h="225406">
                    <a:moveTo>
                      <a:pt x="355600" y="183919"/>
                    </a:moveTo>
                    <a:cubicBezTo>
                      <a:pt x="341597" y="89158"/>
                      <a:pt x="327595" y="-5603"/>
                      <a:pt x="277446" y="258"/>
                    </a:cubicBezTo>
                    <a:cubicBezTo>
                      <a:pt x="227297" y="6119"/>
                      <a:pt x="100948" y="194991"/>
                      <a:pt x="54707" y="219088"/>
                    </a:cubicBezTo>
                    <a:cubicBezTo>
                      <a:pt x="8466" y="243185"/>
                      <a:pt x="4233" y="194013"/>
                      <a:pt x="0" y="14484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399550B8-35EF-8248-BA5E-3A8DA74989A1}"/>
                  </a:ext>
                </a:extLst>
              </p:cNvPr>
              <p:cNvSpPr/>
              <p:nvPr/>
            </p:nvSpPr>
            <p:spPr>
              <a:xfrm rot="21133431">
                <a:off x="1300762" y="417511"/>
                <a:ext cx="66670" cy="1650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>
                  <a:defRPr/>
                </a:pPr>
                <a:endParaRPr lang="fr-FR" altLang="fr-FR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10BC0B4C-A728-3D46-9377-61A57E9F15F4}"/>
                </a:ext>
              </a:extLst>
            </p:cNvPr>
            <p:cNvCxnSpPr/>
            <p:nvPr/>
          </p:nvCxnSpPr>
          <p:spPr bwMode="auto">
            <a:xfrm>
              <a:off x="1611719" y="5068935"/>
              <a:ext cx="0" cy="8651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10BC0B4C-A728-3D46-9377-61A57E9F15F4}"/>
                </a:ext>
              </a:extLst>
            </p:cNvPr>
            <p:cNvCxnSpPr/>
            <p:nvPr/>
          </p:nvCxnSpPr>
          <p:spPr bwMode="auto">
            <a:xfrm>
              <a:off x="1611719" y="5141626"/>
              <a:ext cx="3121" cy="6847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="" xmlns:a16="http://schemas.microsoft.com/office/drawing/2014/main" id="{10BC0B4C-A728-3D46-9377-61A57E9F15F4}"/>
                </a:ext>
              </a:extLst>
            </p:cNvPr>
            <p:cNvCxnSpPr/>
            <p:nvPr/>
          </p:nvCxnSpPr>
          <p:spPr bwMode="auto">
            <a:xfrm>
              <a:off x="1618739" y="5210103"/>
              <a:ext cx="3121" cy="68477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Espace réservé du contenu 2">
            <a:extLst>
              <a:ext uri="{FF2B5EF4-FFF2-40B4-BE49-F238E27FC236}">
                <a16:creationId xmlns="" xmlns:a16="http://schemas.microsoft.com/office/drawing/2014/main" id="{3BD22DEC-EFC2-0442-8007-87A89BD99BED}"/>
              </a:ext>
            </a:extLst>
          </p:cNvPr>
          <p:cNvSpPr txBox="1">
            <a:spLocks/>
          </p:cNvSpPr>
          <p:nvPr/>
        </p:nvSpPr>
        <p:spPr>
          <a:xfrm>
            <a:off x="1066800" y="1031861"/>
            <a:ext cx="10515600" cy="5158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CAR-T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cells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5048" y="5572664"/>
            <a:ext cx="4439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2012:</a:t>
            </a:r>
            <a:r>
              <a:rPr lang="fr-FR" dirty="0" smtClean="0"/>
              <a:t> Enfant de 7 ans, Emily Whitehead, B ALL, 1</a:t>
            </a:r>
            <a:r>
              <a:rPr lang="fr-FR" baseline="30000" dirty="0" smtClean="0"/>
              <a:t>ère</a:t>
            </a:r>
            <a:r>
              <a:rPr lang="fr-FR" dirty="0" smtClean="0"/>
              <a:t> enfant à bénéficier des CAR T </a:t>
            </a:r>
            <a:r>
              <a:rPr lang="fr-FR" dirty="0" err="1" smtClean="0"/>
              <a:t>cells</a:t>
            </a:r>
            <a:r>
              <a:rPr lang="fr-FR" dirty="0" smtClean="0"/>
              <a:t> dans le cadre de l’essai clinique à Philadelphie: succès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48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2FDE2A1-8C9B-4D53-A60E-233DA90A6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5465354-2F14-4123-928A-E434F5F60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F268AE5-282D-4F96-93FE-AC8E27CB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47" y="288023"/>
            <a:ext cx="11567505" cy="64438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58B3898-161D-49D9-877B-9054855339F8}"/>
              </a:ext>
            </a:extLst>
          </p:cNvPr>
          <p:cNvSpPr txBox="1"/>
          <p:nvPr/>
        </p:nvSpPr>
        <p:spPr>
          <a:xfrm>
            <a:off x="312247" y="338357"/>
            <a:ext cx="11515389" cy="1036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Caractéristiques différentes des 2 médicaments CAR-T ayant l’AMM: CAR de 2eme génération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FE06819D-CCBD-45F8-896D-8B137AE197BC}"/>
              </a:ext>
            </a:extLst>
          </p:cNvPr>
          <p:cNvSpPr txBox="1"/>
          <p:nvPr/>
        </p:nvSpPr>
        <p:spPr>
          <a:xfrm>
            <a:off x="3661095" y="2158404"/>
            <a:ext cx="256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C0099"/>
                </a:solidFill>
              </a:rPr>
              <a:t>YESCARTA-GILEAD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4BF157D-B6FA-45DF-A924-2C75AD1F5937}"/>
              </a:ext>
            </a:extLst>
          </p:cNvPr>
          <p:cNvSpPr txBox="1"/>
          <p:nvPr/>
        </p:nvSpPr>
        <p:spPr>
          <a:xfrm>
            <a:off x="7081705" y="2158404"/>
            <a:ext cx="256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6699"/>
                </a:solidFill>
              </a:rPr>
              <a:t>KYMRIAH-NOVARTIS</a:t>
            </a:r>
          </a:p>
        </p:txBody>
      </p:sp>
    </p:spTree>
    <p:extLst>
      <p:ext uri="{BB962C8B-B14F-4D97-AF65-F5344CB8AC3E}">
        <p14:creationId xmlns:p14="http://schemas.microsoft.com/office/powerpoint/2010/main" val="390034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930863F-5460-47D1-8CA2-9F48FD087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47" b="2956"/>
          <a:stretch/>
        </p:blipFill>
        <p:spPr>
          <a:xfrm>
            <a:off x="1610687" y="797629"/>
            <a:ext cx="9443207" cy="34426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F63F88C-808C-4503-BD63-4BAD767C1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111" r="60729"/>
          <a:stretch/>
        </p:blipFill>
        <p:spPr>
          <a:xfrm>
            <a:off x="1325460" y="4313855"/>
            <a:ext cx="3691157" cy="23557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0CDE085-954A-44D2-8624-FB8686DE9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61" t="62111" r="12616"/>
          <a:stretch/>
        </p:blipFill>
        <p:spPr>
          <a:xfrm>
            <a:off x="5016617" y="4240263"/>
            <a:ext cx="4932255" cy="2486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B2157381-5BC2-45DB-B125-D19572B16BCE}"/>
              </a:ext>
            </a:extLst>
          </p:cNvPr>
          <p:cNvSpPr txBox="1"/>
          <p:nvPr/>
        </p:nvSpPr>
        <p:spPr>
          <a:xfrm>
            <a:off x="242349" y="0"/>
            <a:ext cx="7584579" cy="7920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Parcours patient « CAR-T »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50601028-893A-4B42-84B2-EF824E3ACA4D}"/>
              </a:ext>
            </a:extLst>
          </p:cNvPr>
          <p:cNvCxnSpPr/>
          <p:nvPr/>
        </p:nvCxnSpPr>
        <p:spPr>
          <a:xfrm>
            <a:off x="170060" y="731971"/>
            <a:ext cx="11635530" cy="451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2FDE2A1-8C9B-4D53-A60E-233DA90A6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5465354-2F14-4123-928A-E434F5F60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F64DE5C-27AA-4D48-AB4F-7FD6D8863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7" y="159414"/>
            <a:ext cx="11821225" cy="65391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264E012-5D02-48D4-B344-7A4F75C00EFF}"/>
              </a:ext>
            </a:extLst>
          </p:cNvPr>
          <p:cNvSpPr txBox="1"/>
          <p:nvPr/>
        </p:nvSpPr>
        <p:spPr>
          <a:xfrm>
            <a:off x="346711" y="159414"/>
            <a:ext cx="11540489" cy="111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Geneva" charset="0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fr-FR" dirty="0"/>
              <a:t>Complication des immunothérapies induisant la lyse ou l’activation rapide et massive de lymphocytes: le syndrome de relargage cytokinique (CRS)</a:t>
            </a:r>
          </a:p>
        </p:txBody>
      </p:sp>
    </p:spTree>
    <p:extLst>
      <p:ext uri="{BB962C8B-B14F-4D97-AF65-F5344CB8AC3E}">
        <p14:creationId xmlns:p14="http://schemas.microsoft.com/office/powerpoint/2010/main" val="1541872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1114</Words>
  <Application>Microsoft Office PowerPoint</Application>
  <PresentationFormat>Grand écran</PresentationFormat>
  <Paragraphs>224</Paragraphs>
  <Slides>27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45" baseType="lpstr">
      <vt:lpstr>MS PGothic</vt:lpstr>
      <vt:lpstr>MS PGothic</vt:lpstr>
      <vt:lpstr>Yu Gothic UI Semilight</vt:lpstr>
      <vt:lpstr>Arial</vt:lpstr>
      <vt:lpstr>Calibri</vt:lpstr>
      <vt:lpstr>Calibri Light</vt:lpstr>
      <vt:lpstr>Comic Sans MS</vt:lpstr>
      <vt:lpstr>Courier New</vt:lpstr>
      <vt:lpstr>Geneva</vt:lpstr>
      <vt:lpstr>Imago</vt:lpstr>
      <vt:lpstr>Police système</vt:lpstr>
      <vt:lpstr>proxima_nova_rgregular</vt:lpstr>
      <vt:lpstr>Times</vt:lpstr>
      <vt:lpstr>Times New Roman</vt:lpstr>
      <vt:lpstr>Wingdings</vt:lpstr>
      <vt:lpstr>Wingdings 3</vt:lpstr>
      <vt:lpstr>Thème Office</vt:lpstr>
      <vt:lpstr>1_Thème Office</vt:lpstr>
      <vt:lpstr>CAR-T cells et leucémies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Score pédiatrique ICANS: Score CAPD (Cornell Assessment of Pediatric Delirium)</vt:lpstr>
      <vt:lpstr>Présentation PowerPoint</vt:lpstr>
      <vt:lpstr>Tocilizumab does not impact CTL019 expansion </vt:lpstr>
      <vt:lpstr>ELIANA: Pivotal Phase II study</vt:lpstr>
      <vt:lpstr> </vt:lpstr>
      <vt:lpstr>Présentation PowerPoint</vt:lpstr>
      <vt:lpstr>Mise à jour à 3 ans de median FU</vt:lpstr>
      <vt:lpstr>Présentation PowerPoint</vt:lpstr>
      <vt:lpstr>A later toxicity: B-cell aplasia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CAR-T cells</dc:title>
  <dc:creator>Marie Thérèse Rubio</dc:creator>
  <cp:lastModifiedBy>Cécile</cp:lastModifiedBy>
  <cp:revision>63</cp:revision>
  <dcterms:created xsi:type="dcterms:W3CDTF">2019-09-19T07:42:59Z</dcterms:created>
  <dcterms:modified xsi:type="dcterms:W3CDTF">2025-06-04T16:52:42Z</dcterms:modified>
</cp:coreProperties>
</file>